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fntdata" ContentType="application/x-fontdata"/>
  <Default Extension="png" ContentType="image/png"/>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20.9-->
<p:presentation xmlns:r="http://schemas.openxmlformats.org/officeDocument/2006/relationships" xmlns:a="http://schemas.openxmlformats.org/drawingml/2006/main" xmlns:p="http://schemas.openxmlformats.org/presentationml/2006/main" embedTrueTypeFonts="1" saveSubsetFonts="1">
  <p:sldMasterIdLst>
    <p:sldMasterId id="2147483648" r:id="rId1"/>
    <p:sldMasterId id="2147483666" r:id="rId2"/>
    <p:sldMasterId id="2147483673" r:id="rId3"/>
    <p:sldMasterId id="2147483686" r:id="rId4"/>
    <p:sldMasterId id="2147483699" r:id="rId5"/>
    <p:sldMasterId id="2147483708" r:id="rId6"/>
    <p:sldMasterId id="2147483717" r:id="rId7"/>
    <p:sldMasterId id="2147483726" r:id="rId8"/>
    <p:sldMasterId id="2147483735" r:id="rId9"/>
    <p:sldMasterId id="2147483747" r:id="rId10"/>
    <p:sldMasterId id="2147483759" r:id="rId11"/>
    <p:sldMasterId id="2147483772" r:id="rId12"/>
    <p:sldMasterId id="2147483785" r:id="rId13"/>
    <p:sldMasterId id="2147483791" r:id="rId14"/>
    <p:sldMasterId id="2147483797" r:id="rId15"/>
    <p:sldMasterId id="2147483801" r:id="rId16"/>
    <p:sldMasterId id="2147483805" r:id="rId17"/>
    <p:sldMasterId id="2147483810" r:id="rId18"/>
    <p:sldMasterId id="2147483815" r:id="rId19"/>
    <p:sldMasterId id="2147483828" r:id="rId20"/>
    <p:sldMasterId id="2147483841" r:id="rId21"/>
  </p:sldMasterIdLst>
  <p:notesMasterIdLst>
    <p:notesMasterId r:id="rId22"/>
  </p:notesMasterIdLst>
  <p:sldIdLst>
    <p:sldId id="259" r:id="rId23"/>
    <p:sldId id="262" r:id="rId24"/>
    <p:sldId id="265" r:id="rId25"/>
    <p:sldId id="268" r:id="rId26"/>
    <p:sldId id="271" r:id="rId27"/>
    <p:sldId id="274" r:id="rId28"/>
    <p:sldId id="277" r:id="rId29"/>
    <p:sldId id="280" r:id="rId30"/>
    <p:sldId id="283" r:id="rId31"/>
    <p:sldId id="286" r:id="rId32"/>
    <p:sldId id="289" r:id="rId33"/>
    <p:sldId id="292" r:id="rId34"/>
    <p:sldId id="295" r:id="rId35"/>
    <p:sldId id="298" r:id="rId36"/>
    <p:sldId id="301" r:id="rId37"/>
    <p:sldId id="304" r:id="rId38"/>
    <p:sldId id="307" r:id="rId39"/>
    <p:sldId id="310" r:id="rId40"/>
    <p:sldId id="313" r:id="rId41"/>
    <p:sldId id="316" r:id="rId42"/>
    <p:sldId id="319" r:id="rId43"/>
    <p:sldId id="322" r:id="rId44"/>
    <p:sldId id="325" r:id="rId45"/>
    <p:sldId id="328" r:id="rId46"/>
    <p:sldId id="331" r:id="rId47"/>
    <p:sldId id="334" r:id="rId48"/>
    <p:sldId id="337" r:id="rId49"/>
    <p:sldId id="340" r:id="rId50"/>
    <p:sldId id="343" r:id="rId51"/>
    <p:sldId id="346" r:id="rId52"/>
    <p:sldId id="349" r:id="rId53"/>
    <p:sldId id="352" r:id="rId54"/>
    <p:sldId id="355" r:id="rId55"/>
    <p:sldId id="358" r:id="rId56"/>
    <p:sldId id="361" r:id="rId57"/>
    <p:sldId id="364" r:id="rId58"/>
    <p:sldId id="367" r:id="rId59"/>
    <p:sldId id="370" r:id="rId60"/>
    <p:sldId id="373" r:id="rId61"/>
    <p:sldId id="376" r:id="rId62"/>
    <p:sldId id="379" r:id="rId63"/>
    <p:sldId id="382" r:id="rId64"/>
    <p:sldId id="385" r:id="rId65"/>
    <p:sldId id="388" r:id="rId66"/>
    <p:sldId id="391" r:id="rId67"/>
    <p:sldId id="394" r:id="rId68"/>
    <p:sldId id="397" r:id="rId69"/>
    <p:sldId id="400" r:id="rId70"/>
    <p:sldId id="403" r:id="rId71"/>
    <p:sldId id="406" r:id="rId72"/>
    <p:sldId id="409" r:id="rId73"/>
    <p:sldId id="412" r:id="rId74"/>
    <p:sldId id="415" r:id="rId75"/>
    <p:sldId id="418" r:id="rId76"/>
    <p:sldId id="421" r:id="rId77"/>
    <p:sldId id="424" r:id="rId78"/>
    <p:sldId id="427" r:id="rId79"/>
    <p:sldId id="430" r:id="rId80"/>
    <p:sldId id="433" r:id="rId81"/>
    <p:sldId id="436" r:id="rId82"/>
    <p:sldId id="439" r:id="rId83"/>
    <p:sldId id="442" r:id="rId84"/>
    <p:sldId id="445" r:id="rId85"/>
    <p:sldId id="448" r:id="rId86"/>
    <p:sldId id="451" r:id="rId87"/>
    <p:sldId id="454" r:id="rId88"/>
    <p:sldId id="457" r:id="rId89"/>
    <p:sldId id="460" r:id="rId90"/>
    <p:sldId id="463" r:id="rId91"/>
    <p:sldId id="466" r:id="rId92"/>
    <p:sldId id="469" r:id="rId93"/>
    <p:sldId id="472" r:id="rId94"/>
    <p:sldId id="475" r:id="rId95"/>
    <p:sldId id="478" r:id="rId96"/>
    <p:sldId id="481" r:id="rId97"/>
    <p:sldId id="484" r:id="rId98"/>
    <p:sldId id="487" r:id="rId99"/>
    <p:sldId id="490" r:id="rId100"/>
    <p:sldId id="493" r:id="rId101"/>
    <p:sldId id="496" r:id="rId102"/>
    <p:sldId id="499" r:id="rId103"/>
    <p:sldId id="502" r:id="rId104"/>
    <p:sldId id="505" r:id="rId105"/>
    <p:sldId id="508" r:id="rId106"/>
    <p:sldId id="511" r:id="rId107"/>
    <p:sldId id="514" r:id="rId108"/>
    <p:sldId id="517" r:id="rId109"/>
    <p:sldId id="520" r:id="rId110"/>
    <p:sldId id="523" r:id="rId111"/>
    <p:sldId id="526" r:id="rId112"/>
    <p:sldId id="529" r:id="rId113"/>
    <p:sldId id="532" r:id="rId114"/>
    <p:sldId id="535" r:id="rId115"/>
    <p:sldId id="538" r:id="rId116"/>
    <p:sldId id="541" r:id="rId117"/>
    <p:sldId id="544" r:id="rId118"/>
    <p:sldId id="547" r:id="rId119"/>
    <p:sldId id="550" r:id="rId120"/>
    <p:sldId id="553" r:id="rId121"/>
    <p:sldId id="556" r:id="rId122"/>
    <p:sldId id="559" r:id="rId123"/>
    <p:sldId id="562" r:id="rId124"/>
    <p:sldId id="565" r:id="rId125"/>
    <p:sldId id="568" r:id="rId126"/>
    <p:sldId id="571" r:id="rId127"/>
    <p:sldId id="574" r:id="rId128"/>
    <p:sldId id="577" r:id="rId129"/>
    <p:sldId id="580" r:id="rId130"/>
    <p:sldId id="583" r:id="rId131"/>
    <p:sldId id="586" r:id="rId132"/>
    <p:sldId id="589" r:id="rId133"/>
    <p:sldId id="592" r:id="rId134"/>
    <p:sldId id="595" r:id="rId135"/>
    <p:sldId id="598" r:id="rId136"/>
    <p:sldId id="601" r:id="rId137"/>
    <p:sldId id="604" r:id="rId138"/>
    <p:sldId id="607" r:id="rId139"/>
    <p:sldId id="610" r:id="rId140"/>
    <p:sldId id="613" r:id="rId141"/>
    <p:sldId id="616" r:id="rId142"/>
    <p:sldId id="619" r:id="rId143"/>
    <p:sldId id="622" r:id="rId144"/>
    <p:sldId id="625" r:id="rId145"/>
    <p:sldId id="628" r:id="rId146"/>
    <p:sldId id="631" r:id="rId147"/>
    <p:sldId id="634" r:id="rId148"/>
    <p:sldId id="637" r:id="rId149"/>
    <p:sldId id="640" r:id="rId150"/>
    <p:sldId id="643" r:id="rId151"/>
    <p:sldId id="646" r:id="rId152"/>
    <p:sldId id="649" r:id="rId153"/>
    <p:sldId id="652" r:id="rId154"/>
    <p:sldId id="655" r:id="rId155"/>
    <p:sldId id="658" r:id="rId156"/>
    <p:sldId id="661" r:id="rId157"/>
    <p:sldId id="664" r:id="rId158"/>
    <p:sldId id="667" r:id="rId159"/>
    <p:sldId id="670" r:id="rId160"/>
    <p:sldId id="673" r:id="rId161"/>
    <p:sldId id="676" r:id="rId162"/>
    <p:sldId id="679" r:id="rId163"/>
    <p:sldId id="682" r:id="rId164"/>
    <p:sldId id="685" r:id="rId165"/>
    <p:sldId id="688" r:id="rId166"/>
    <p:sldId id="691" r:id="rId167"/>
    <p:sldId id="694" r:id="rId168"/>
    <p:sldId id="697" r:id="rId169"/>
    <p:sldId id="700" r:id="rId170"/>
    <p:sldId id="703" r:id="rId171"/>
    <p:sldId id="706" r:id="rId172"/>
    <p:sldId id="709" r:id="rId173"/>
    <p:sldId id="712" r:id="rId174"/>
    <p:sldId id="715" r:id="rId175"/>
    <p:sldId id="718" r:id="rId176"/>
    <p:sldId id="721" r:id="rId177"/>
    <p:sldId id="724" r:id="rId178"/>
    <p:sldId id="727" r:id="rId179"/>
    <p:sldId id="730" r:id="rId180"/>
    <p:sldId id="733" r:id="rId181"/>
    <p:sldId id="736" r:id="rId182"/>
    <p:sldId id="739" r:id="rId183"/>
    <p:sldId id="742" r:id="rId184"/>
    <p:sldId id="745" r:id="rId185"/>
    <p:sldId id="748" r:id="rId186"/>
    <p:sldId id="751" r:id="rId187"/>
    <p:sldId id="754" r:id="rId188"/>
    <p:sldId id="757" r:id="rId189"/>
  </p:sldIdLst>
  <p:sldSz cx="9144000" cy="6858000"/>
  <p:notesSz cx="6858000" cy="9144000"/>
  <p:embeddedFontLst>
    <p:embeddedFont>
      <p:font typeface="Microsoft JhengHei" pitchFamily="2" charset="-120"/>
      <p:regular r:id="rId191"/>
      <p:bold r:id="rId192"/>
    </p:embeddedFont>
    <p:embeddedFont>
      <p:font typeface="Montserrat" charset="0"/>
      <p:regular r:id="rId193"/>
      <p:bold r:id="rId194"/>
      <p:italic r:id="rId195"/>
      <p:boldItalic r:id="rId196"/>
    </p:embeddedFont>
    <p:embeddedFont>
      <p:font typeface="Source Sans Pro" charset="0"/>
      <p:regular r:id="rId197"/>
      <p:bold r:id="rId198"/>
      <p:italic r:id="rId199"/>
      <p:boldItalic r:id="rId200"/>
    </p:embeddedFont>
    <p:embeddedFont>
      <p:font typeface="IBM Plex Serif" charset="0"/>
      <p:regular r:id="rId201"/>
      <p:bold r:id="rId202"/>
      <p:italic r:id="rId203"/>
      <p:boldItalic r:id="rId204"/>
    </p:embeddedFont>
    <p:embeddedFont>
      <p:font typeface="IBM Plex Sans Light" charset="0"/>
      <p:regular r:id="rId205"/>
      <p:bold r:id="rId206"/>
      <p:italic r:id="rId207"/>
      <p:boldItalic r:id="rId208"/>
    </p:embeddedFont>
    <p:embeddedFont>
      <p:font typeface="IBM Plex Sans" charset="0"/>
      <p:regular r:id="rId209"/>
      <p:bold r:id="rId210"/>
      <p:italic r:id="rId211"/>
      <p:boldItalic r:id="rId212"/>
    </p:embeddedFont>
    <p:embeddedFont>
      <p:font typeface="IBM Plex Serif SemiBold" charset="0"/>
      <p:regular r:id="rId213"/>
      <p:bold r:id="rId214"/>
      <p:italic r:id="rId215"/>
      <p:boldItalic r:id="rId216"/>
    </p:embeddedFont>
    <p:embeddedFont>
      <p:font typeface="Work Sans Regular" charset="0"/>
      <p:regular r:id="rId217"/>
      <p:bold r:id="rId218"/>
      <p:italic r:id="rId219"/>
      <p:boldItalic r:id="rId220"/>
    </p:embeddedFont>
    <p:embeddedFont>
      <p:font typeface="Work Sans" charset="0"/>
      <p:regular r:id="rId221"/>
      <p:bold r:id="rId222"/>
      <p:italic r:id="rId223"/>
      <p:boldItalic r:id="rId224"/>
    </p:embeddedFont>
    <p:embeddedFont>
      <p:font typeface="Calibri" pitchFamily="2" charset="0"/>
      <p:regular r:id="rId225"/>
      <p:bold r:id="rId226"/>
      <p:italic r:id="rId227"/>
      <p:boldItalic r:id="rId228"/>
    </p:embeddedFont>
    <p:embeddedFont>
      <p:font typeface="Kulim Park" charset="0"/>
      <p:regular r:id="rId229"/>
      <p:bold r:id="rId230"/>
      <p:italic r:id="rId231"/>
      <p:boldItalic r:id="rId232"/>
    </p:embeddedFont>
    <p:embeddedFont>
      <p:font typeface="Kulim Park Light" charset="0"/>
      <p:regular r:id="rId233"/>
      <p:bold r:id="rId234"/>
      <p:italic r:id="rId235"/>
      <p:boldItalic r:id="rId236"/>
    </p:embeddedFont>
    <p:embeddedFont>
      <p:font typeface="Barlow SemiBold" charset="0"/>
      <p:regular r:id="rId237"/>
      <p:bold r:id="rId238"/>
      <p:italic r:id="rId239"/>
      <p:boldItalic r:id="rId240"/>
    </p:embeddedFont>
    <p:embeddedFont>
      <p:font typeface="Barlow Light" charset="0"/>
      <p:regular r:id="rId241"/>
      <p:bold r:id="rId242"/>
      <p:italic r:id="rId243"/>
      <p:boldItalic r:id="rId244"/>
    </p:embeddedFont>
  </p:embeddedFontLst>
  <p:custDataLst>
    <p:tags r:id="rId19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r="http://schemas.openxmlformats.org/officeDocument/2006/relationships" xmlns:a="http://schemas.openxmlformats.org/drawingml/2006/main"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6000"/>
    <p:restoredTop sz="0"/>
  </p:normalViewPr>
  <p:slideViewPr>
    <p:cSldViewPr>
      <p:cViewPr>
        <p:scale>
          <a:sx n="73" d="100"/>
          <a:sy n="73" d="100"/>
        </p:scale>
        <p:origin x="0" y="0"/>
      </p:cViewPr>
    </p:cSldViewPr>
  </p:slideViewPr>
  <p:notesViewPr>
    <p:cSldViewPr>
      <p:cViewPr>
        <p:scale>
          <a:sx n="1" d="100"/>
          <a:sy n="1" d="100"/>
        </p:scale>
        <p:origin x="0" y="0"/>
      </p:cViewPr>
    </p:cSldViewPr>
  </p:notesViewPr>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Master" Target="slideMasters/slideMaster10.xml" /><Relationship Id="rId100" Type="http://schemas.openxmlformats.org/officeDocument/2006/relationships/slide" Target="slides/slide78.xml" /><Relationship Id="rId101" Type="http://schemas.openxmlformats.org/officeDocument/2006/relationships/slide" Target="slides/slide79.xml" /><Relationship Id="rId102" Type="http://schemas.openxmlformats.org/officeDocument/2006/relationships/slide" Target="slides/slide80.xml" /><Relationship Id="rId103" Type="http://schemas.openxmlformats.org/officeDocument/2006/relationships/slide" Target="slides/slide81.xml" /><Relationship Id="rId104" Type="http://schemas.openxmlformats.org/officeDocument/2006/relationships/slide" Target="slides/slide82.xml" /><Relationship Id="rId105" Type="http://schemas.openxmlformats.org/officeDocument/2006/relationships/slide" Target="slides/slide83.xml" /><Relationship Id="rId106" Type="http://schemas.openxmlformats.org/officeDocument/2006/relationships/slide" Target="slides/slide84.xml" /><Relationship Id="rId107" Type="http://schemas.openxmlformats.org/officeDocument/2006/relationships/slide" Target="slides/slide85.xml" /><Relationship Id="rId108" Type="http://schemas.openxmlformats.org/officeDocument/2006/relationships/slide" Target="slides/slide86.xml" /><Relationship Id="rId109" Type="http://schemas.openxmlformats.org/officeDocument/2006/relationships/slide" Target="slides/slide87.xml" /><Relationship Id="rId11" Type="http://schemas.openxmlformats.org/officeDocument/2006/relationships/slideMaster" Target="slideMasters/slideMaster11.xml" /><Relationship Id="rId110" Type="http://schemas.openxmlformats.org/officeDocument/2006/relationships/slide" Target="slides/slide88.xml" /><Relationship Id="rId111" Type="http://schemas.openxmlformats.org/officeDocument/2006/relationships/slide" Target="slides/slide89.xml" /><Relationship Id="rId112" Type="http://schemas.openxmlformats.org/officeDocument/2006/relationships/slide" Target="slides/slide90.xml" /><Relationship Id="rId113" Type="http://schemas.openxmlformats.org/officeDocument/2006/relationships/slide" Target="slides/slide91.xml" /><Relationship Id="rId114" Type="http://schemas.openxmlformats.org/officeDocument/2006/relationships/slide" Target="slides/slide92.xml" /><Relationship Id="rId115" Type="http://schemas.openxmlformats.org/officeDocument/2006/relationships/slide" Target="slides/slide93.xml" /><Relationship Id="rId116" Type="http://schemas.openxmlformats.org/officeDocument/2006/relationships/slide" Target="slides/slide94.xml" /><Relationship Id="rId117" Type="http://schemas.openxmlformats.org/officeDocument/2006/relationships/slide" Target="slides/slide95.xml" /><Relationship Id="rId118" Type="http://schemas.openxmlformats.org/officeDocument/2006/relationships/slide" Target="slides/slide96.xml" /><Relationship Id="rId119" Type="http://schemas.openxmlformats.org/officeDocument/2006/relationships/slide" Target="slides/slide97.xml" /><Relationship Id="rId12" Type="http://schemas.openxmlformats.org/officeDocument/2006/relationships/slideMaster" Target="slideMasters/slideMaster12.xml" /><Relationship Id="rId120" Type="http://schemas.openxmlformats.org/officeDocument/2006/relationships/slide" Target="slides/slide98.xml" /><Relationship Id="rId121" Type="http://schemas.openxmlformats.org/officeDocument/2006/relationships/slide" Target="slides/slide99.xml" /><Relationship Id="rId122" Type="http://schemas.openxmlformats.org/officeDocument/2006/relationships/slide" Target="slides/slide100.xml" /><Relationship Id="rId123" Type="http://schemas.openxmlformats.org/officeDocument/2006/relationships/slide" Target="slides/slide101.xml" /><Relationship Id="rId124" Type="http://schemas.openxmlformats.org/officeDocument/2006/relationships/slide" Target="slides/slide102.xml" /><Relationship Id="rId125" Type="http://schemas.openxmlformats.org/officeDocument/2006/relationships/slide" Target="slides/slide103.xml" /><Relationship Id="rId126" Type="http://schemas.openxmlformats.org/officeDocument/2006/relationships/slide" Target="slides/slide104.xml" /><Relationship Id="rId127" Type="http://schemas.openxmlformats.org/officeDocument/2006/relationships/slide" Target="slides/slide105.xml" /><Relationship Id="rId128" Type="http://schemas.openxmlformats.org/officeDocument/2006/relationships/slide" Target="slides/slide106.xml" /><Relationship Id="rId129" Type="http://schemas.openxmlformats.org/officeDocument/2006/relationships/slide" Target="slides/slide107.xml" /><Relationship Id="rId13" Type="http://schemas.openxmlformats.org/officeDocument/2006/relationships/slideMaster" Target="slideMasters/slideMaster13.xml" /><Relationship Id="rId130" Type="http://schemas.openxmlformats.org/officeDocument/2006/relationships/slide" Target="slides/slide108.xml" /><Relationship Id="rId131" Type="http://schemas.openxmlformats.org/officeDocument/2006/relationships/slide" Target="slides/slide109.xml" /><Relationship Id="rId132" Type="http://schemas.openxmlformats.org/officeDocument/2006/relationships/slide" Target="slides/slide110.xml" /><Relationship Id="rId133" Type="http://schemas.openxmlformats.org/officeDocument/2006/relationships/slide" Target="slides/slide111.xml" /><Relationship Id="rId134" Type="http://schemas.openxmlformats.org/officeDocument/2006/relationships/slide" Target="slides/slide112.xml" /><Relationship Id="rId135" Type="http://schemas.openxmlformats.org/officeDocument/2006/relationships/slide" Target="slides/slide113.xml" /><Relationship Id="rId136" Type="http://schemas.openxmlformats.org/officeDocument/2006/relationships/slide" Target="slides/slide114.xml" /><Relationship Id="rId137" Type="http://schemas.openxmlformats.org/officeDocument/2006/relationships/slide" Target="slides/slide115.xml" /><Relationship Id="rId138" Type="http://schemas.openxmlformats.org/officeDocument/2006/relationships/slide" Target="slides/slide116.xml" /><Relationship Id="rId139" Type="http://schemas.openxmlformats.org/officeDocument/2006/relationships/slide" Target="slides/slide117.xml" /><Relationship Id="rId14" Type="http://schemas.openxmlformats.org/officeDocument/2006/relationships/slideMaster" Target="slideMasters/slideMaster14.xml" /><Relationship Id="rId140" Type="http://schemas.openxmlformats.org/officeDocument/2006/relationships/slide" Target="slides/slide118.xml" /><Relationship Id="rId141" Type="http://schemas.openxmlformats.org/officeDocument/2006/relationships/slide" Target="slides/slide119.xml" /><Relationship Id="rId142" Type="http://schemas.openxmlformats.org/officeDocument/2006/relationships/slide" Target="slides/slide120.xml" /><Relationship Id="rId143" Type="http://schemas.openxmlformats.org/officeDocument/2006/relationships/slide" Target="slides/slide121.xml" /><Relationship Id="rId144" Type="http://schemas.openxmlformats.org/officeDocument/2006/relationships/slide" Target="slides/slide122.xml" /><Relationship Id="rId145" Type="http://schemas.openxmlformats.org/officeDocument/2006/relationships/slide" Target="slides/slide123.xml" /><Relationship Id="rId146" Type="http://schemas.openxmlformats.org/officeDocument/2006/relationships/slide" Target="slides/slide124.xml" /><Relationship Id="rId147" Type="http://schemas.openxmlformats.org/officeDocument/2006/relationships/slide" Target="slides/slide125.xml" /><Relationship Id="rId148" Type="http://schemas.openxmlformats.org/officeDocument/2006/relationships/slide" Target="slides/slide126.xml" /><Relationship Id="rId149" Type="http://schemas.openxmlformats.org/officeDocument/2006/relationships/slide" Target="slides/slide127.xml" /><Relationship Id="rId15" Type="http://schemas.openxmlformats.org/officeDocument/2006/relationships/slideMaster" Target="slideMasters/slideMaster15.xml" /><Relationship Id="rId150" Type="http://schemas.openxmlformats.org/officeDocument/2006/relationships/slide" Target="slides/slide128.xml" /><Relationship Id="rId151" Type="http://schemas.openxmlformats.org/officeDocument/2006/relationships/slide" Target="slides/slide129.xml" /><Relationship Id="rId152" Type="http://schemas.openxmlformats.org/officeDocument/2006/relationships/slide" Target="slides/slide130.xml" /><Relationship Id="rId153" Type="http://schemas.openxmlformats.org/officeDocument/2006/relationships/slide" Target="slides/slide131.xml" /><Relationship Id="rId154" Type="http://schemas.openxmlformats.org/officeDocument/2006/relationships/slide" Target="slides/slide132.xml" /><Relationship Id="rId155" Type="http://schemas.openxmlformats.org/officeDocument/2006/relationships/slide" Target="slides/slide133.xml" /><Relationship Id="rId156" Type="http://schemas.openxmlformats.org/officeDocument/2006/relationships/slide" Target="slides/slide134.xml" /><Relationship Id="rId157" Type="http://schemas.openxmlformats.org/officeDocument/2006/relationships/slide" Target="slides/slide135.xml" /><Relationship Id="rId158" Type="http://schemas.openxmlformats.org/officeDocument/2006/relationships/slide" Target="slides/slide136.xml" /><Relationship Id="rId159" Type="http://schemas.openxmlformats.org/officeDocument/2006/relationships/slide" Target="slides/slide137.xml" /><Relationship Id="rId16" Type="http://schemas.openxmlformats.org/officeDocument/2006/relationships/slideMaster" Target="slideMasters/slideMaster16.xml" /><Relationship Id="rId160" Type="http://schemas.openxmlformats.org/officeDocument/2006/relationships/slide" Target="slides/slide138.xml" /><Relationship Id="rId161" Type="http://schemas.openxmlformats.org/officeDocument/2006/relationships/slide" Target="slides/slide139.xml" /><Relationship Id="rId162" Type="http://schemas.openxmlformats.org/officeDocument/2006/relationships/slide" Target="slides/slide140.xml" /><Relationship Id="rId163" Type="http://schemas.openxmlformats.org/officeDocument/2006/relationships/slide" Target="slides/slide141.xml" /><Relationship Id="rId164" Type="http://schemas.openxmlformats.org/officeDocument/2006/relationships/slide" Target="slides/slide142.xml" /><Relationship Id="rId165" Type="http://schemas.openxmlformats.org/officeDocument/2006/relationships/slide" Target="slides/slide143.xml" /><Relationship Id="rId166" Type="http://schemas.openxmlformats.org/officeDocument/2006/relationships/slide" Target="slides/slide144.xml" /><Relationship Id="rId167" Type="http://schemas.openxmlformats.org/officeDocument/2006/relationships/slide" Target="slides/slide145.xml" /><Relationship Id="rId168" Type="http://schemas.openxmlformats.org/officeDocument/2006/relationships/slide" Target="slides/slide146.xml" /><Relationship Id="rId169" Type="http://schemas.openxmlformats.org/officeDocument/2006/relationships/slide" Target="slides/slide147.xml" /><Relationship Id="rId17" Type="http://schemas.openxmlformats.org/officeDocument/2006/relationships/slideMaster" Target="slideMasters/slideMaster17.xml" /><Relationship Id="rId170" Type="http://schemas.openxmlformats.org/officeDocument/2006/relationships/slide" Target="slides/slide148.xml" /><Relationship Id="rId171" Type="http://schemas.openxmlformats.org/officeDocument/2006/relationships/slide" Target="slides/slide149.xml" /><Relationship Id="rId172" Type="http://schemas.openxmlformats.org/officeDocument/2006/relationships/slide" Target="slides/slide150.xml" /><Relationship Id="rId173" Type="http://schemas.openxmlformats.org/officeDocument/2006/relationships/slide" Target="slides/slide151.xml" /><Relationship Id="rId174" Type="http://schemas.openxmlformats.org/officeDocument/2006/relationships/slide" Target="slides/slide152.xml" /><Relationship Id="rId175" Type="http://schemas.openxmlformats.org/officeDocument/2006/relationships/slide" Target="slides/slide153.xml" /><Relationship Id="rId176" Type="http://schemas.openxmlformats.org/officeDocument/2006/relationships/slide" Target="slides/slide154.xml" /><Relationship Id="rId177" Type="http://schemas.openxmlformats.org/officeDocument/2006/relationships/slide" Target="slides/slide155.xml" /><Relationship Id="rId178" Type="http://schemas.openxmlformats.org/officeDocument/2006/relationships/slide" Target="slides/slide156.xml" /><Relationship Id="rId179" Type="http://schemas.openxmlformats.org/officeDocument/2006/relationships/slide" Target="slides/slide157.xml" /><Relationship Id="rId18" Type="http://schemas.openxmlformats.org/officeDocument/2006/relationships/slideMaster" Target="slideMasters/slideMaster18.xml" /><Relationship Id="rId180" Type="http://schemas.openxmlformats.org/officeDocument/2006/relationships/slide" Target="slides/slide158.xml" /><Relationship Id="rId181" Type="http://schemas.openxmlformats.org/officeDocument/2006/relationships/slide" Target="slides/slide159.xml" /><Relationship Id="rId182" Type="http://schemas.openxmlformats.org/officeDocument/2006/relationships/slide" Target="slides/slide160.xml" /><Relationship Id="rId183" Type="http://schemas.openxmlformats.org/officeDocument/2006/relationships/slide" Target="slides/slide161.xml" /><Relationship Id="rId184" Type="http://schemas.openxmlformats.org/officeDocument/2006/relationships/slide" Target="slides/slide162.xml" /><Relationship Id="rId185" Type="http://schemas.openxmlformats.org/officeDocument/2006/relationships/slide" Target="slides/slide163.xml" /><Relationship Id="rId186" Type="http://schemas.openxmlformats.org/officeDocument/2006/relationships/slide" Target="slides/slide164.xml" /><Relationship Id="rId187" Type="http://schemas.openxmlformats.org/officeDocument/2006/relationships/slide" Target="slides/slide165.xml" /><Relationship Id="rId188" Type="http://schemas.openxmlformats.org/officeDocument/2006/relationships/slide" Target="slides/slide166.xml" /><Relationship Id="rId189" Type="http://schemas.openxmlformats.org/officeDocument/2006/relationships/slide" Target="slides/slide167.xml" /><Relationship Id="rId19" Type="http://schemas.openxmlformats.org/officeDocument/2006/relationships/slideMaster" Target="slideMasters/slideMaster19.xml" /><Relationship Id="rId190" Type="http://schemas.openxmlformats.org/officeDocument/2006/relationships/tags" Target="tags/tag1.xml" /><Relationship Id="rId191" Type="http://schemas.openxmlformats.org/officeDocument/2006/relationships/font" Target="fonts/font1.fntdata" /><Relationship Id="rId192" Type="http://schemas.openxmlformats.org/officeDocument/2006/relationships/font" Target="fonts/font2.fntdata" /><Relationship Id="rId193" Type="http://schemas.openxmlformats.org/officeDocument/2006/relationships/font" Target="fonts/font3.fntdata" /><Relationship Id="rId194" Type="http://schemas.openxmlformats.org/officeDocument/2006/relationships/font" Target="fonts/font4.fntdata" /><Relationship Id="rId195" Type="http://schemas.openxmlformats.org/officeDocument/2006/relationships/font" Target="fonts/font5.fntdata" /><Relationship Id="rId196" Type="http://schemas.openxmlformats.org/officeDocument/2006/relationships/font" Target="fonts/font6.fntdata" /><Relationship Id="rId197" Type="http://schemas.openxmlformats.org/officeDocument/2006/relationships/font" Target="fonts/font7.fntdata" /><Relationship Id="rId198" Type="http://schemas.openxmlformats.org/officeDocument/2006/relationships/font" Target="fonts/font8.fntdata" /><Relationship Id="rId199" Type="http://schemas.openxmlformats.org/officeDocument/2006/relationships/font" Target="fonts/font9.fntdata" /><Relationship Id="rId2" Type="http://schemas.openxmlformats.org/officeDocument/2006/relationships/slideMaster" Target="slideMasters/slideMaster2.xml" /><Relationship Id="rId20" Type="http://schemas.openxmlformats.org/officeDocument/2006/relationships/slideMaster" Target="slideMasters/slideMaster20.xml" /><Relationship Id="rId200" Type="http://schemas.openxmlformats.org/officeDocument/2006/relationships/font" Target="fonts/font10.fntdata" /><Relationship Id="rId201" Type="http://schemas.openxmlformats.org/officeDocument/2006/relationships/font" Target="fonts/font11.fntdata" /><Relationship Id="rId202" Type="http://schemas.openxmlformats.org/officeDocument/2006/relationships/font" Target="fonts/font12.fntdata" /><Relationship Id="rId203" Type="http://schemas.openxmlformats.org/officeDocument/2006/relationships/font" Target="fonts/font13.fntdata" /><Relationship Id="rId204" Type="http://schemas.openxmlformats.org/officeDocument/2006/relationships/font" Target="fonts/font14.fntdata" /><Relationship Id="rId205" Type="http://schemas.openxmlformats.org/officeDocument/2006/relationships/font" Target="fonts/font15.fntdata" /><Relationship Id="rId206" Type="http://schemas.openxmlformats.org/officeDocument/2006/relationships/font" Target="fonts/font16.fntdata" /><Relationship Id="rId207" Type="http://schemas.openxmlformats.org/officeDocument/2006/relationships/font" Target="fonts/font17.fntdata" /><Relationship Id="rId208" Type="http://schemas.openxmlformats.org/officeDocument/2006/relationships/font" Target="fonts/font18.fntdata" /><Relationship Id="rId209" Type="http://schemas.openxmlformats.org/officeDocument/2006/relationships/font" Target="fonts/font19.fntdata" /><Relationship Id="rId21" Type="http://schemas.openxmlformats.org/officeDocument/2006/relationships/slideMaster" Target="slideMasters/slideMaster21.xml" /><Relationship Id="rId210" Type="http://schemas.openxmlformats.org/officeDocument/2006/relationships/font" Target="fonts/font20.fntdata" /><Relationship Id="rId211" Type="http://schemas.openxmlformats.org/officeDocument/2006/relationships/font" Target="fonts/font21.fntdata" /><Relationship Id="rId212" Type="http://schemas.openxmlformats.org/officeDocument/2006/relationships/font" Target="fonts/font22.fntdata" /><Relationship Id="rId213" Type="http://schemas.openxmlformats.org/officeDocument/2006/relationships/font" Target="fonts/font23.fntdata" /><Relationship Id="rId214" Type="http://schemas.openxmlformats.org/officeDocument/2006/relationships/font" Target="fonts/font24.fntdata" /><Relationship Id="rId215" Type="http://schemas.openxmlformats.org/officeDocument/2006/relationships/font" Target="fonts/font25.fntdata" /><Relationship Id="rId216" Type="http://schemas.openxmlformats.org/officeDocument/2006/relationships/font" Target="fonts/font26.fntdata" /><Relationship Id="rId217" Type="http://schemas.openxmlformats.org/officeDocument/2006/relationships/font" Target="fonts/font27.fntdata" /><Relationship Id="rId218" Type="http://schemas.openxmlformats.org/officeDocument/2006/relationships/font" Target="fonts/font28.fntdata" /><Relationship Id="rId219" Type="http://schemas.openxmlformats.org/officeDocument/2006/relationships/font" Target="fonts/font29.fntdata" /><Relationship Id="rId22" Type="http://schemas.openxmlformats.org/officeDocument/2006/relationships/notesMaster" Target="notesMasters/notesMaster1.xml" /><Relationship Id="rId220" Type="http://schemas.openxmlformats.org/officeDocument/2006/relationships/font" Target="fonts/font30.fntdata" /><Relationship Id="rId221" Type="http://schemas.openxmlformats.org/officeDocument/2006/relationships/font" Target="fonts/font31.fntdata" /><Relationship Id="rId222" Type="http://schemas.openxmlformats.org/officeDocument/2006/relationships/font" Target="fonts/font32.fntdata" /><Relationship Id="rId223" Type="http://schemas.openxmlformats.org/officeDocument/2006/relationships/font" Target="fonts/font33.fntdata" /><Relationship Id="rId224" Type="http://schemas.openxmlformats.org/officeDocument/2006/relationships/font" Target="fonts/font34.fntdata" /><Relationship Id="rId225" Type="http://schemas.openxmlformats.org/officeDocument/2006/relationships/font" Target="fonts/font35.fntdata" /><Relationship Id="rId226" Type="http://schemas.openxmlformats.org/officeDocument/2006/relationships/font" Target="fonts/font36.fntdata" /><Relationship Id="rId227" Type="http://schemas.openxmlformats.org/officeDocument/2006/relationships/font" Target="fonts/font37.fntdata" /><Relationship Id="rId228" Type="http://schemas.openxmlformats.org/officeDocument/2006/relationships/font" Target="fonts/font38.fntdata" /><Relationship Id="rId229" Type="http://schemas.openxmlformats.org/officeDocument/2006/relationships/font" Target="fonts/font39.fntdata" /><Relationship Id="rId23" Type="http://schemas.openxmlformats.org/officeDocument/2006/relationships/slide" Target="slides/slide1.xml" /><Relationship Id="rId230" Type="http://schemas.openxmlformats.org/officeDocument/2006/relationships/font" Target="fonts/font40.fntdata" /><Relationship Id="rId231" Type="http://schemas.openxmlformats.org/officeDocument/2006/relationships/font" Target="fonts/font41.fntdata" /><Relationship Id="rId232" Type="http://schemas.openxmlformats.org/officeDocument/2006/relationships/font" Target="fonts/font42.fntdata" /><Relationship Id="rId233" Type="http://schemas.openxmlformats.org/officeDocument/2006/relationships/font" Target="fonts/font43.fntdata" /><Relationship Id="rId234" Type="http://schemas.openxmlformats.org/officeDocument/2006/relationships/font" Target="fonts/font44.fntdata" /><Relationship Id="rId235" Type="http://schemas.openxmlformats.org/officeDocument/2006/relationships/font" Target="fonts/font45.fntdata" /><Relationship Id="rId236" Type="http://schemas.openxmlformats.org/officeDocument/2006/relationships/font" Target="fonts/font46.fntdata" /><Relationship Id="rId237" Type="http://schemas.openxmlformats.org/officeDocument/2006/relationships/font" Target="fonts/font47.fntdata" /><Relationship Id="rId238" Type="http://schemas.openxmlformats.org/officeDocument/2006/relationships/font" Target="fonts/font48.fntdata" /><Relationship Id="rId239" Type="http://schemas.openxmlformats.org/officeDocument/2006/relationships/font" Target="fonts/font49.fntdata" /><Relationship Id="rId24" Type="http://schemas.openxmlformats.org/officeDocument/2006/relationships/slide" Target="slides/slide2.xml" /><Relationship Id="rId240" Type="http://schemas.openxmlformats.org/officeDocument/2006/relationships/font" Target="fonts/font50.fntdata" /><Relationship Id="rId241" Type="http://schemas.openxmlformats.org/officeDocument/2006/relationships/font" Target="fonts/font51.fntdata" /><Relationship Id="rId242" Type="http://schemas.openxmlformats.org/officeDocument/2006/relationships/font" Target="fonts/font52.fntdata" /><Relationship Id="rId243" Type="http://schemas.openxmlformats.org/officeDocument/2006/relationships/font" Target="fonts/font53.fntdata" /><Relationship Id="rId244" Type="http://schemas.openxmlformats.org/officeDocument/2006/relationships/font" Target="fonts/font54.fntdata" /><Relationship Id="rId245" Type="http://schemas.openxmlformats.org/officeDocument/2006/relationships/presProps" Target="presProps.xml" /><Relationship Id="rId246" Type="http://schemas.openxmlformats.org/officeDocument/2006/relationships/viewProps" Target="viewProps.xml" /><Relationship Id="rId247" Type="http://schemas.openxmlformats.org/officeDocument/2006/relationships/theme" Target="theme/theme1.xml" /><Relationship Id="rId248" Type="http://schemas.openxmlformats.org/officeDocument/2006/relationships/tableStyles" Target="tableStyles.xml" /><Relationship Id="rId25" Type="http://schemas.openxmlformats.org/officeDocument/2006/relationships/slide" Target="slides/slide3.xml" /><Relationship Id="rId26" Type="http://schemas.openxmlformats.org/officeDocument/2006/relationships/slide" Target="slides/slide4.xml" /><Relationship Id="rId27" Type="http://schemas.openxmlformats.org/officeDocument/2006/relationships/slide" Target="slides/slide5.xml" /><Relationship Id="rId28" Type="http://schemas.openxmlformats.org/officeDocument/2006/relationships/slide" Target="slides/slide6.xml" /><Relationship Id="rId29" Type="http://schemas.openxmlformats.org/officeDocument/2006/relationships/slide" Target="slides/slide7.xml" /><Relationship Id="rId3" Type="http://schemas.openxmlformats.org/officeDocument/2006/relationships/slideMaster" Target="slideMasters/slideMaster3.xml" /><Relationship Id="rId30" Type="http://schemas.openxmlformats.org/officeDocument/2006/relationships/slide" Target="slides/slide8.xml" /><Relationship Id="rId31" Type="http://schemas.openxmlformats.org/officeDocument/2006/relationships/slide" Target="slides/slide9.xml" /><Relationship Id="rId32" Type="http://schemas.openxmlformats.org/officeDocument/2006/relationships/slide" Target="slides/slide10.xml" /><Relationship Id="rId33" Type="http://schemas.openxmlformats.org/officeDocument/2006/relationships/slide" Target="slides/slide11.xml" /><Relationship Id="rId34" Type="http://schemas.openxmlformats.org/officeDocument/2006/relationships/slide" Target="slides/slide12.xml" /><Relationship Id="rId35" Type="http://schemas.openxmlformats.org/officeDocument/2006/relationships/slide" Target="slides/slide13.xml" /><Relationship Id="rId36" Type="http://schemas.openxmlformats.org/officeDocument/2006/relationships/slide" Target="slides/slide14.xml" /><Relationship Id="rId37" Type="http://schemas.openxmlformats.org/officeDocument/2006/relationships/slide" Target="slides/slide15.xml" /><Relationship Id="rId38" Type="http://schemas.openxmlformats.org/officeDocument/2006/relationships/slide" Target="slides/slide16.xml" /><Relationship Id="rId39" Type="http://schemas.openxmlformats.org/officeDocument/2006/relationships/slide" Target="slides/slide17.xml" /><Relationship Id="rId4" Type="http://schemas.openxmlformats.org/officeDocument/2006/relationships/slideMaster" Target="slideMasters/slideMaster4.xml" /><Relationship Id="rId40" Type="http://schemas.openxmlformats.org/officeDocument/2006/relationships/slide" Target="slides/slide18.xml" /><Relationship Id="rId41" Type="http://schemas.openxmlformats.org/officeDocument/2006/relationships/slide" Target="slides/slide19.xml" /><Relationship Id="rId42" Type="http://schemas.openxmlformats.org/officeDocument/2006/relationships/slide" Target="slides/slide20.xml" /><Relationship Id="rId43" Type="http://schemas.openxmlformats.org/officeDocument/2006/relationships/slide" Target="slides/slide21.xml" /><Relationship Id="rId44" Type="http://schemas.openxmlformats.org/officeDocument/2006/relationships/slide" Target="slides/slide22.xml" /><Relationship Id="rId45" Type="http://schemas.openxmlformats.org/officeDocument/2006/relationships/slide" Target="slides/slide23.xml" /><Relationship Id="rId46" Type="http://schemas.openxmlformats.org/officeDocument/2006/relationships/slide" Target="slides/slide24.xml" /><Relationship Id="rId47" Type="http://schemas.openxmlformats.org/officeDocument/2006/relationships/slide" Target="slides/slide25.xml" /><Relationship Id="rId48" Type="http://schemas.openxmlformats.org/officeDocument/2006/relationships/slide" Target="slides/slide26.xml" /><Relationship Id="rId49" Type="http://schemas.openxmlformats.org/officeDocument/2006/relationships/slide" Target="slides/slide27.xml" /><Relationship Id="rId5" Type="http://schemas.openxmlformats.org/officeDocument/2006/relationships/slideMaster" Target="slideMasters/slideMaster5.xml" /><Relationship Id="rId50" Type="http://schemas.openxmlformats.org/officeDocument/2006/relationships/slide" Target="slides/slide28.xml" /><Relationship Id="rId51" Type="http://schemas.openxmlformats.org/officeDocument/2006/relationships/slide" Target="slides/slide29.xml" /><Relationship Id="rId52" Type="http://schemas.openxmlformats.org/officeDocument/2006/relationships/slide" Target="slides/slide30.xml" /><Relationship Id="rId53" Type="http://schemas.openxmlformats.org/officeDocument/2006/relationships/slide" Target="slides/slide31.xml" /><Relationship Id="rId54" Type="http://schemas.openxmlformats.org/officeDocument/2006/relationships/slide" Target="slides/slide32.xml" /><Relationship Id="rId55" Type="http://schemas.openxmlformats.org/officeDocument/2006/relationships/slide" Target="slides/slide33.xml" /><Relationship Id="rId56" Type="http://schemas.openxmlformats.org/officeDocument/2006/relationships/slide" Target="slides/slide34.xml" /><Relationship Id="rId57" Type="http://schemas.openxmlformats.org/officeDocument/2006/relationships/slide" Target="slides/slide35.xml" /><Relationship Id="rId58" Type="http://schemas.openxmlformats.org/officeDocument/2006/relationships/slide" Target="slides/slide36.xml" /><Relationship Id="rId59" Type="http://schemas.openxmlformats.org/officeDocument/2006/relationships/slide" Target="slides/slide37.xml" /><Relationship Id="rId6" Type="http://schemas.openxmlformats.org/officeDocument/2006/relationships/slideMaster" Target="slideMasters/slideMaster6.xml" /><Relationship Id="rId60" Type="http://schemas.openxmlformats.org/officeDocument/2006/relationships/slide" Target="slides/slide38.xml" /><Relationship Id="rId61" Type="http://schemas.openxmlformats.org/officeDocument/2006/relationships/slide" Target="slides/slide39.xml" /><Relationship Id="rId62" Type="http://schemas.openxmlformats.org/officeDocument/2006/relationships/slide" Target="slides/slide40.xml" /><Relationship Id="rId63" Type="http://schemas.openxmlformats.org/officeDocument/2006/relationships/slide" Target="slides/slide41.xml" /><Relationship Id="rId64" Type="http://schemas.openxmlformats.org/officeDocument/2006/relationships/slide" Target="slides/slide42.xml" /><Relationship Id="rId65" Type="http://schemas.openxmlformats.org/officeDocument/2006/relationships/slide" Target="slides/slide43.xml" /><Relationship Id="rId66" Type="http://schemas.openxmlformats.org/officeDocument/2006/relationships/slide" Target="slides/slide44.xml" /><Relationship Id="rId67" Type="http://schemas.openxmlformats.org/officeDocument/2006/relationships/slide" Target="slides/slide45.xml" /><Relationship Id="rId68" Type="http://schemas.openxmlformats.org/officeDocument/2006/relationships/slide" Target="slides/slide46.xml" /><Relationship Id="rId69" Type="http://schemas.openxmlformats.org/officeDocument/2006/relationships/slide" Target="slides/slide47.xml" /><Relationship Id="rId7" Type="http://schemas.openxmlformats.org/officeDocument/2006/relationships/slideMaster" Target="slideMasters/slideMaster7.xml" /><Relationship Id="rId70" Type="http://schemas.openxmlformats.org/officeDocument/2006/relationships/slide" Target="slides/slide48.xml" /><Relationship Id="rId71" Type="http://schemas.openxmlformats.org/officeDocument/2006/relationships/slide" Target="slides/slide49.xml" /><Relationship Id="rId72" Type="http://schemas.openxmlformats.org/officeDocument/2006/relationships/slide" Target="slides/slide50.xml" /><Relationship Id="rId73" Type="http://schemas.openxmlformats.org/officeDocument/2006/relationships/slide" Target="slides/slide51.xml" /><Relationship Id="rId74" Type="http://schemas.openxmlformats.org/officeDocument/2006/relationships/slide" Target="slides/slide52.xml" /><Relationship Id="rId75" Type="http://schemas.openxmlformats.org/officeDocument/2006/relationships/slide" Target="slides/slide53.xml" /><Relationship Id="rId76" Type="http://schemas.openxmlformats.org/officeDocument/2006/relationships/slide" Target="slides/slide54.xml" /><Relationship Id="rId77" Type="http://schemas.openxmlformats.org/officeDocument/2006/relationships/slide" Target="slides/slide55.xml" /><Relationship Id="rId78" Type="http://schemas.openxmlformats.org/officeDocument/2006/relationships/slide" Target="slides/slide56.xml" /><Relationship Id="rId79" Type="http://schemas.openxmlformats.org/officeDocument/2006/relationships/slide" Target="slides/slide57.xml" /><Relationship Id="rId8" Type="http://schemas.openxmlformats.org/officeDocument/2006/relationships/slideMaster" Target="slideMasters/slideMaster8.xml" /><Relationship Id="rId80" Type="http://schemas.openxmlformats.org/officeDocument/2006/relationships/slide" Target="slides/slide58.xml" /><Relationship Id="rId81" Type="http://schemas.openxmlformats.org/officeDocument/2006/relationships/slide" Target="slides/slide59.xml" /><Relationship Id="rId82" Type="http://schemas.openxmlformats.org/officeDocument/2006/relationships/slide" Target="slides/slide60.xml" /><Relationship Id="rId83" Type="http://schemas.openxmlformats.org/officeDocument/2006/relationships/slide" Target="slides/slide61.xml" /><Relationship Id="rId84" Type="http://schemas.openxmlformats.org/officeDocument/2006/relationships/slide" Target="slides/slide62.xml" /><Relationship Id="rId85" Type="http://schemas.openxmlformats.org/officeDocument/2006/relationships/slide" Target="slides/slide63.xml" /><Relationship Id="rId86" Type="http://schemas.openxmlformats.org/officeDocument/2006/relationships/slide" Target="slides/slide64.xml" /><Relationship Id="rId87" Type="http://schemas.openxmlformats.org/officeDocument/2006/relationships/slide" Target="slides/slide65.xml" /><Relationship Id="rId88" Type="http://schemas.openxmlformats.org/officeDocument/2006/relationships/slide" Target="slides/slide66.xml" /><Relationship Id="rId89" Type="http://schemas.openxmlformats.org/officeDocument/2006/relationships/slide" Target="slides/slide67.xml" /><Relationship Id="rId9" Type="http://schemas.openxmlformats.org/officeDocument/2006/relationships/slideMaster" Target="slideMasters/slideMaster9.xml" /><Relationship Id="rId90" Type="http://schemas.openxmlformats.org/officeDocument/2006/relationships/slide" Target="slides/slide68.xml" /><Relationship Id="rId91" Type="http://schemas.openxmlformats.org/officeDocument/2006/relationships/slide" Target="slides/slide69.xml" /><Relationship Id="rId92" Type="http://schemas.openxmlformats.org/officeDocument/2006/relationships/slide" Target="slides/slide70.xml" /><Relationship Id="rId93" Type="http://schemas.openxmlformats.org/officeDocument/2006/relationships/slide" Target="slides/slide71.xml" /><Relationship Id="rId94" Type="http://schemas.openxmlformats.org/officeDocument/2006/relationships/slide" Target="slides/slide72.xml" /><Relationship Id="rId95" Type="http://schemas.openxmlformats.org/officeDocument/2006/relationships/slide" Target="slides/slide73.xml" /><Relationship Id="rId96" Type="http://schemas.openxmlformats.org/officeDocument/2006/relationships/slide" Target="slides/slide74.xml" /><Relationship Id="rId97" Type="http://schemas.openxmlformats.org/officeDocument/2006/relationships/slide" Target="slides/slide75.xml" /><Relationship Id="rId98" Type="http://schemas.openxmlformats.org/officeDocument/2006/relationships/slide" Target="slides/slide76.xml" /><Relationship Id="rId99" Type="http://schemas.openxmlformats.org/officeDocument/2006/relationships/slide" Target="slides/slide77.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2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bg>
      <p:bgRef idx="1001">
        <a:schemeClr val="bg1"/>
      </p:bgRef>
    </p:bg>
    <p:spTree>
      <p:nvGrpSpPr>
        <p:cNvPr id="1" name="Shape 2"/>
        <p:cNvGrpSpPr/>
        <p:nvPr/>
      </p:nvGrpSpPr>
      <p:grpSpPr>
        <a:xfrm>
          <a:off x="0" y="0"/>
          <a:ext cx="0" cy="0"/>
        </a:xfrm>
      </p:grpSpPr>
      <p:sp>
        <p:nvSpPr>
          <p:cNvPr id="3" name="Google Shape;3;n"/>
          <p:cNvSpPr>
            <a:spLocks noGrp="1" noRot="1" noChangeAspect="1"/>
          </p:cNvSpPr>
          <p:nvPr>
            <p:ph type="sldImg" idx="2"/>
          </p:nvPr>
        </p:nvSpPr>
        <p:spPr>
          <a:xfrm>
            <a:off x="381175" y="685800"/>
            <a:ext cx="6096300" cy="3429000"/>
          </a:xfrm>
          <a:custGeom>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ct val="0"/>
              </a:spcBef>
              <a:spcAft>
                <a:spcPct val="0"/>
              </a:spcAft>
              <a:buSzPts val="1400"/>
              <a:buChar char="●"/>
              <a:defRPr sz="1100"/>
            </a:lvl1pPr>
            <a:lvl2pPr marL="914400" lvl="1" indent="-317500">
              <a:spcBef>
                <a:spcPct val="0"/>
              </a:spcBef>
              <a:spcAft>
                <a:spcPct val="0"/>
              </a:spcAft>
              <a:buSzPts val="1400"/>
              <a:buChar char="○"/>
              <a:defRPr sz="1100"/>
            </a:lvl2pPr>
            <a:lvl3pPr marL="1371600" lvl="2" indent="-317500">
              <a:spcBef>
                <a:spcPct val="0"/>
              </a:spcBef>
              <a:spcAft>
                <a:spcPct val="0"/>
              </a:spcAft>
              <a:buSzPts val="1400"/>
              <a:buChar char="■"/>
              <a:defRPr sz="1100"/>
            </a:lvl3pPr>
            <a:lvl4pPr marL="1828800" lvl="3" indent="-317500">
              <a:spcBef>
                <a:spcPct val="0"/>
              </a:spcBef>
              <a:spcAft>
                <a:spcPct val="0"/>
              </a:spcAft>
              <a:buSzPts val="1400"/>
              <a:buChar char="●"/>
              <a:defRPr sz="1100"/>
            </a:lvl4pPr>
            <a:lvl5pPr marL="2286000" lvl="4" indent="-317500">
              <a:spcBef>
                <a:spcPct val="0"/>
              </a:spcBef>
              <a:spcAft>
                <a:spcPct val="0"/>
              </a:spcAft>
              <a:buSzPts val="1400"/>
              <a:buChar char="○"/>
              <a:defRPr sz="1100"/>
            </a:lvl5pPr>
            <a:lvl6pPr marL="2743200" lvl="5" indent="-317500">
              <a:spcBef>
                <a:spcPct val="0"/>
              </a:spcBef>
              <a:spcAft>
                <a:spcPct val="0"/>
              </a:spcAft>
              <a:buSzPts val="1400"/>
              <a:buChar char="■"/>
              <a:defRPr sz="1100"/>
            </a:lvl6pPr>
            <a:lvl7pPr marL="3200400" lvl="6" indent="-317500">
              <a:spcBef>
                <a:spcPct val="0"/>
              </a:spcBef>
              <a:spcAft>
                <a:spcPct val="0"/>
              </a:spcAft>
              <a:buSzPts val="1400"/>
              <a:buChar char="●"/>
              <a:defRPr sz="1100"/>
            </a:lvl7pPr>
            <a:lvl8pPr marL="3657600" lvl="7" indent="-317500">
              <a:spcBef>
                <a:spcPct val="0"/>
              </a:spcBef>
              <a:spcAft>
                <a:spcPct val="0"/>
              </a:spcAft>
              <a:buSzPts val="1400"/>
              <a:buChar char="○"/>
              <a:defRPr sz="1100"/>
            </a:lvl8pPr>
            <a:lvl9pPr marL="4114800" lvl="8" indent="-317500">
              <a:spcBef>
                <a:spcPct val="0"/>
              </a:spcBef>
              <a:spcAft>
                <a:spcPct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1pPr>
    <a:lvl2pPr marR="0" lvl="1"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2pPr>
    <a:lvl3pPr marR="0" lvl="2"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3pPr>
    <a:lvl4pPr marR="0" lvl="3"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4pPr>
    <a:lvl5pPr marR="0" lvl="4"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5pPr>
    <a:lvl6pPr marR="0" lvl="5"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6pPr>
    <a:lvl7pPr marR="0" lvl="6"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7pPr>
    <a:lvl8pPr marR="0" lvl="7"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8pPr>
    <a:lvl9pPr marR="0" lvl="8"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32.xml" /><Relationship Id="rId2" Type="http://schemas.openxmlformats.org/officeDocument/2006/relationships/notesMaster" Target="../notesMasters/notesMaster1.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35.xml" /><Relationship Id="rId2" Type="http://schemas.openxmlformats.org/officeDocument/2006/relationships/notesMaster" Target="../notesMasters/notesMaster1.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36.xml" /><Relationship Id="rId2" Type="http://schemas.openxmlformats.org/officeDocument/2006/relationships/notesMaster" Target="../notesMasters/notesMaster1.xml" /></Relationships>
</file>

<file path=ppt/notesSlides/_rels/notesSlide22.xml.rels>&#65279;<?xml version="1.0" encoding="utf-8" standalone="yes"?><Relationships xmlns="http://schemas.openxmlformats.org/package/2006/relationships"><Relationship Id="rId1" Type="http://schemas.openxmlformats.org/officeDocument/2006/relationships/slide" Target="../slides/slide37.xml" /><Relationship Id="rId2" Type="http://schemas.openxmlformats.org/officeDocument/2006/relationships/notesMaster" Target="../notesMasters/notesMaster1.xml" /></Relationships>
</file>

<file path=ppt/notesSlides/_rels/notesSlide23.xml.rels>&#65279;<?xml version="1.0" encoding="utf-8" standalone="yes"?><Relationships xmlns="http://schemas.openxmlformats.org/package/2006/relationships"><Relationship Id="rId1" Type="http://schemas.openxmlformats.org/officeDocument/2006/relationships/slide" Target="../slides/slide38.xml" /><Relationship Id="rId2" Type="http://schemas.openxmlformats.org/officeDocument/2006/relationships/notesMaster" Target="../notesMasters/notesMaster1.xml" /></Relationships>
</file>

<file path=ppt/notesSlides/_rels/notesSlide24.xml.rels>&#65279;<?xml version="1.0" encoding="utf-8" standalone="yes"?><Relationships xmlns="http://schemas.openxmlformats.org/package/2006/relationships"><Relationship Id="rId1" Type="http://schemas.openxmlformats.org/officeDocument/2006/relationships/slide" Target="../slides/slide39.xml" /><Relationship Id="rId2" Type="http://schemas.openxmlformats.org/officeDocument/2006/relationships/notesMaster" Target="../notesMasters/notesMaster1.xml" /></Relationships>
</file>

<file path=ppt/notesSlides/_rels/notesSlide25.xml.rels>&#65279;<?xml version="1.0" encoding="utf-8" standalone="yes"?><Relationships xmlns="http://schemas.openxmlformats.org/package/2006/relationships"><Relationship Id="rId1" Type="http://schemas.openxmlformats.org/officeDocument/2006/relationships/slide" Target="../slides/slide62.xml" /><Relationship Id="rId2" Type="http://schemas.openxmlformats.org/officeDocument/2006/relationships/notesMaster" Target="../notesMasters/notesMaster1.xml" /></Relationships>
</file>

<file path=ppt/notesSlides/_rels/notesSlide26.xml.rels>&#65279;<?xml version="1.0" encoding="utf-8" standalone="yes"?><Relationships xmlns="http://schemas.openxmlformats.org/package/2006/relationships"><Relationship Id="rId1" Type="http://schemas.openxmlformats.org/officeDocument/2006/relationships/slide" Target="../slides/slide71.xml" /><Relationship Id="rId2" Type="http://schemas.openxmlformats.org/officeDocument/2006/relationships/notesMaster" Target="../notesMasters/notesMaster1.xml" /></Relationships>
</file>

<file path=ppt/notesSlides/_rels/notesSlide27.xml.rels>&#65279;<?xml version="1.0" encoding="utf-8" standalone="yes"?><Relationships xmlns="http://schemas.openxmlformats.org/package/2006/relationships"><Relationship Id="rId1" Type="http://schemas.openxmlformats.org/officeDocument/2006/relationships/slide" Target="../slides/slide72.xml" /><Relationship Id="rId2" Type="http://schemas.openxmlformats.org/officeDocument/2006/relationships/notesMaster" Target="../notesMasters/notesMaster1.xml" /></Relationships>
</file>

<file path=ppt/notesSlides/_rels/notesSlide28.xml.rels>&#65279;<?xml version="1.0" encoding="utf-8" standalone="yes"?><Relationships xmlns="http://schemas.openxmlformats.org/package/2006/relationships"><Relationship Id="rId1" Type="http://schemas.openxmlformats.org/officeDocument/2006/relationships/slide" Target="../slides/slide73.xml" /><Relationship Id="rId2" Type="http://schemas.openxmlformats.org/officeDocument/2006/relationships/notesMaster" Target="../notesMasters/notesMaster1.xml" /></Relationships>
</file>

<file path=ppt/notesSlides/_rels/notesSlide29.xml.rels>&#65279;<?xml version="1.0" encoding="utf-8" standalone="yes"?><Relationships xmlns="http://schemas.openxmlformats.org/package/2006/relationships"><Relationship Id="rId1" Type="http://schemas.openxmlformats.org/officeDocument/2006/relationships/slide" Target="../slides/slide75.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30.xml.rels>&#65279;<?xml version="1.0" encoding="utf-8" standalone="yes"?><Relationships xmlns="http://schemas.openxmlformats.org/package/2006/relationships"><Relationship Id="rId1" Type="http://schemas.openxmlformats.org/officeDocument/2006/relationships/slide" Target="../slides/slide92.xml" /><Relationship Id="rId2" Type="http://schemas.openxmlformats.org/officeDocument/2006/relationships/notesMaster" Target="../notesMasters/notesMaster1.xml" /></Relationships>
</file>

<file path=ppt/notesSlides/_rels/notesSlide31.xml.rels>&#65279;<?xml version="1.0" encoding="utf-8" standalone="yes"?><Relationships xmlns="http://schemas.openxmlformats.org/package/2006/relationships"><Relationship Id="rId1" Type="http://schemas.openxmlformats.org/officeDocument/2006/relationships/slide" Target="../slides/slide94.xml" /><Relationship Id="rId2" Type="http://schemas.openxmlformats.org/officeDocument/2006/relationships/notesMaster" Target="../notesMasters/notesMaster1.xml" /></Relationships>
</file>

<file path=ppt/notesSlides/_rels/notesSlide32.xml.rels>&#65279;<?xml version="1.0" encoding="utf-8" standalone="yes"?><Relationships xmlns="http://schemas.openxmlformats.org/package/2006/relationships"><Relationship Id="rId1" Type="http://schemas.openxmlformats.org/officeDocument/2006/relationships/slide" Target="../slides/slide108.xml" /><Relationship Id="rId2" Type="http://schemas.openxmlformats.org/officeDocument/2006/relationships/notesMaster" Target="../notesMasters/notesMaster1.xml" /></Relationships>
</file>

<file path=ppt/notesSlides/_rels/notesSlide33.xml.rels>&#65279;<?xml version="1.0" encoding="utf-8" standalone="yes"?><Relationships xmlns="http://schemas.openxmlformats.org/package/2006/relationships"><Relationship Id="rId1" Type="http://schemas.openxmlformats.org/officeDocument/2006/relationships/slide" Target="../slides/slide109.xml" /><Relationship Id="rId2" Type="http://schemas.openxmlformats.org/officeDocument/2006/relationships/notesMaster" Target="../notesMasters/notesMaster1.xml" /></Relationships>
</file>

<file path=ppt/notesSlides/_rels/notesSlide34.xml.rels>&#65279;<?xml version="1.0" encoding="utf-8" standalone="yes"?><Relationships xmlns="http://schemas.openxmlformats.org/package/2006/relationships"><Relationship Id="rId1" Type="http://schemas.openxmlformats.org/officeDocument/2006/relationships/slide" Target="../slides/slide110.xml" /><Relationship Id="rId2" Type="http://schemas.openxmlformats.org/officeDocument/2006/relationships/notesMaster" Target="../notesMasters/notesMaster1.xml" /></Relationships>
</file>

<file path=ppt/notesSlides/_rels/notesSlide35.xml.rels>&#65279;<?xml version="1.0" encoding="utf-8" standalone="yes"?><Relationships xmlns="http://schemas.openxmlformats.org/package/2006/relationships"><Relationship Id="rId1" Type="http://schemas.openxmlformats.org/officeDocument/2006/relationships/slide" Target="../slides/slide119.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66"/>
        <p:cNvGrpSpPr/>
        <p:nvPr/>
      </p:nvGrpSpPr>
      <p:grpSpPr>
        <a:xfrm>
          <a:off x="0" y="0"/>
          <a:ext cx="0" cy="0"/>
        </a:xfrm>
      </p:grpSpPr>
      <p:sp>
        <p:nvSpPr>
          <p:cNvPr id="67" name="Google Shape;67;g35f391192_00: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68" name="Google Shape;6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203"/>
        <p:cNvGrpSpPr/>
        <p:nvPr/>
      </p:nvGrpSpPr>
      <p:grpSpPr>
        <a:xfrm>
          <a:off x="0" y="0"/>
          <a:ext cx="0" cy="0"/>
        </a:xfrm>
      </p:grpSpPr>
      <p:sp>
        <p:nvSpPr>
          <p:cNvPr id="204" name="Google Shape;204;g35f391192_04: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205" name="Google Shape;205;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210"/>
        <p:cNvGrpSpPr/>
        <p:nvPr/>
      </p:nvGrpSpPr>
      <p:grpSpPr>
        <a:xfrm>
          <a:off x="0" y="0"/>
          <a:ext cx="0" cy="0"/>
        </a:xfrm>
      </p:grpSpPr>
      <p:sp>
        <p:nvSpPr>
          <p:cNvPr id="211" name="Google Shape;211;g35f391192_02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212" name="Google Shape;21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217"/>
        <p:cNvGrpSpPr/>
        <p:nvPr/>
      </p:nvGrpSpPr>
      <p:grpSpPr>
        <a:xfrm>
          <a:off x="0" y="0"/>
          <a:ext cx="0" cy="0"/>
        </a:xfrm>
      </p:grpSpPr>
      <p:sp>
        <p:nvSpPr>
          <p:cNvPr id="218" name="Google Shape;218;g35ed75ccf_015: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219" name="Google Shape;219;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237"/>
        <p:cNvGrpSpPr/>
        <p:nvPr/>
      </p:nvGrpSpPr>
      <p:grpSpPr>
        <a:xfrm>
          <a:off x="0" y="0"/>
          <a:ext cx="0" cy="0"/>
        </a:xfrm>
      </p:grpSpPr>
      <p:sp>
        <p:nvSpPr>
          <p:cNvPr id="238" name="Google Shape;238;g35f391192_0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239" name="Google Shape;239;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243"/>
        <p:cNvGrpSpPr/>
        <p:nvPr/>
      </p:nvGrpSpPr>
      <p:grpSpPr>
        <a:xfrm>
          <a:off x="0" y="0"/>
          <a:ext cx="0" cy="0"/>
        </a:xfrm>
      </p:grpSpPr>
      <p:sp>
        <p:nvSpPr>
          <p:cNvPr id="244" name="Google Shape;244;p: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245" name="Google Shape;24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258"/>
        <p:cNvGrpSpPr/>
        <p:nvPr/>
      </p:nvGrpSpPr>
      <p:grpSpPr>
        <a:xfrm>
          <a:off x="0" y="0"/>
          <a:ext cx="0" cy="0"/>
        </a:xfrm>
      </p:grpSpPr>
      <p:sp>
        <p:nvSpPr>
          <p:cNvPr id="259" name="Google Shape;259;g35f391192_045: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260" name="Google Shape;26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441"/>
        <p:cNvGrpSpPr/>
        <p:nvPr/>
      </p:nvGrpSpPr>
      <p:grpSpPr>
        <a:xfrm>
          <a:off x="0" y="0"/>
          <a:ext cx="0" cy="0"/>
        </a:xfrm>
      </p:grpSpPr>
      <p:sp>
        <p:nvSpPr>
          <p:cNvPr id="442" name="Google Shape;442;g782ca23083_1_638: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443" name="Google Shape;443;g782ca23083_1_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54"/>
        <p:cNvGrpSpPr/>
        <p:nvPr/>
      </p:nvGrpSpPr>
      <p:grpSpPr>
        <a:xfrm>
          <a:off x="0" y="0"/>
          <a:ext cx="0" cy="0"/>
        </a:xfrm>
      </p:grpSpPr>
      <p:sp>
        <p:nvSpPr>
          <p:cNvPr id="55" name="Google Shape;55;g35f391192_00: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56" name="Google Shape;5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65"/>
        <p:cNvGrpSpPr/>
        <p:nvPr/>
      </p:nvGrpSpPr>
      <p:grpSpPr>
        <a:xfrm>
          <a:off x="0" y="0"/>
          <a:ext cx="0" cy="0"/>
        </a:xfrm>
      </p:grpSpPr>
      <p:sp>
        <p:nvSpPr>
          <p:cNvPr id="66" name="Google Shape;66;g3606f1c2d_30: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67" name="Google Shape;6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79"/>
        <p:cNvGrpSpPr/>
        <p:nvPr/>
      </p:nvGrpSpPr>
      <p:grpSpPr>
        <a:xfrm>
          <a:off x="0" y="0"/>
          <a:ext cx="0" cy="0"/>
        </a:xfrm>
      </p:grpSpPr>
      <p:sp>
        <p:nvSpPr>
          <p:cNvPr id="80" name="Google Shape;80;g35f391192_04: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81" name="Google Shape;81;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77"/>
        <p:cNvGrpSpPr/>
        <p:nvPr/>
      </p:nvGrpSpPr>
      <p:grpSpPr>
        <a:xfrm>
          <a:off x="0" y="0"/>
          <a:ext cx="0" cy="0"/>
        </a:xfrm>
      </p:grpSpPr>
      <p:sp>
        <p:nvSpPr>
          <p:cNvPr id="78" name="Google Shape;78;g3606f1c2d_30: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79" name="Google Shape;7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87"/>
        <p:cNvGrpSpPr/>
        <p:nvPr/>
      </p:nvGrpSpPr>
      <p:grpSpPr>
        <a:xfrm>
          <a:off x="0" y="0"/>
          <a:ext cx="0" cy="0"/>
        </a:xfrm>
      </p:grpSpPr>
      <p:sp>
        <p:nvSpPr>
          <p:cNvPr id="88" name="Google Shape;88;g35f391192_02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89" name="Google Shape;8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94"/>
        <p:cNvGrpSpPr/>
        <p:nvPr/>
      </p:nvGrpSpPr>
      <p:grpSpPr>
        <a:xfrm>
          <a:off x="0" y="0"/>
          <a:ext cx="0" cy="0"/>
        </a:xfrm>
      </p:grpSpPr>
      <p:sp>
        <p:nvSpPr>
          <p:cNvPr id="95" name="Google Shape;95;g35f391192_0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96" name="Google Shape;9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100"/>
        <p:cNvGrpSpPr/>
        <p:nvPr/>
      </p:nvGrpSpPr>
      <p:grpSpPr>
        <a:xfrm>
          <a:off x="0" y="0"/>
          <a:ext cx="0" cy="0"/>
        </a:xfrm>
      </p:grpSpPr>
      <p:sp>
        <p:nvSpPr>
          <p:cNvPr id="101" name="Google Shape;101;p: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02" name="Google Shape;10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131"/>
        <p:cNvGrpSpPr/>
        <p:nvPr/>
      </p:nvGrpSpPr>
      <p:grpSpPr>
        <a:xfrm>
          <a:off x="0" y="0"/>
          <a:ext cx="0" cy="0"/>
        </a:xfrm>
      </p:grpSpPr>
      <p:sp>
        <p:nvSpPr>
          <p:cNvPr id="132" name="Google Shape;132;g35f391192_017: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33" name="Google Shape;133;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143"/>
        <p:cNvGrpSpPr/>
        <p:nvPr/>
      </p:nvGrpSpPr>
      <p:grpSpPr>
        <a:xfrm>
          <a:off x="0" y="0"/>
          <a:ext cx="0" cy="0"/>
        </a:xfrm>
      </p:grpSpPr>
      <p:sp>
        <p:nvSpPr>
          <p:cNvPr id="144" name="Google Shape;144;g35f391192_045: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45" name="Google Shape;145;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350B06-B074-48FC-8CFD-53D2CD8FB95F}" type="slidenum">
              <a:rPr lang="en-US" smtClean="0"/>
              <a:t>62</a:t>
            </a:fld>
            <a:endParaRPr lang="en-US"/>
          </a:p>
        </p:txBody>
      </p:sp>
    </p:spTree>
    <p:extLst>
      <p:ext uri="{BB962C8B-B14F-4D97-AF65-F5344CB8AC3E}">
        <p14:creationId xmlns="" xmlns:p14="http://schemas.microsoft.com/office/powerpoint/2010/main" val="817352558"/>
      </p:ext>
    </p:extLst>
  </p:cSld>
  <p:clrMapOvr>
    <a:masterClrMapping/>
  </p:clrMapOvr>
</p:notes>
</file>

<file path=ppt/notesSlides/notesSlide26.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143"/>
        <p:cNvGrpSpPr/>
        <p:nvPr/>
      </p:nvGrpSpPr>
      <p:grpSpPr>
        <a:xfrm>
          <a:off x="0" y="0"/>
          <a:ext cx="0" cy="0"/>
        </a:xfrm>
      </p:grpSpPr>
      <p:sp>
        <p:nvSpPr>
          <p:cNvPr id="144" name="Google Shape;144;g35f391192_00: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45" name="Google Shape;14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157"/>
        <p:cNvGrpSpPr/>
        <p:nvPr/>
      </p:nvGrpSpPr>
      <p:grpSpPr>
        <a:xfrm>
          <a:off x="0" y="0"/>
          <a:ext cx="0" cy="0"/>
        </a:xfrm>
      </p:grpSpPr>
      <p:sp>
        <p:nvSpPr>
          <p:cNvPr id="158" name="Google Shape;158;g35f391192_04: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59" name="Google Shape;15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164"/>
        <p:cNvGrpSpPr/>
        <p:nvPr/>
      </p:nvGrpSpPr>
      <p:grpSpPr>
        <a:xfrm>
          <a:off x="0" y="0"/>
          <a:ext cx="0" cy="0"/>
        </a:xfrm>
      </p:grpSpPr>
      <p:sp>
        <p:nvSpPr>
          <p:cNvPr id="165" name="Google Shape;165;g35f391192_02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66" name="Google Shape;16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176"/>
        <p:cNvGrpSpPr/>
        <p:nvPr/>
      </p:nvGrpSpPr>
      <p:grpSpPr>
        <a:xfrm>
          <a:off x="0" y="0"/>
          <a:ext cx="0" cy="0"/>
        </a:xfrm>
      </p:grpSpPr>
      <p:sp>
        <p:nvSpPr>
          <p:cNvPr id="177" name="Google Shape;177;p: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78" name="Google Shape;17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86"/>
        <p:cNvGrpSpPr/>
        <p:nvPr/>
      </p:nvGrpSpPr>
      <p:grpSpPr>
        <a:xfrm>
          <a:off x="0" y="0"/>
          <a:ext cx="0" cy="0"/>
        </a:xfrm>
      </p:grpSpPr>
      <p:sp>
        <p:nvSpPr>
          <p:cNvPr id="87" name="Google Shape;87;g35f391192_04: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88" name="Google Shape;8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380"/>
        <p:cNvGrpSpPr/>
        <p:nvPr/>
      </p:nvGrpSpPr>
      <p:grpSpPr>
        <a:xfrm>
          <a:off x="0" y="0"/>
          <a:ext cx="0" cy="0"/>
        </a:xfrm>
      </p:grpSpPr>
      <p:sp>
        <p:nvSpPr>
          <p:cNvPr id="381" name="Google Shape;381;g35ed75ccf_022: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382" name="Google Shape;382;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EBC3F393-90D9-41C5-B3C1-9282F7297425}" type="slidenum">
              <a:rPr lang="en-IN" smtClean="0"/>
              <a:t>94</a:t>
            </a:fld>
            <a:endParaRPr lang="en-IN"/>
          </a:p>
        </p:txBody>
      </p:sp>
    </p:spTree>
  </p:cSld>
  <p:clrMapOvr>
    <a:masterClrMapping/>
  </p:clrMapOvr>
</p:notes>
</file>

<file path=ppt/notesSlides/notesSlide32.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512"/>
        <p:cNvGrpSpPr/>
        <p:nvPr/>
      </p:nvGrpSpPr>
      <p:grpSpPr>
        <a:xfrm>
          <a:off x="0" y="0"/>
          <a:ext cx="0" cy="0"/>
        </a:xfrm>
      </p:grpSpPr>
      <p:sp>
        <p:nvSpPr>
          <p:cNvPr id="513" name="Google Shape;513;g35f391192_00: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514" name="Google Shape;51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526"/>
        <p:cNvGrpSpPr/>
        <p:nvPr/>
      </p:nvGrpSpPr>
      <p:grpSpPr>
        <a:xfrm>
          <a:off x="0" y="0"/>
          <a:ext cx="0" cy="0"/>
        </a:xfrm>
      </p:grpSpPr>
      <p:sp>
        <p:nvSpPr>
          <p:cNvPr id="527" name="Google Shape;527;g35f391192_02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528" name="Google Shape;52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532"/>
        <p:cNvGrpSpPr/>
        <p:nvPr/>
      </p:nvGrpSpPr>
      <p:grpSpPr>
        <a:xfrm>
          <a:off x="0" y="0"/>
          <a:ext cx="0" cy="0"/>
        </a:xfrm>
      </p:grpSpPr>
      <p:sp>
        <p:nvSpPr>
          <p:cNvPr id="533" name="Google Shape;533;g35f391192_04: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534" name="Google Shape;534;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IN"/>
          </a:p>
        </p:txBody>
      </p:sp>
    </p:spTree>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94"/>
        <p:cNvGrpSpPr/>
        <p:nvPr/>
      </p:nvGrpSpPr>
      <p:grpSpPr>
        <a:xfrm>
          <a:off x="0" y="0"/>
          <a:ext cx="0" cy="0"/>
        </a:xfrm>
      </p:grpSpPr>
      <p:sp>
        <p:nvSpPr>
          <p:cNvPr id="95" name="Google Shape;95;g35f391192_02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96" name="Google Shape;9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102"/>
        <p:cNvGrpSpPr/>
        <p:nvPr/>
      </p:nvGrpSpPr>
      <p:grpSpPr>
        <a:xfrm>
          <a:off x="0" y="0"/>
          <a:ext cx="0" cy="0"/>
        </a:xfrm>
      </p:grpSpPr>
      <p:sp>
        <p:nvSpPr>
          <p:cNvPr id="103" name="Google Shape;103;g35f391192_09: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04" name="Google Shape;104;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108"/>
        <p:cNvGrpSpPr/>
        <p:nvPr/>
      </p:nvGrpSpPr>
      <p:grpSpPr>
        <a:xfrm>
          <a:off x="0" y="0"/>
          <a:ext cx="0" cy="0"/>
        </a:xfrm>
      </p:grpSpPr>
      <p:sp>
        <p:nvSpPr>
          <p:cNvPr id="109" name="Google Shape;109;p: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10" name="Google Shape;11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350B06-B074-48FC-8CFD-53D2CD8FB95F}" type="slidenum">
              <a:rPr lang="en-US" smtClean="0"/>
              <a:t>14</a:t>
            </a:fld>
            <a:endParaRPr lang="en-US"/>
          </a:p>
        </p:txBody>
      </p:sp>
    </p:spTree>
    <p:extLst>
      <p:ext uri="{BB962C8B-B14F-4D97-AF65-F5344CB8AC3E}">
        <p14:creationId xmlns:p14="http://schemas.microsoft.com/office/powerpoint/2010/main" xmlns="" val="1284596819"/>
      </p:ext>
    </p:extLst>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189"/>
        <p:cNvGrpSpPr/>
        <p:nvPr/>
      </p:nvGrpSpPr>
      <p:grpSpPr>
        <a:xfrm>
          <a:off x="0" y="0"/>
          <a:ext cx="0" cy="0"/>
        </a:xfrm>
      </p:grpSpPr>
      <p:sp>
        <p:nvSpPr>
          <p:cNvPr id="190" name="Google Shape;190;g35f391192_00: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91" name="Google Shape;19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showMasterSp="0" showMasterPhAnim="0">
  <p:cSld>
    <p:spTree>
      <p:nvGrpSpPr>
        <p:cNvPr id="1" name="Shape 194"/>
        <p:cNvGrpSpPr/>
        <p:nvPr/>
      </p:nvGrpSpPr>
      <p:grpSpPr>
        <a:xfrm>
          <a:off x="0" y="0"/>
          <a:ext cx="0" cy="0"/>
        </a:xfrm>
      </p:grpSpPr>
      <p:sp>
        <p:nvSpPr>
          <p:cNvPr id="195" name="Google Shape;195;g3606f1c2d_30:notes"/>
          <p:cNvSpPr>
            <a:spLocks noGrp="1" noRot="1" noChangeAspect="1"/>
          </p:cNvSpPr>
          <p:nvPr>
            <p:ph type="sldImg" idx="2"/>
          </p:nvPr>
        </p:nvSpPr>
        <p:spPr>
          <a:xfrm>
            <a:off x="381000" y="685800"/>
            <a:ext cx="6096000" cy="3429000"/>
          </a:xfrm>
          <a:custGeom>
            <a:rect l="l" t="t" r="r" b="b"/>
            <a:pathLst>
              <a:path w="119999" h="119999" extrusionOk="0">
                <a:moveTo>
                  <a:pt x="0" y="0"/>
                </a:moveTo>
                <a:lnTo>
                  <a:pt x="120000" y="0"/>
                </a:lnTo>
                <a:lnTo>
                  <a:pt x="120000" y="120000"/>
                </a:lnTo>
                <a:lnTo>
                  <a:pt x="0" y="120000"/>
                </a:lnTo>
                <a:close/>
              </a:path>
            </a:pathLst>
          </a:custGeom>
        </p:spPr>
      </p:sp>
      <p:sp>
        <p:nvSpPr>
          <p:cNvPr id="196" name="Google Shape;196;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0.xml.rels>&#65279;<?xml version="1.0" encoding="utf-8" standalone="yes"?><Relationships xmlns="http://schemas.openxmlformats.org/package/2006/relationships"><Relationship Id="rId1" Type="http://schemas.openxmlformats.org/officeDocument/2006/relationships/slideMaster" Target="../slideMasters/slideMaster11.xml" /></Relationships>
</file>

<file path=ppt/slideLayouts/_rels/slideLayout101.xml.rels>&#65279;<?xml version="1.0" encoding="utf-8" standalone="yes"?><Relationships xmlns="http://schemas.openxmlformats.org/package/2006/relationships"><Relationship Id="rId1" Type="http://schemas.openxmlformats.org/officeDocument/2006/relationships/slideMaster" Target="../slideMasters/slideMaster11.xml" /></Relationships>
</file>

<file path=ppt/slideLayouts/_rels/slideLayout102.xml.rels>&#65279;<?xml version="1.0" encoding="utf-8" standalone="yes"?><Relationships xmlns="http://schemas.openxmlformats.org/package/2006/relationships"><Relationship Id="rId1" Type="http://schemas.openxmlformats.org/officeDocument/2006/relationships/image" Target="../media/image7.jpeg" /><Relationship Id="rId2" Type="http://schemas.openxmlformats.org/officeDocument/2006/relationships/slideMaster" Target="../slideMasters/slideMaster12.xml" /></Relationships>
</file>

<file path=ppt/slideLayouts/_rels/slideLayout103.xml.rels>&#65279;<?xml version="1.0" encoding="utf-8" standalone="yes"?><Relationships xmlns="http://schemas.openxmlformats.org/package/2006/relationships"><Relationship Id="rId1" Type="http://schemas.openxmlformats.org/officeDocument/2006/relationships/slideMaster" Target="../slideMasters/slideMaster12.xml" /></Relationships>
</file>

<file path=ppt/slideLayouts/_rels/slideLayout104.xml.rels>&#65279;<?xml version="1.0" encoding="utf-8" standalone="yes"?><Relationships xmlns="http://schemas.openxmlformats.org/package/2006/relationships"><Relationship Id="rId1" Type="http://schemas.openxmlformats.org/officeDocument/2006/relationships/image" Target="../media/image8.jpeg" /><Relationship Id="rId2" Type="http://schemas.openxmlformats.org/officeDocument/2006/relationships/slideMaster" Target="../slideMasters/slideMaster12.xml" /></Relationships>
</file>

<file path=ppt/slideLayouts/_rels/slideLayout105.xml.rels>&#65279;<?xml version="1.0" encoding="utf-8" standalone="yes"?><Relationships xmlns="http://schemas.openxmlformats.org/package/2006/relationships"><Relationship Id="rId1" Type="http://schemas.openxmlformats.org/officeDocument/2006/relationships/slideMaster" Target="../slideMasters/slideMaster12.xml" /></Relationships>
</file>

<file path=ppt/slideLayouts/_rels/slideLayout106.xml.rels>&#65279;<?xml version="1.0" encoding="utf-8" standalone="yes"?><Relationships xmlns="http://schemas.openxmlformats.org/package/2006/relationships"><Relationship Id="rId1" Type="http://schemas.openxmlformats.org/officeDocument/2006/relationships/slideMaster" Target="../slideMasters/slideMaster12.xml" /></Relationships>
</file>

<file path=ppt/slideLayouts/_rels/slideLayout107.xml.rels>&#65279;<?xml version="1.0" encoding="utf-8" standalone="yes"?><Relationships xmlns="http://schemas.openxmlformats.org/package/2006/relationships"><Relationship Id="rId1" Type="http://schemas.openxmlformats.org/officeDocument/2006/relationships/slideMaster" Target="../slideMasters/slideMaster12.xml" /></Relationships>
</file>

<file path=ppt/slideLayouts/_rels/slideLayout108.xml.rels>&#65279;<?xml version="1.0" encoding="utf-8" standalone="yes"?><Relationships xmlns="http://schemas.openxmlformats.org/package/2006/relationships"><Relationship Id="rId1" Type="http://schemas.openxmlformats.org/officeDocument/2006/relationships/slideMaster" Target="../slideMasters/slideMaster12.xml" /></Relationships>
</file>

<file path=ppt/slideLayouts/_rels/slideLayout109.xml.rels>&#65279;<?xml version="1.0" encoding="utf-8" standalone="yes"?><Relationships xmlns="http://schemas.openxmlformats.org/package/2006/relationships"><Relationship Id="rId1" Type="http://schemas.openxmlformats.org/officeDocument/2006/relationships/slideMaster" Target="../slideMasters/slideMaster12.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0.xml.rels>&#65279;<?xml version="1.0" encoding="utf-8" standalone="yes"?><Relationships xmlns="http://schemas.openxmlformats.org/package/2006/relationships"><Relationship Id="rId1" Type="http://schemas.openxmlformats.org/officeDocument/2006/relationships/slideMaster" Target="../slideMasters/slideMaster12.xml" /></Relationships>
</file>

<file path=ppt/slideLayouts/_rels/slideLayout111.xml.rels>&#65279;<?xml version="1.0" encoding="utf-8" standalone="yes"?><Relationships xmlns="http://schemas.openxmlformats.org/package/2006/relationships"><Relationship Id="rId1" Type="http://schemas.openxmlformats.org/officeDocument/2006/relationships/slideMaster" Target="../slideMasters/slideMaster12.xml" /></Relationships>
</file>

<file path=ppt/slideLayouts/_rels/slideLayout112.xml.rels>&#65279;<?xml version="1.0" encoding="utf-8" standalone="yes"?><Relationships xmlns="http://schemas.openxmlformats.org/package/2006/relationships"><Relationship Id="rId1" Type="http://schemas.openxmlformats.org/officeDocument/2006/relationships/slideMaster" Target="../slideMasters/slideMaster12.xml" /></Relationships>
</file>

<file path=ppt/slideLayouts/_rels/slideLayout113.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12.xml" /></Relationships>
</file>

<file path=ppt/slideLayouts/_rels/slideLayout114.xml.rels>&#65279;<?xml version="1.0" encoding="utf-8" standalone="yes"?><Relationships xmlns="http://schemas.openxmlformats.org/package/2006/relationships"><Relationship Id="rId1" Type="http://schemas.openxmlformats.org/officeDocument/2006/relationships/image" Target="../media/image7.jpeg" /><Relationship Id="rId2" Type="http://schemas.openxmlformats.org/officeDocument/2006/relationships/slideMaster" Target="../slideMasters/slideMaster13.xml" /></Relationships>
</file>

<file path=ppt/slideLayouts/_rels/slideLayout115.xml.rels>&#65279;<?xml version="1.0" encoding="utf-8" standalone="yes"?><Relationships xmlns="http://schemas.openxmlformats.org/package/2006/relationships"><Relationship Id="rId1" Type="http://schemas.openxmlformats.org/officeDocument/2006/relationships/slideMaster" Target="../slideMasters/slideMaster13.xml" /></Relationships>
</file>

<file path=ppt/slideLayouts/_rels/slideLayout116.xml.rels>&#65279;<?xml version="1.0" encoding="utf-8" standalone="yes"?><Relationships xmlns="http://schemas.openxmlformats.org/package/2006/relationships"><Relationship Id="rId1" Type="http://schemas.openxmlformats.org/officeDocument/2006/relationships/image" Target="../media/image8.jpeg" /><Relationship Id="rId2" Type="http://schemas.openxmlformats.org/officeDocument/2006/relationships/slideMaster" Target="../slideMasters/slideMaster13.xml" /></Relationships>
</file>

<file path=ppt/slideLayouts/_rels/slideLayout117.xml.rels>&#65279;<?xml version="1.0" encoding="utf-8" standalone="yes"?><Relationships xmlns="http://schemas.openxmlformats.org/package/2006/relationships"><Relationship Id="rId1" Type="http://schemas.openxmlformats.org/officeDocument/2006/relationships/slideMaster" Target="../slideMasters/slideMaster13.xml" /></Relationships>
</file>

<file path=ppt/slideLayouts/_rels/slideLayout118.xml.rels>&#65279;<?xml version="1.0" encoding="utf-8" standalone="yes"?><Relationships xmlns="http://schemas.openxmlformats.org/package/2006/relationships"><Relationship Id="rId1" Type="http://schemas.openxmlformats.org/officeDocument/2006/relationships/slideMaster" Target="../slideMasters/slideMaster13.xml" /></Relationships>
</file>

<file path=ppt/slideLayouts/_rels/slideLayout119.xml.rels>&#65279;<?xml version="1.0" encoding="utf-8" standalone="yes"?><Relationships xmlns="http://schemas.openxmlformats.org/package/2006/relationships"><Relationship Id="rId1" Type="http://schemas.openxmlformats.org/officeDocument/2006/relationships/slideMaster" Target="../slideMasters/slideMaster13.xml" /></Relationships>
</file>

<file path=ppt/slideLayouts/_rels/slideLayout12.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slideMaster" Target="../slideMasters/slideMaster2.xml" /></Relationships>
</file>

<file path=ppt/slideLayouts/_rels/slideLayout120.xml.rels>&#65279;<?xml version="1.0" encoding="utf-8" standalone="yes"?><Relationships xmlns="http://schemas.openxmlformats.org/package/2006/relationships"><Relationship Id="rId1" Type="http://schemas.openxmlformats.org/officeDocument/2006/relationships/slideMaster" Target="../slideMasters/slideMaster13.xml" /></Relationships>
</file>

<file path=ppt/slideLayouts/_rels/slideLayout121.xml.rels>&#65279;<?xml version="1.0" encoding="utf-8" standalone="yes"?><Relationships xmlns="http://schemas.openxmlformats.org/package/2006/relationships"><Relationship Id="rId1" Type="http://schemas.openxmlformats.org/officeDocument/2006/relationships/slideMaster" Target="../slideMasters/slideMaster13.xml" /></Relationships>
</file>

<file path=ppt/slideLayouts/_rels/slideLayout122.xml.rels>&#65279;<?xml version="1.0" encoding="utf-8" standalone="yes"?><Relationships xmlns="http://schemas.openxmlformats.org/package/2006/relationships"><Relationship Id="rId1" Type="http://schemas.openxmlformats.org/officeDocument/2006/relationships/slideMaster" Target="../slideMasters/slideMaster13.xml" /></Relationships>
</file>

<file path=ppt/slideLayouts/_rels/slideLayout123.xml.rels>&#65279;<?xml version="1.0" encoding="utf-8" standalone="yes"?><Relationships xmlns="http://schemas.openxmlformats.org/package/2006/relationships"><Relationship Id="rId1" Type="http://schemas.openxmlformats.org/officeDocument/2006/relationships/slideMaster" Target="../slideMasters/slideMaster13.xml" /></Relationships>
</file>

<file path=ppt/slideLayouts/_rels/slideLayout124.xml.rels>&#65279;<?xml version="1.0" encoding="utf-8" standalone="yes"?><Relationships xmlns="http://schemas.openxmlformats.org/package/2006/relationships"><Relationship Id="rId1" Type="http://schemas.openxmlformats.org/officeDocument/2006/relationships/slideMaster" Target="../slideMasters/slideMaster13.xml" /></Relationships>
</file>

<file path=ppt/slideLayouts/_rels/slideLayout125.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13.xml" /></Relationships>
</file>

<file path=ppt/slideLayouts/_rels/slideLayout126.xml.rels>&#65279;<?xml version="1.0" encoding="utf-8" standalone="yes"?><Relationships xmlns="http://schemas.openxmlformats.org/package/2006/relationships"><Relationship Id="rId1" Type="http://schemas.openxmlformats.org/officeDocument/2006/relationships/slideMaster" Target="../slideMasters/slideMaster14.xml" /></Relationships>
</file>

<file path=ppt/slideLayouts/_rels/slideLayout127.xml.rels>&#65279;<?xml version="1.0" encoding="utf-8" standalone="yes"?><Relationships xmlns="http://schemas.openxmlformats.org/package/2006/relationships"><Relationship Id="rId1" Type="http://schemas.openxmlformats.org/officeDocument/2006/relationships/slideMaster" Target="../slideMasters/slideMaster14.xml" /></Relationships>
</file>

<file path=ppt/slideLayouts/_rels/slideLayout128.xml.rels>&#65279;<?xml version="1.0" encoding="utf-8" standalone="yes"?><Relationships xmlns="http://schemas.openxmlformats.org/package/2006/relationships"><Relationship Id="rId1" Type="http://schemas.openxmlformats.org/officeDocument/2006/relationships/slideMaster" Target="../slideMasters/slideMaster14.xml" /></Relationships>
</file>

<file path=ppt/slideLayouts/_rels/slideLayout129.xml.rels>&#65279;<?xml version="1.0" encoding="utf-8" standalone="yes"?><Relationships xmlns="http://schemas.openxmlformats.org/package/2006/relationships"><Relationship Id="rId1" Type="http://schemas.openxmlformats.org/officeDocument/2006/relationships/slideMaster" Target="../slideMasters/slideMaster14.xml" /></Relationships>
</file>

<file path=ppt/slideLayouts/_rels/slideLayout13.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slideMaster" Target="../slideMasters/slideMaster2.xml" /></Relationships>
</file>

<file path=ppt/slideLayouts/_rels/slideLayout130.xml.rels>&#65279;<?xml version="1.0" encoding="utf-8" standalone="yes"?><Relationships xmlns="http://schemas.openxmlformats.org/package/2006/relationships"><Relationship Id="rId1" Type="http://schemas.openxmlformats.org/officeDocument/2006/relationships/slideMaster" Target="../slideMasters/slideMaster14.xml" /></Relationships>
</file>

<file path=ppt/slideLayouts/_rels/slideLayout131.xml.rels>&#65279;<?xml version="1.0" encoding="utf-8" standalone="yes"?><Relationships xmlns="http://schemas.openxmlformats.org/package/2006/relationships"><Relationship Id="rId1" Type="http://schemas.openxmlformats.org/officeDocument/2006/relationships/slideMaster" Target="../slideMasters/slideMaster15.xml" /></Relationships>
</file>

<file path=ppt/slideLayouts/_rels/slideLayout132.xml.rels>&#65279;<?xml version="1.0" encoding="utf-8" standalone="yes"?><Relationships xmlns="http://schemas.openxmlformats.org/package/2006/relationships"><Relationship Id="rId1" Type="http://schemas.openxmlformats.org/officeDocument/2006/relationships/slideMaster" Target="../slideMasters/slideMaster15.xml" /></Relationships>
</file>

<file path=ppt/slideLayouts/_rels/slideLayout133.xml.rels>&#65279;<?xml version="1.0" encoding="utf-8" standalone="yes"?><Relationships xmlns="http://schemas.openxmlformats.org/package/2006/relationships"><Relationship Id="rId1" Type="http://schemas.openxmlformats.org/officeDocument/2006/relationships/slideMaster" Target="../slideMasters/slideMaster15.xml" /></Relationships>
</file>

<file path=ppt/slideLayouts/_rels/slideLayout134.xml.rels>&#65279;<?xml version="1.0" encoding="utf-8" standalone="yes"?><Relationships xmlns="http://schemas.openxmlformats.org/package/2006/relationships"><Relationship Id="rId1" Type="http://schemas.openxmlformats.org/officeDocument/2006/relationships/slideMaster" Target="../slideMasters/slideMaster15.xml" /></Relationships>
</file>

<file path=ppt/slideLayouts/_rels/slideLayout135.xml.rels>&#65279;<?xml version="1.0" encoding="utf-8" standalone="yes"?><Relationships xmlns="http://schemas.openxmlformats.org/package/2006/relationships"><Relationship Id="rId1" Type="http://schemas.openxmlformats.org/officeDocument/2006/relationships/slideMaster" Target="../slideMasters/slideMaster15.xml" /></Relationships>
</file>

<file path=ppt/slideLayouts/_rels/slideLayout136.xml.rels>&#65279;<?xml version="1.0" encoding="utf-8" standalone="yes"?><Relationships xmlns="http://schemas.openxmlformats.org/package/2006/relationships"><Relationship Id="rId1" Type="http://schemas.openxmlformats.org/officeDocument/2006/relationships/image" Target="../media/image10.jpeg" /><Relationship Id="rId2" Type="http://schemas.openxmlformats.org/officeDocument/2006/relationships/slideMaster" Target="../slideMasters/slideMaster16.xml" /></Relationships>
</file>

<file path=ppt/slideLayouts/_rels/slideLayout137.xml.rels>&#65279;<?xml version="1.0" encoding="utf-8" standalone="yes"?><Relationships xmlns="http://schemas.openxmlformats.org/package/2006/relationships"><Relationship Id="rId1" Type="http://schemas.openxmlformats.org/officeDocument/2006/relationships/image" Target="../media/image11.jpeg" /><Relationship Id="rId2" Type="http://schemas.openxmlformats.org/officeDocument/2006/relationships/slideMaster" Target="../slideMasters/slideMaster16.xml" /></Relationships>
</file>

<file path=ppt/slideLayouts/_rels/slideLayout138.xml.rels>&#65279;<?xml version="1.0" encoding="utf-8" standalone="yes"?><Relationships xmlns="http://schemas.openxmlformats.org/package/2006/relationships"><Relationship Id="rId1" Type="http://schemas.openxmlformats.org/officeDocument/2006/relationships/image" Target="../media/image12.jpeg" /><Relationship Id="rId2" Type="http://schemas.openxmlformats.org/officeDocument/2006/relationships/slideMaster" Target="../slideMasters/slideMaster16.xml" /></Relationships>
</file>

<file path=ppt/slideLayouts/_rels/slideLayout139.xml.rels>&#65279;<?xml version="1.0" encoding="utf-8" standalone="yes"?><Relationships xmlns="http://schemas.openxmlformats.org/package/2006/relationships"><Relationship Id="rId1" Type="http://schemas.openxmlformats.org/officeDocument/2006/relationships/image" Target="../media/image10.jpeg" /><Relationship Id="rId2" Type="http://schemas.openxmlformats.org/officeDocument/2006/relationships/slideMaster" Target="../slideMasters/slideMaster17.xml" /></Relationships>
</file>

<file path=ppt/slideLayouts/_rels/slideLayout14.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slideMaster" Target="../slideMasters/slideMaster2.xml" /></Relationships>
</file>

<file path=ppt/slideLayouts/_rels/slideLayout140.xml.rels>&#65279;<?xml version="1.0" encoding="utf-8" standalone="yes"?><Relationships xmlns="http://schemas.openxmlformats.org/package/2006/relationships"><Relationship Id="rId1" Type="http://schemas.openxmlformats.org/officeDocument/2006/relationships/image" Target="../media/image11.jpeg" /><Relationship Id="rId2" Type="http://schemas.openxmlformats.org/officeDocument/2006/relationships/slideMaster" Target="../slideMasters/slideMaster17.xml" /></Relationships>
</file>

<file path=ppt/slideLayouts/_rels/slideLayout141.xml.rels>&#65279;<?xml version="1.0" encoding="utf-8" standalone="yes"?><Relationships xmlns="http://schemas.openxmlformats.org/package/2006/relationships"><Relationship Id="rId1" Type="http://schemas.openxmlformats.org/officeDocument/2006/relationships/image" Target="../media/image12.jpeg" /><Relationship Id="rId2" Type="http://schemas.openxmlformats.org/officeDocument/2006/relationships/slideMaster" Target="../slideMasters/slideMaster17.xml" /></Relationships>
</file>

<file path=ppt/slideLayouts/_rels/slideLayout142.xml.rels>&#65279;<?xml version="1.0" encoding="utf-8" standalone="yes"?><Relationships xmlns="http://schemas.openxmlformats.org/package/2006/relationships"><Relationship Id="rId1" Type="http://schemas.openxmlformats.org/officeDocument/2006/relationships/slideMaster" Target="../slideMasters/slideMaster18.xml" /></Relationships>
</file>

<file path=ppt/slideLayouts/_rels/slideLayout143.xml.rels>&#65279;<?xml version="1.0" encoding="utf-8" standalone="yes"?><Relationships xmlns="http://schemas.openxmlformats.org/package/2006/relationships"><Relationship Id="rId1" Type="http://schemas.openxmlformats.org/officeDocument/2006/relationships/slideMaster" Target="../slideMasters/slideMaster18.xml" /></Relationships>
</file>

<file path=ppt/slideLayouts/_rels/slideLayout144.xml.rels>&#65279;<?xml version="1.0" encoding="utf-8" standalone="yes"?><Relationships xmlns="http://schemas.openxmlformats.org/package/2006/relationships"><Relationship Id="rId1" Type="http://schemas.openxmlformats.org/officeDocument/2006/relationships/slideMaster" Target="../slideMasters/slideMaster18.xml" /></Relationships>
</file>

<file path=ppt/slideLayouts/_rels/slideLayout145.xml.rels>&#65279;<?xml version="1.0" encoding="utf-8" standalone="yes"?><Relationships xmlns="http://schemas.openxmlformats.org/package/2006/relationships"><Relationship Id="rId1" Type="http://schemas.openxmlformats.org/officeDocument/2006/relationships/slideMaster" Target="../slideMasters/slideMaster18.xml" /></Relationships>
</file>

<file path=ppt/slideLayouts/_rels/slideLayout146.xml.rels>&#65279;<?xml version="1.0" encoding="utf-8" standalone="yes"?><Relationships xmlns="http://schemas.openxmlformats.org/package/2006/relationships"><Relationship Id="rId1" Type="http://schemas.openxmlformats.org/officeDocument/2006/relationships/slideMaster" Target="../slideMasters/slideMaster19.xml" /></Relationships>
</file>

<file path=ppt/slideLayouts/_rels/slideLayout147.xml.rels>&#65279;<?xml version="1.0" encoding="utf-8" standalone="yes"?><Relationships xmlns="http://schemas.openxmlformats.org/package/2006/relationships"><Relationship Id="rId1" Type="http://schemas.openxmlformats.org/officeDocument/2006/relationships/slideMaster" Target="../slideMasters/slideMaster19.xml" /></Relationships>
</file>

<file path=ppt/slideLayouts/_rels/slideLayout148.xml.rels>&#65279;<?xml version="1.0" encoding="utf-8" standalone="yes"?><Relationships xmlns="http://schemas.openxmlformats.org/package/2006/relationships"><Relationship Id="rId1" Type="http://schemas.openxmlformats.org/officeDocument/2006/relationships/slideMaster" Target="../slideMasters/slideMaster19.xml" /></Relationships>
</file>

<file path=ppt/slideLayouts/_rels/slideLayout149.xml.rels>&#65279;<?xml version="1.0" encoding="utf-8" standalone="yes"?><Relationships xmlns="http://schemas.openxmlformats.org/package/2006/relationships"><Relationship Id="rId1" Type="http://schemas.openxmlformats.org/officeDocument/2006/relationships/slideMaster" Target="../slideMasters/slideMaster19.xml" /></Relationships>
</file>

<file path=ppt/slideLayouts/_rels/slideLayout15.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slideMaster" Target="../slideMasters/slideMaster2.xml" /></Relationships>
</file>

<file path=ppt/slideLayouts/_rels/slideLayout150.xml.rels>&#65279;<?xml version="1.0" encoding="utf-8" standalone="yes"?><Relationships xmlns="http://schemas.openxmlformats.org/package/2006/relationships"><Relationship Id="rId1" Type="http://schemas.openxmlformats.org/officeDocument/2006/relationships/image" Target="../media/image13.jpeg" /><Relationship Id="rId2" Type="http://schemas.openxmlformats.org/officeDocument/2006/relationships/slideMaster" Target="../slideMasters/slideMaster20.xml" /></Relationships>
</file>

<file path=ppt/slideLayouts/_rels/slideLayout151.xml.rels>&#65279;<?xml version="1.0" encoding="utf-8" standalone="yes"?><Relationships xmlns="http://schemas.openxmlformats.org/package/2006/relationships"><Relationship Id="rId1" Type="http://schemas.openxmlformats.org/officeDocument/2006/relationships/slideMaster" Target="../slideMasters/slideMaster20.xml" /></Relationships>
</file>

<file path=ppt/slideLayouts/_rels/slideLayout152.xml.rels>&#65279;<?xml version="1.0" encoding="utf-8" standalone="yes"?><Relationships xmlns="http://schemas.openxmlformats.org/package/2006/relationships"><Relationship Id="rId1" Type="http://schemas.openxmlformats.org/officeDocument/2006/relationships/image" Target="../media/image14.jpeg" /><Relationship Id="rId2" Type="http://schemas.openxmlformats.org/officeDocument/2006/relationships/slideMaster" Target="../slideMasters/slideMaster20.xml" /></Relationships>
</file>

<file path=ppt/slideLayouts/_rels/slideLayout153.xml.rels>&#65279;<?xml version="1.0" encoding="utf-8" standalone="yes"?><Relationships xmlns="http://schemas.openxmlformats.org/package/2006/relationships"><Relationship Id="rId1" Type="http://schemas.openxmlformats.org/officeDocument/2006/relationships/slideMaster" Target="../slideMasters/slideMaster20.xml" /></Relationships>
</file>

<file path=ppt/slideLayouts/_rels/slideLayout154.xml.rels>&#65279;<?xml version="1.0" encoding="utf-8" standalone="yes"?><Relationships xmlns="http://schemas.openxmlformats.org/package/2006/relationships"><Relationship Id="rId1" Type="http://schemas.openxmlformats.org/officeDocument/2006/relationships/slideMaster" Target="../slideMasters/slideMaster20.xml" /></Relationships>
</file>

<file path=ppt/slideLayouts/_rels/slideLayout155.xml.rels>&#65279;<?xml version="1.0" encoding="utf-8" standalone="yes"?><Relationships xmlns="http://schemas.openxmlformats.org/package/2006/relationships"><Relationship Id="rId1" Type="http://schemas.openxmlformats.org/officeDocument/2006/relationships/slideMaster" Target="../slideMasters/slideMaster20.xml" /></Relationships>
</file>

<file path=ppt/slideLayouts/_rels/slideLayout156.xml.rels>&#65279;<?xml version="1.0" encoding="utf-8" standalone="yes"?><Relationships xmlns="http://schemas.openxmlformats.org/package/2006/relationships"><Relationship Id="rId1" Type="http://schemas.openxmlformats.org/officeDocument/2006/relationships/slideMaster" Target="../slideMasters/slideMaster20.xml" /></Relationships>
</file>

<file path=ppt/slideLayouts/_rels/slideLayout157.xml.rels>&#65279;<?xml version="1.0" encoding="utf-8" standalone="yes"?><Relationships xmlns="http://schemas.openxmlformats.org/package/2006/relationships"><Relationship Id="rId1" Type="http://schemas.openxmlformats.org/officeDocument/2006/relationships/slideMaster" Target="../slideMasters/slideMaster20.xml" /></Relationships>
</file>

<file path=ppt/slideLayouts/_rels/slideLayout158.xml.rels>&#65279;<?xml version="1.0" encoding="utf-8" standalone="yes"?><Relationships xmlns="http://schemas.openxmlformats.org/package/2006/relationships"><Relationship Id="rId1" Type="http://schemas.openxmlformats.org/officeDocument/2006/relationships/slideMaster" Target="../slideMasters/slideMaster20.xml" /></Relationships>
</file>

<file path=ppt/slideLayouts/_rels/slideLayout159.xml.rels>&#65279;<?xml version="1.0" encoding="utf-8" standalone="yes"?><Relationships xmlns="http://schemas.openxmlformats.org/package/2006/relationships"><Relationship Id="rId1" Type="http://schemas.openxmlformats.org/officeDocument/2006/relationships/slideMaster" Target="../slideMasters/slideMaster20.xml" /></Relationships>
</file>

<file path=ppt/slideLayouts/_rels/slideLayout16.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slideMaster" Target="../slideMasters/slideMaster2.xml" /></Relationships>
</file>

<file path=ppt/slideLayouts/_rels/slideLayout160.xml.rels>&#65279;<?xml version="1.0" encoding="utf-8" standalone="yes"?><Relationships xmlns="http://schemas.openxmlformats.org/package/2006/relationships"><Relationship Id="rId1" Type="http://schemas.openxmlformats.org/officeDocument/2006/relationships/slideMaster" Target="../slideMasters/slideMaster20.xml" /></Relationships>
</file>

<file path=ppt/slideLayouts/_rels/slideLayout161.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20.xml" /></Relationships>
</file>

<file path=ppt/slideLayouts/_rels/slideLayout162.xml.rels>&#65279;<?xml version="1.0" encoding="utf-8" standalone="yes"?><Relationships xmlns="http://schemas.openxmlformats.org/package/2006/relationships"><Relationship Id="rId1" Type="http://schemas.openxmlformats.org/officeDocument/2006/relationships/image" Target="../media/image13.jpeg" /><Relationship Id="rId2" Type="http://schemas.openxmlformats.org/officeDocument/2006/relationships/slideMaster" Target="../slideMasters/slideMaster21.xml" /></Relationships>
</file>

<file path=ppt/slideLayouts/_rels/slideLayout163.xml.rels>&#65279;<?xml version="1.0" encoding="utf-8" standalone="yes"?><Relationships xmlns="http://schemas.openxmlformats.org/package/2006/relationships"><Relationship Id="rId1" Type="http://schemas.openxmlformats.org/officeDocument/2006/relationships/slideMaster" Target="../slideMasters/slideMaster21.xml" /></Relationships>
</file>

<file path=ppt/slideLayouts/_rels/slideLayout164.xml.rels>&#65279;<?xml version="1.0" encoding="utf-8" standalone="yes"?><Relationships xmlns="http://schemas.openxmlformats.org/package/2006/relationships"><Relationship Id="rId1" Type="http://schemas.openxmlformats.org/officeDocument/2006/relationships/image" Target="../media/image14.jpeg" /><Relationship Id="rId2" Type="http://schemas.openxmlformats.org/officeDocument/2006/relationships/slideMaster" Target="../slideMasters/slideMaster21.xml" /></Relationships>
</file>

<file path=ppt/slideLayouts/_rels/slideLayout165.xml.rels>&#65279;<?xml version="1.0" encoding="utf-8" standalone="yes"?><Relationships xmlns="http://schemas.openxmlformats.org/package/2006/relationships"><Relationship Id="rId1" Type="http://schemas.openxmlformats.org/officeDocument/2006/relationships/slideMaster" Target="../slideMasters/slideMaster21.xml" /></Relationships>
</file>

<file path=ppt/slideLayouts/_rels/slideLayout166.xml.rels>&#65279;<?xml version="1.0" encoding="utf-8" standalone="yes"?><Relationships xmlns="http://schemas.openxmlformats.org/package/2006/relationships"><Relationship Id="rId1" Type="http://schemas.openxmlformats.org/officeDocument/2006/relationships/slideMaster" Target="../slideMasters/slideMaster21.xml" /></Relationships>
</file>

<file path=ppt/slideLayouts/_rels/slideLayout167.xml.rels>&#65279;<?xml version="1.0" encoding="utf-8" standalone="yes"?><Relationships xmlns="http://schemas.openxmlformats.org/package/2006/relationships"><Relationship Id="rId1" Type="http://schemas.openxmlformats.org/officeDocument/2006/relationships/slideMaster" Target="../slideMasters/slideMaster21.xml" /></Relationships>
</file>

<file path=ppt/slideLayouts/_rels/slideLayout168.xml.rels>&#65279;<?xml version="1.0" encoding="utf-8" standalone="yes"?><Relationships xmlns="http://schemas.openxmlformats.org/package/2006/relationships"><Relationship Id="rId1" Type="http://schemas.openxmlformats.org/officeDocument/2006/relationships/slideMaster" Target="../slideMasters/slideMaster21.xml" /></Relationships>
</file>

<file path=ppt/slideLayouts/_rels/slideLayout169.xml.rels>&#65279;<?xml version="1.0" encoding="utf-8" standalone="yes"?><Relationships xmlns="http://schemas.openxmlformats.org/package/2006/relationships"><Relationship Id="rId1" Type="http://schemas.openxmlformats.org/officeDocument/2006/relationships/slideMaster" Target="../slideMasters/slideMaster21.xml" /></Relationships>
</file>

<file path=ppt/slideLayouts/_rels/slideLayout17.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slideMaster" Target="../slideMasters/slideMaster2.xml" /></Relationships>
</file>

<file path=ppt/slideLayouts/_rels/slideLayout170.xml.rels>&#65279;<?xml version="1.0" encoding="utf-8" standalone="yes"?><Relationships xmlns="http://schemas.openxmlformats.org/package/2006/relationships"><Relationship Id="rId1" Type="http://schemas.openxmlformats.org/officeDocument/2006/relationships/slideMaster" Target="../slideMasters/slideMaster21.xml" /></Relationships>
</file>

<file path=ppt/slideLayouts/_rels/slideLayout171.xml.rels>&#65279;<?xml version="1.0" encoding="utf-8" standalone="yes"?><Relationships xmlns="http://schemas.openxmlformats.org/package/2006/relationships"><Relationship Id="rId1" Type="http://schemas.openxmlformats.org/officeDocument/2006/relationships/slideMaster" Target="../slideMasters/slideMaster21.xml" /></Relationships>
</file>

<file path=ppt/slideLayouts/_rels/slideLayout172.xml.rels>&#65279;<?xml version="1.0" encoding="utf-8" standalone="yes"?><Relationships xmlns="http://schemas.openxmlformats.org/package/2006/relationships"><Relationship Id="rId1" Type="http://schemas.openxmlformats.org/officeDocument/2006/relationships/slideMaster" Target="../slideMasters/slideMaster21.xml" /></Relationships>
</file>

<file path=ppt/slideLayouts/_rels/slideLayout173.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21.xml" /></Relationships>
</file>

<file path=ppt/slideLayouts/_rels/slideLayout18.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slideMaster" Target="../slideMasters/slideMaster3.xml" /></Relationships>
</file>

<file path=ppt/slideLayouts/_rels/slideLayout19.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slideMaster" Target="../slideMasters/slideMaster3.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slideMaster" Target="../slideMasters/slideMaster3.xml" /></Relationships>
</file>

<file path=ppt/slideLayouts/_rels/slideLayout21.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slideMaster" Target="../slideMasters/slideMaster3.xml" /></Relationships>
</file>

<file path=ppt/slideLayouts/_rels/slideLayout22.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slideMaster" Target="../slideMasters/slideMaster3.xml" /></Relationships>
</file>

<file path=ppt/slideLayouts/_rels/slideLayout23.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slideMaster" Target="../slideMasters/slideMaster3.xml" /></Relationships>
</file>

<file path=ppt/slideLayouts/_rels/slideLayout24.xml.rels>&#65279;<?xml version="1.0" encoding="utf-8" standalone="yes"?><Relationships xmlns="http://schemas.openxmlformats.org/package/2006/relationships"><Relationship Id="rId1" Type="http://schemas.openxmlformats.org/officeDocument/2006/relationships/image" Target="../media/image2.jpeg" /><Relationship Id="rId2" Type="http://schemas.openxmlformats.org/officeDocument/2006/relationships/slideMaster" Target="../slideMasters/slideMaster4.xml" /></Relationships>
</file>

<file path=ppt/slideLayouts/_rels/slideLayout25.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26.xml.rels>&#65279;<?xml version="1.0" encoding="utf-8" standalone="yes"?><Relationships xmlns="http://schemas.openxmlformats.org/package/2006/relationships"><Relationship Id="rId1" Type="http://schemas.openxmlformats.org/officeDocument/2006/relationships/image" Target="../media/image3.jpeg" /><Relationship Id="rId2" Type="http://schemas.openxmlformats.org/officeDocument/2006/relationships/slideMaster" Target="../slideMasters/slideMaster4.xml" /></Relationships>
</file>

<file path=ppt/slideLayouts/_rels/slideLayout27.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28.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29.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0.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31.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32.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33.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34.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35.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4.xml" /></Relationships>
</file>

<file path=ppt/slideLayouts/_rels/slideLayout36.xml.rels>&#65279;<?xml version="1.0" encoding="utf-8" standalone="yes"?><Relationships xmlns="http://schemas.openxmlformats.org/package/2006/relationships"><Relationship Id="rId1" Type="http://schemas.openxmlformats.org/officeDocument/2006/relationships/image" Target="../media/image2.jpeg" /><Relationship Id="rId2" Type="http://schemas.openxmlformats.org/officeDocument/2006/relationships/slideMaster" Target="../slideMasters/slideMaster5.xml" /></Relationships>
</file>

<file path=ppt/slideLayouts/_rels/slideLayout37.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38.xml.rels>&#65279;<?xml version="1.0" encoding="utf-8" standalone="yes"?><Relationships xmlns="http://schemas.openxmlformats.org/package/2006/relationships"><Relationship Id="rId1" Type="http://schemas.openxmlformats.org/officeDocument/2006/relationships/image" Target="../media/image3.jpeg" /><Relationship Id="rId2" Type="http://schemas.openxmlformats.org/officeDocument/2006/relationships/slideMaster" Target="../slideMasters/slideMaster5.xml" /></Relationships>
</file>

<file path=ppt/slideLayouts/_rels/slideLayout39.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0.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41.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42.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43.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44.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45.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46.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47.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5.xml" /></Relationships>
</file>

<file path=ppt/slideLayouts/_rels/slideLayout48.xml.rels>&#65279;<?xml version="1.0" encoding="utf-8" standalone="yes"?><Relationships xmlns="http://schemas.openxmlformats.org/package/2006/relationships"><Relationship Id="rId1" Type="http://schemas.openxmlformats.org/officeDocument/2006/relationships/slideMaster" Target="../slideMasters/slideMaster6.xml" /></Relationships>
</file>

<file path=ppt/slideLayouts/_rels/slideLayout49.xml.rels>&#65279;<?xml version="1.0" encoding="utf-8" standalone="yes"?><Relationships xmlns="http://schemas.openxmlformats.org/package/2006/relationships"><Relationship Id="rId1" Type="http://schemas.openxmlformats.org/officeDocument/2006/relationships/slideMaster" Target="../slideMasters/slideMaster6.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0.xml.rels>&#65279;<?xml version="1.0" encoding="utf-8" standalone="yes"?><Relationships xmlns="http://schemas.openxmlformats.org/package/2006/relationships"><Relationship Id="rId1" Type="http://schemas.openxmlformats.org/officeDocument/2006/relationships/slideMaster" Target="../slideMasters/slideMaster6.xml" /></Relationships>
</file>

<file path=ppt/slideLayouts/_rels/slideLayout51.xml.rels>&#65279;<?xml version="1.0" encoding="utf-8" standalone="yes"?><Relationships xmlns="http://schemas.openxmlformats.org/package/2006/relationships"><Relationship Id="rId1" Type="http://schemas.openxmlformats.org/officeDocument/2006/relationships/slideMaster" Target="../slideMasters/slideMaster6.xml" /></Relationships>
</file>

<file path=ppt/slideLayouts/_rels/slideLayout52.xml.rels>&#65279;<?xml version="1.0" encoding="utf-8" standalone="yes"?><Relationships xmlns="http://schemas.openxmlformats.org/package/2006/relationships"><Relationship Id="rId1" Type="http://schemas.openxmlformats.org/officeDocument/2006/relationships/slideMaster" Target="../slideMasters/slideMaster6.xml" /></Relationships>
</file>

<file path=ppt/slideLayouts/_rels/slideLayout53.xml.rels>&#65279;<?xml version="1.0" encoding="utf-8" standalone="yes"?><Relationships xmlns="http://schemas.openxmlformats.org/package/2006/relationships"><Relationship Id="rId1" Type="http://schemas.openxmlformats.org/officeDocument/2006/relationships/slideMaster" Target="../slideMasters/slideMaster6.xml" /></Relationships>
</file>

<file path=ppt/slideLayouts/_rels/slideLayout54.xml.rels>&#65279;<?xml version="1.0" encoding="utf-8" standalone="yes"?><Relationships xmlns="http://schemas.openxmlformats.org/package/2006/relationships"><Relationship Id="rId1" Type="http://schemas.openxmlformats.org/officeDocument/2006/relationships/slideMaster" Target="../slideMasters/slideMaster6.xml" /></Relationships>
</file>

<file path=ppt/slideLayouts/_rels/slideLayout55.xml.rels>&#65279;<?xml version="1.0" encoding="utf-8" standalone="yes"?><Relationships xmlns="http://schemas.openxmlformats.org/package/2006/relationships"><Relationship Id="rId1" Type="http://schemas.openxmlformats.org/officeDocument/2006/relationships/slideMaster" Target="../slideMasters/slideMaster6.xml" /></Relationships>
</file>

<file path=ppt/slideLayouts/_rels/slideLayout56.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57.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58.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59.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0.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61.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62.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63.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64.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65.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66.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67.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68.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69.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0.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71.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72.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73.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74.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75.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76.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77.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78.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79.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0.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81.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82.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83.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84.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85.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86.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87.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88.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89.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0.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91.xml.rels>&#65279;<?xml version="1.0" encoding="utf-8" standalone="yes"?><Relationships xmlns="http://schemas.openxmlformats.org/package/2006/relationships"><Relationship Id="rId1" Type="http://schemas.openxmlformats.org/officeDocument/2006/relationships/slideMaster" Target="../slideMasters/slideMaster11.xml" /></Relationships>
</file>

<file path=ppt/slideLayouts/_rels/slideLayout92.xml.rels>&#65279;<?xml version="1.0" encoding="utf-8" standalone="yes"?><Relationships xmlns="http://schemas.openxmlformats.org/package/2006/relationships"><Relationship Id="rId1" Type="http://schemas.openxmlformats.org/officeDocument/2006/relationships/slideMaster" Target="../slideMasters/slideMaster11.xml" /></Relationships>
</file>

<file path=ppt/slideLayouts/_rels/slideLayout93.xml.rels>&#65279;<?xml version="1.0" encoding="utf-8" standalone="yes"?><Relationships xmlns="http://schemas.openxmlformats.org/package/2006/relationships"><Relationship Id="rId1" Type="http://schemas.openxmlformats.org/officeDocument/2006/relationships/slideMaster" Target="../slideMasters/slideMaster11.xml" /></Relationships>
</file>

<file path=ppt/slideLayouts/_rels/slideLayout94.xml.rels>&#65279;<?xml version="1.0" encoding="utf-8" standalone="yes"?><Relationships xmlns="http://schemas.openxmlformats.org/package/2006/relationships"><Relationship Id="rId1" Type="http://schemas.openxmlformats.org/officeDocument/2006/relationships/slideMaster" Target="../slideMasters/slideMaster11.xml" /></Relationships>
</file>

<file path=ppt/slideLayouts/_rels/slideLayout95.xml.rels>&#65279;<?xml version="1.0" encoding="utf-8" standalone="yes"?><Relationships xmlns="http://schemas.openxmlformats.org/package/2006/relationships"><Relationship Id="rId1" Type="http://schemas.openxmlformats.org/officeDocument/2006/relationships/slideMaster" Target="../slideMasters/slideMaster11.xml" /></Relationships>
</file>

<file path=ppt/slideLayouts/_rels/slideLayout96.xml.rels>&#65279;<?xml version="1.0" encoding="utf-8" standalone="yes"?><Relationships xmlns="http://schemas.openxmlformats.org/package/2006/relationships"><Relationship Id="rId1" Type="http://schemas.openxmlformats.org/officeDocument/2006/relationships/slideMaster" Target="../slideMasters/slideMaster11.xml" /></Relationships>
</file>

<file path=ppt/slideLayouts/_rels/slideLayout97.xml.rels>&#65279;<?xml version="1.0" encoding="utf-8" standalone="yes"?><Relationships xmlns="http://schemas.openxmlformats.org/package/2006/relationships"><Relationship Id="rId1" Type="http://schemas.openxmlformats.org/officeDocument/2006/relationships/slideMaster" Target="../slideMasters/slideMaster11.xml" /></Relationships>
</file>

<file path=ppt/slideLayouts/_rels/slideLayout98.xml.rels>&#65279;<?xml version="1.0" encoding="utf-8" standalone="yes"?><Relationships xmlns="http://schemas.openxmlformats.org/package/2006/relationships"><Relationship Id="rId1" Type="http://schemas.openxmlformats.org/officeDocument/2006/relationships/slideMaster" Target="../slideMasters/slideMaster11.xml" /></Relationships>
</file>

<file path=ppt/slideLayouts/_rels/slideLayout99.xml.rels>&#65279;<?xml version="1.0" encoding="utf-8" standalone="yes"?><Relationships xmlns="http://schemas.openxmlformats.org/package/2006/relationships"><Relationship Id="rId1" Type="http://schemas.openxmlformats.org/officeDocument/2006/relationships/slideMaster" Target="../slideMasters/slideMaster1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Title Slide">
    <p:spTree>
      <p:nvGrpSpPr>
        <p:cNvPr id="1" name=""/>
        <p:cNvGrpSpPr/>
        <p:nvPr/>
      </p:nvGrpSpPr>
      <p:grpSpPr>
        <a:xfrm>
          <a:off x="0" y="0"/>
          <a:ext cx="0" cy="0"/>
        </a:xfrm>
      </p:grpSpPr>
      <p:sp>
        <p:nvSpPr>
          <p:cNvPr id="2" name="Title 1"/>
          <p:cNvSpPr>
            <a:spLocks noGrp="1"/>
          </p:cNvSpPr>
          <p:nvPr>
            <p:ph type="ctrTitle"/>
          </p:nvPr>
        </p:nvSpPr>
        <p:spPr/>
        <p:txBody>
          <a:bodyPr/>
          <a:lstStyle/>
          <a:p>
            <a:r>
              <a:rPr lang="en-US" smtClean="0"/>
              <a:t>Click to edit Master title style</a:t>
            </a:r>
            <a:endParaRPr lang="en-US"/>
          </a:p>
        </p:txBody>
      </p:sp>
      <p:sp>
        <p:nvSpPr>
          <p:cNvPr id="3" name="Subtitle 2"/>
          <p:cNvSpPr>
            <a:spLocks noGrp="1"/>
          </p:cNvSpPr>
          <p:nvPr>
            <p:ph type="subTitle" idx="1"/>
          </p:nvPr>
        </p:nvSpPr>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2"/>
          </p:nvPr>
        </p:nvSpPr>
        <p:spPr/>
        <p:txBody>
          <a:bodyPr/>
          <a:lstStyle/>
          <a:p>
            <a:fld id="{25420EEA-73D2-44B6-9D23-54B0E5396ECF}" type="datetimeFigureOut">
              <a:rPr lang="en-US" smtClean="0"/>
              <a:t>11/7/2009</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Title and Vertical Text">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p:txBody>
          <a:bodyPr/>
          <a:lstStyle/>
          <a:p>
            <a:fld id="{47D7119C-024A-4493-90A4-53CB60057CE4}" type="datetimeFigureOut">
              <a:rPr lang="en-US" smtClean="0"/>
              <a:t>11/7/2009</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timing/>
</p:sldLayout>
</file>

<file path=ppt/slideLayouts/slideLayout10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Title and Vertical Text">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
          <p:cNvSpPr>
            <a:spLocks noGrp="1" noChangeArrowheads="1"/>
          </p:cNvSpPr>
          <p:nvPr>
            <p:ph type="dt" sz="half" idx="10"/>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5" name="Rectangle 5"/>
          <p:cNvSpPr>
            <a:spLocks noGrp="1" noChangeArrowheads="1"/>
          </p:cNvSpPr>
          <p:nvPr>
            <p:ph type="ftr" sz="quarter" idx="11"/>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6" name="Rectangle 6"/>
          <p:cNvSpPr>
            <a:spLocks noGrp="1" noChangeArrowheads="1"/>
          </p:cNvSpPr>
          <p:nvPr>
            <p:ph type="sldNum" sz="quarter" idx="12"/>
          </p:nvPr>
        </p:nvSpPr>
        <p:spPr bwMode="auto">
          <a:xfrm>
            <a:off x="6553200" y="6245225"/>
            <a:ext cx="2133600" cy="476250"/>
          </a:xfrm>
          <a:prstGeom prst="rect">
            <a:avLst/>
          </a:prstGeom>
          <a:noFill/>
          <a:ln w="9525">
            <a:noFill/>
            <a:miter lim="800000"/>
          </a:ln>
          <a:effectLst/>
        </p:spPr>
        <p:txBody>
          <a:bodyPr numCol="1" compatLnSpc="1">
            <a:prstTxWarp prst="textNoShape">
              <a:avLst/>
            </a:prstTxWarp>
          </a:bodyPr>
          <a:lstStyle>
            <a:defPPr>
              <a:defRPr lang="es-ES"/>
            </a:defPPr>
            <a:lvl1pPr marL="0" indent="0" algn="r" defTabSz="914400" rtl="0" eaLnBrk="0" fontAlgn="base" hangingPunct="0">
              <a:lnSpc>
                <a:spcPct val="100000"/>
              </a:lnSpc>
              <a:spcBef>
                <a:spcPct val="0"/>
              </a:spcBef>
              <a:spcAft>
                <a:spcPct val="0"/>
              </a:spcAft>
              <a:buClrTx/>
              <a:buSzTx/>
              <a:buFontTx/>
              <a:buNone/>
              <a:defRPr kumimoji="0" lang="es-ES" altLang="en-US" sz="1400" b="0" i="0" u="none" baseline="0">
                <a:solidFill>
                  <a:schemeClr val="tx1"/>
                </a:solidFill>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5pPr>
          </a:lstStyle>
          <a:p>
            <a:pPr lvl="0" algn="r" eaLnBrk="1" hangingPunct="1"/>
            <a:fld id="{D4BCD9AF-B315-4499-97D6-12692CAE958B}" type="slidenum">
              <a:rPr sz="1400"/>
              <a:t>*</a:t>
            </a:fld>
            <a:endParaRPr sz="1400"/>
          </a:p>
        </p:txBody>
      </p:sp>
    </p:spTree>
  </p:cSld>
  <p:clrMapOvr>
    <a:masterClrMapping/>
  </p:clrMapOvr>
  <p:transition/>
  <p:timing/>
</p:sldLayout>
</file>

<file path=ppt/slideLayouts/slideLayout10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Vertical Title and Text">
    <p:spTree>
      <p:nvGrpSpPr>
        <p:cNvPr id="1" name=""/>
        <p:cNvGrpSpPr/>
        <p:nvPr/>
      </p:nvGrpSpPr>
      <p:grpSpPr>
        <a:xfrm>
          <a:off x="0" y="0"/>
          <a: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
          <p:cNvSpPr>
            <a:spLocks noGrp="1" noChangeArrowheads="1"/>
          </p:cNvSpPr>
          <p:nvPr>
            <p:ph type="dt" sz="half" idx="10"/>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5" name="Rectangle 5"/>
          <p:cNvSpPr>
            <a:spLocks noGrp="1" noChangeArrowheads="1"/>
          </p:cNvSpPr>
          <p:nvPr>
            <p:ph type="ftr" sz="quarter" idx="11"/>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6" name="Rectangle 6"/>
          <p:cNvSpPr>
            <a:spLocks noGrp="1" noChangeArrowheads="1"/>
          </p:cNvSpPr>
          <p:nvPr>
            <p:ph type="sldNum" sz="quarter" idx="12"/>
          </p:nvPr>
        </p:nvSpPr>
        <p:spPr bwMode="auto">
          <a:xfrm>
            <a:off x="6553200" y="6245225"/>
            <a:ext cx="2133600" cy="476250"/>
          </a:xfrm>
          <a:prstGeom prst="rect">
            <a:avLst/>
          </a:prstGeom>
          <a:noFill/>
          <a:ln w="9525">
            <a:noFill/>
            <a:miter lim="800000"/>
          </a:ln>
          <a:effectLst/>
        </p:spPr>
        <p:txBody>
          <a:bodyPr numCol="1" compatLnSpc="1">
            <a:prstTxWarp prst="textNoShape">
              <a:avLst/>
            </a:prstTxWarp>
          </a:bodyPr>
          <a:lstStyle>
            <a:defPPr>
              <a:defRPr lang="es-ES"/>
            </a:defPPr>
            <a:lvl1pPr marL="0" indent="0" algn="r" defTabSz="914400" rtl="0" eaLnBrk="0" fontAlgn="base" hangingPunct="0">
              <a:lnSpc>
                <a:spcPct val="100000"/>
              </a:lnSpc>
              <a:spcBef>
                <a:spcPct val="0"/>
              </a:spcBef>
              <a:spcAft>
                <a:spcPct val="0"/>
              </a:spcAft>
              <a:buClrTx/>
              <a:buSzTx/>
              <a:buFontTx/>
              <a:buNone/>
              <a:defRPr kumimoji="0" lang="es-ES" altLang="en-US" sz="1400" b="0" i="0" u="none" baseline="0">
                <a:solidFill>
                  <a:schemeClr val="tx1"/>
                </a:solidFill>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5pPr>
          </a:lstStyle>
          <a:p>
            <a:pPr lvl="0" algn="r" eaLnBrk="1" hangingPunct="1"/>
            <a:fld id="{D4BCD9AF-B315-4499-97D6-12692CAE958B}" type="slidenum">
              <a:rPr sz="1400"/>
              <a:t>*</a:t>
            </a:fld>
            <a:endParaRPr sz="1400"/>
          </a:p>
        </p:txBody>
      </p:sp>
    </p:spTree>
  </p:cSld>
  <p:clrMapOvr>
    <a:masterClrMapping/>
  </p:clrMapOvr>
  <p:transition/>
  <p:timing/>
</p:sldLayout>
</file>

<file path=ppt/slideLayouts/slideLayout10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Title Slide">
    <p:bg>
      <p:bgPr>
        <a:blipFill dpi="0" rotWithShape="1">
          <a:blip r:embed="rId1">
            <a:lum/>
          </a:blip>
          <a:stretch>
            <a:fillRect/>
          </a:stretch>
        </a:blipFill>
        <a:effectLst/>
      </p:bgPr>
    </p:bg>
    <p:spTree>
      <p:nvGrpSpPr>
        <p:cNvPr id="1" name=""/>
        <p:cNvGrpSpPr/>
        <p:nvPr/>
      </p:nvGrpSpPr>
      <p:grpSpPr>
        <a:xfrm>
          <a:off x="0" y="0"/>
          <a:ext cx="0" cy="0"/>
        </a:xfrm>
      </p:grpSpPr>
      <p:sp>
        <p:nvSpPr>
          <p:cNvPr id="2" name="Title 1"/>
          <p:cNvSpPr>
            <a:spLocks noGrp="1"/>
          </p:cNvSpPr>
          <p:nvPr>
            <p:ph type="ctrTitle" hasCustomPrompt="1"/>
          </p:nvPr>
        </p:nvSpPr>
        <p:spPr>
          <a:xfrm>
            <a:off x="4572000" y="1359587"/>
            <a:ext cx="3970330" cy="1221640"/>
          </a:xfrm>
          <a:noFill/>
          <a:effectLst>
            <a:outerShdw blurRad="50800" dist="38100" dir="2700000" algn="tl" rotWithShape="0">
              <a:prstClr val="black">
                <a:alpha val="40000"/>
              </a:prstClr>
            </a:outerShdw>
          </a:effectLst>
        </p:spPr>
        <p:txBody>
          <a:bodyPr>
            <a:normAutofit/>
          </a:bodyPr>
          <a:lstStyle>
            <a:lvl1pPr algn="r">
              <a:defRPr sz="3600">
                <a:solidFill>
                  <a:schemeClr val="bg1"/>
                </a:solidFill>
              </a:defRPr>
            </a:lvl1pPr>
          </a:lstStyle>
          <a:p>
            <a:r>
              <a:rPr lang="en-US"/>
              <a:t>Click to edit </a:t>
            </a:r>
            <a:br>
              <a:rPr lang="en-US"/>
            </a:br>
            <a:r>
              <a:rPr lang="en-US"/>
              <a:t>Master title style</a:t>
            </a:r>
          </a:p>
        </p:txBody>
      </p:sp>
      <p:sp>
        <p:nvSpPr>
          <p:cNvPr id="3" name="Subtitle 2"/>
          <p:cNvSpPr>
            <a:spLocks noGrp="1"/>
          </p:cNvSpPr>
          <p:nvPr>
            <p:ph type="subTitle" idx="1"/>
          </p:nvPr>
        </p:nvSpPr>
        <p:spPr>
          <a:xfrm>
            <a:off x="2434130" y="3182570"/>
            <a:ext cx="6108200" cy="610820"/>
          </a:xfrm>
        </p:spPr>
        <p:txBody>
          <a:bodyPr>
            <a:normAutofit/>
          </a:bodyPr>
          <a:lstStyle>
            <a:lvl1pPr marL="0" indent="0" algn="r">
              <a:buNone/>
              <a:defRPr sz="2800" b="0" i="0">
                <a:solidFill>
                  <a:schemeClr val="accent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t>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 xmlns:p14="http://schemas.microsoft.com/office/powerpoint/2010/main" val="3253875174"/>
      </p:ext>
    </p:extLst>
  </p:cSld>
  <p:clrMapOvr>
    <a:masterClrMapping/>
  </p:clrMapOvr>
  <p:transition/>
  <p:timing/>
</p:sldLayout>
</file>

<file path=ppt/slideLayouts/slideLayout10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a:xfrm>
            <a:off x="448965" y="281175"/>
            <a:ext cx="8246070" cy="610820"/>
          </a:xfrm>
        </p:spPr>
        <p:txBody>
          <a:bodyPr>
            <a:normAutofit/>
          </a:bodyPr>
          <a:lstStyle>
            <a:lvl1pPr algn="r">
              <a:defRPr sz="36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
        <p:nvSpPr>
          <p:cNvPr id="3" name="Content Placeholder 2"/>
          <p:cNvSpPr>
            <a:spLocks noGrp="1"/>
          </p:cNvSpPr>
          <p:nvPr>
            <p:ph idx="1"/>
          </p:nvPr>
        </p:nvSpPr>
        <p:spPr>
          <a:xfrm>
            <a:off x="448966" y="1197405"/>
            <a:ext cx="8246070" cy="3512209"/>
          </a:xfrm>
        </p:spPr>
        <p:txBody>
          <a:bodyPr/>
          <a:lstStyle>
            <a:lvl1pPr algn="l">
              <a:defRPr sz="2800">
                <a:solidFill>
                  <a:schemeClr val="accent2">
                    <a:lumMod val="50000"/>
                  </a:schemeClr>
                </a:solidFill>
              </a:defRPr>
            </a:lvl1pPr>
            <a:lvl2pPr algn="l">
              <a:defRPr>
                <a:solidFill>
                  <a:schemeClr val="accent2">
                    <a:lumMod val="50000"/>
                  </a:schemeClr>
                </a:solidFill>
              </a:defRPr>
            </a:lvl2pPr>
            <a:lvl3pPr algn="l">
              <a:defRPr>
                <a:solidFill>
                  <a:schemeClr val="accent2">
                    <a:lumMod val="50000"/>
                  </a:schemeClr>
                </a:solidFill>
              </a:defRPr>
            </a:lvl3pPr>
            <a:lvl4pPr algn="l">
              <a:defRPr>
                <a:solidFill>
                  <a:schemeClr val="accent2">
                    <a:lumMod val="50000"/>
                  </a:schemeClr>
                </a:solidFill>
              </a:defRPr>
            </a:lvl4pPr>
            <a:lvl5pPr algn="l">
              <a:defRPr>
                <a:solidFill>
                  <a:schemeClr val="accent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t>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 xmlns:p14="http://schemas.microsoft.com/office/powerpoint/2010/main" val="1664471362"/>
      </p:ext>
    </p:extLst>
  </p:cSld>
  <p:clrMapOvr>
    <a:masterClrMapping/>
  </p:clrMapOvr>
  <p:transition/>
  <p:timing/>
</p:sldLayout>
</file>

<file path=ppt/slideLayouts/slideLayout10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1_Title and Content">
    <p:bg>
      <p:bgPr>
        <a:blipFill dpi="0" rotWithShape="1">
          <a:blip r:embed="rId1">
            <a:lum/>
          </a:blip>
          <a:stretch>
            <a:fillRect/>
          </a:stretch>
        </a:blipFill>
        <a:effectLst/>
      </p:bgPr>
    </p:bg>
    <p:spTree>
      <p:nvGrpSpPr>
        <p:cNvPr id="1" name=""/>
        <p:cNvGrpSpPr/>
        <p:nvPr/>
      </p:nvGrpSpPr>
      <p:grpSpPr>
        <a:xfrm>
          <a:off x="0" y="0"/>
          <a:ext cx="0" cy="0"/>
        </a:xfrm>
      </p:grpSpPr>
      <p:sp>
        <p:nvSpPr>
          <p:cNvPr id="2" name="Title 1"/>
          <p:cNvSpPr>
            <a:spLocks noGrp="1"/>
          </p:cNvSpPr>
          <p:nvPr>
            <p:ph type="title"/>
          </p:nvPr>
        </p:nvSpPr>
        <p:spPr>
          <a:xfrm>
            <a:off x="2281425" y="433880"/>
            <a:ext cx="5802790" cy="572644"/>
          </a:xfrm>
        </p:spPr>
        <p:txBody>
          <a:bodyPr>
            <a:normAutofit/>
          </a:bodyPr>
          <a:lstStyle>
            <a:lvl1pPr algn="l">
              <a:defRPr sz="3600">
                <a:solidFill>
                  <a:srgbClr val="C00000"/>
                </a:solidFill>
                <a:effectLst>
                  <a:outerShdw blurRad="50800" dist="38100" dir="2700000" algn="tl" rotWithShape="0">
                    <a:prstClr val="black">
                      <a:alpha val="40000"/>
                    </a:prstClr>
                  </a:outerShdw>
                </a:effectLst>
              </a:defRPr>
            </a:lvl1pPr>
          </a:lstStyle>
          <a:p>
            <a:r>
              <a:rPr lang="en-US"/>
              <a:t>Click to edit Master title style</a:t>
            </a:r>
          </a:p>
        </p:txBody>
      </p:sp>
      <p:sp>
        <p:nvSpPr>
          <p:cNvPr id="3" name="Content Placeholder 2"/>
          <p:cNvSpPr>
            <a:spLocks noGrp="1"/>
          </p:cNvSpPr>
          <p:nvPr>
            <p:ph idx="1"/>
          </p:nvPr>
        </p:nvSpPr>
        <p:spPr>
          <a:xfrm>
            <a:off x="2281425" y="1198559"/>
            <a:ext cx="5802790" cy="3511061"/>
          </a:xfrm>
        </p:spPr>
        <p:txBody>
          <a:bodyPr/>
          <a:lstStyle>
            <a:lvl1pPr>
              <a:defRPr sz="2800">
                <a:solidFill>
                  <a:schemeClr val="accent2">
                    <a:lumMod val="50000"/>
                  </a:schemeClr>
                </a:solidFill>
              </a:defRPr>
            </a:lvl1pPr>
            <a:lvl2pPr>
              <a:defRPr>
                <a:solidFill>
                  <a:schemeClr val="accent2">
                    <a:lumMod val="50000"/>
                  </a:schemeClr>
                </a:solidFill>
              </a:defRPr>
            </a:lvl2pPr>
            <a:lvl3pPr>
              <a:defRPr>
                <a:solidFill>
                  <a:schemeClr val="accent2">
                    <a:lumMod val="50000"/>
                  </a:schemeClr>
                </a:solidFill>
              </a:defRPr>
            </a:lvl3pPr>
            <a:lvl4pPr>
              <a:defRPr>
                <a:solidFill>
                  <a:schemeClr val="accent2">
                    <a:lumMod val="50000"/>
                  </a:schemeClr>
                </a:solidFill>
              </a:defRPr>
            </a:lvl4pPr>
            <a:lvl5pPr>
              <a:defRPr>
                <a:solidFill>
                  <a:schemeClr val="accent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t>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 xmlns:p14="http://schemas.microsoft.com/office/powerpoint/2010/main" val="1629391393"/>
      </p:ext>
    </p:extLst>
  </p:cSld>
  <p:clrMapOvr>
    <a:masterClrMapping/>
  </p:clrMapOvr>
  <p:transition/>
  <p:timing/>
</p:sldLayout>
</file>

<file path=ppt/slideLayouts/slideLayout10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Section Header">
    <p:spTree>
      <p:nvGrpSpPr>
        <p:cNvPr id="1" name=""/>
        <p:cNvGrpSpPr/>
        <p:nvPr/>
      </p:nvGrpSpPr>
      <p:grpSpPr>
        <a:xfrm>
          <a:off x="0" y="0"/>
          <a: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t>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 xmlns:p14="http://schemas.microsoft.com/office/powerpoint/2010/main" val="3863441575"/>
      </p:ext>
    </p:extLst>
  </p:cSld>
  <p:clrMapOvr>
    <a:masterClrMapping/>
  </p:clrMapOvr>
  <p:transition/>
  <p:timing/>
</p:sldLayout>
</file>

<file path=ppt/slideLayouts/slideLayout10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t>7/2/2020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 xmlns:p14="http://schemas.microsoft.com/office/powerpoint/2010/main" val="3556791830"/>
      </p:ext>
    </p:extLst>
  </p:cSld>
  <p:clrMapOvr>
    <a:masterClrMapping/>
  </p:clrMapOvr>
  <p:transition/>
  <p:timing/>
</p:sldLayout>
</file>

<file path=ppt/slideLayouts/slideLayout10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a:xfrm>
            <a:off x="448964" y="433880"/>
            <a:ext cx="8246071" cy="610820"/>
          </a:xfrm>
        </p:spPr>
        <p:txBody>
          <a:bodyPr>
            <a:normAutofit/>
          </a:bodyPr>
          <a:lstStyle>
            <a:lvl1pPr algn="r">
              <a:defRPr sz="36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
        <p:nvSpPr>
          <p:cNvPr id="3" name="Text Placeholder 2"/>
          <p:cNvSpPr>
            <a:spLocks noGrp="1"/>
          </p:cNvSpPr>
          <p:nvPr>
            <p:ph type="body" idx="1"/>
          </p:nvPr>
        </p:nvSpPr>
        <p:spPr>
          <a:xfrm>
            <a:off x="536879" y="1502815"/>
            <a:ext cx="4040188" cy="479822"/>
          </a:xfrm>
        </p:spPr>
        <p:txBody>
          <a:bodyPr anchor="b"/>
          <a:lstStyle>
            <a:lvl1pPr marL="0" indent="0" algn="ctr">
              <a:buNone/>
              <a:defRPr sz="2400" b="1">
                <a:solidFill>
                  <a:schemeClr val="accent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879" y="1934335"/>
            <a:ext cx="4040188" cy="2137871"/>
          </a:xfrm>
        </p:spPr>
        <p:txBody>
          <a:bodyPr/>
          <a:lstStyle>
            <a:lvl1pPr algn="ctr">
              <a:defRPr sz="2400">
                <a:solidFill>
                  <a:schemeClr val="accent2">
                    <a:lumMod val="50000"/>
                  </a:schemeClr>
                </a:solidFill>
              </a:defRPr>
            </a:lvl1pPr>
            <a:lvl2pPr algn="ctr">
              <a:defRPr sz="2000">
                <a:solidFill>
                  <a:schemeClr val="accent2">
                    <a:lumMod val="50000"/>
                  </a:schemeClr>
                </a:solidFill>
              </a:defRPr>
            </a:lvl2pPr>
            <a:lvl3pPr algn="ctr">
              <a:defRPr sz="1800">
                <a:solidFill>
                  <a:schemeClr val="accent2">
                    <a:lumMod val="50000"/>
                  </a:schemeClr>
                </a:solidFill>
              </a:defRPr>
            </a:lvl3pPr>
            <a:lvl4pPr algn="ctr">
              <a:defRPr sz="1600">
                <a:solidFill>
                  <a:schemeClr val="accent2">
                    <a:lumMod val="50000"/>
                  </a:schemeClr>
                </a:solidFill>
              </a:defRPr>
            </a:lvl4pPr>
            <a:lvl5pPr algn="ctr">
              <a:defRPr sz="1600">
                <a:solidFill>
                  <a:schemeClr val="accent2">
                    <a:lumMod val="50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572000" y="1502815"/>
            <a:ext cx="4041775" cy="479822"/>
          </a:xfrm>
        </p:spPr>
        <p:txBody>
          <a:bodyPr anchor="b"/>
          <a:lstStyle>
            <a:lvl1pPr marL="0" indent="0" algn="ctr">
              <a:buNone/>
              <a:defRPr sz="2400" b="1">
                <a:solidFill>
                  <a:schemeClr val="accent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72000" y="1934335"/>
            <a:ext cx="4041775" cy="2137871"/>
          </a:xfrm>
        </p:spPr>
        <p:txBody>
          <a:bodyPr/>
          <a:lstStyle>
            <a:lvl1pPr algn="ctr">
              <a:defRPr sz="2400">
                <a:solidFill>
                  <a:schemeClr val="accent2">
                    <a:lumMod val="50000"/>
                  </a:schemeClr>
                </a:solidFill>
              </a:defRPr>
            </a:lvl1pPr>
            <a:lvl2pPr algn="ctr">
              <a:defRPr sz="2000">
                <a:solidFill>
                  <a:schemeClr val="accent2">
                    <a:lumMod val="50000"/>
                  </a:schemeClr>
                </a:solidFill>
              </a:defRPr>
            </a:lvl2pPr>
            <a:lvl3pPr algn="ctr">
              <a:defRPr sz="1800">
                <a:solidFill>
                  <a:schemeClr val="accent2">
                    <a:lumMod val="50000"/>
                  </a:schemeClr>
                </a:solidFill>
              </a:defRPr>
            </a:lvl3pPr>
            <a:lvl4pPr algn="ctr">
              <a:defRPr sz="1600">
                <a:solidFill>
                  <a:schemeClr val="accent2">
                    <a:lumMod val="50000"/>
                  </a:schemeClr>
                </a:solidFill>
              </a:defRPr>
            </a:lvl4pPr>
            <a:lvl5pPr algn="ctr">
              <a:defRPr sz="1600">
                <a:solidFill>
                  <a:schemeClr val="accent2">
                    <a:lumMod val="50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t>7/2/2020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 xmlns:p14="http://schemas.microsoft.com/office/powerpoint/2010/main" val="4122911988"/>
      </p:ext>
    </p:extLst>
  </p:cSld>
  <p:clrMapOvr>
    <a:masterClrMapping/>
  </p:clrMapOvr>
  <p:transition/>
  <p:timing/>
</p:sldLayout>
</file>

<file path=ppt/slideLayouts/slideLayout10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t>7/2/2020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 xmlns:p14="http://schemas.microsoft.com/office/powerpoint/2010/main" val="3029773110"/>
      </p:ext>
    </p:extLst>
  </p:cSld>
  <p:clrMapOvr>
    <a:masterClrMapping/>
  </p:clrMapOvr>
  <p:transition/>
  <p:timing/>
</p:sldLayout>
</file>

<file path=ppt/slideLayouts/slideLayout10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Date Placeholder 1"/>
          <p:cNvSpPr>
            <a:spLocks noGrp="1"/>
          </p:cNvSpPr>
          <p:nvPr>
            <p:ph type="dt" sz="half" idx="10"/>
          </p:nvPr>
        </p:nvSpPr>
        <p:spPr/>
        <p:txBody>
          <a:bodyPr/>
          <a:lstStyle/>
          <a:p>
            <a:fld id="{53074F12-AA26-4AC8-9962-C36BB8F32554}" type="datetimeFigureOut">
              <a:rPr lang="en-US" smtClean="0"/>
              <a:t>7/2/2020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 xmlns:p14="http://schemas.microsoft.com/office/powerpoint/2010/main" val="4251864075"/>
      </p:ext>
    </p:extLst>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Vertical Title and Text">
    <p:spTree>
      <p:nvGrpSpPr>
        <p:cNvPr id="1" name=""/>
        <p:cNvGrpSpPr/>
        <p:nvPr/>
      </p:nvGrpSpPr>
      <p:grpSpPr>
        <a:xfrm>
          <a:off x="0" y="0"/>
          <a:ext cx="0" cy="0"/>
        </a:xfrm>
      </p:grpSpPr>
      <p:sp>
        <p:nvSpPr>
          <p:cNvPr id="2" name="Vertical Title 1"/>
          <p:cNvSpPr>
            <a:spLocks noGrp="1"/>
          </p:cNvSpPr>
          <p:nvPr>
            <p:ph type="title" orient="vert"/>
          </p:nvPr>
        </p:nvSpPr>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p:txBody>
          <a:bodyPr/>
          <a:lstStyle/>
          <a:p>
            <a:fld id="{1856DF4A-7C2A-47E1-8C19-4A6553419B73}" type="datetimeFigureOut">
              <a:rPr lang="en-US" smtClean="0"/>
              <a:t>11/7/2009</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timing/>
</p:sldLayout>
</file>

<file path=ppt/slideLayouts/slideLayout1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t>7/2/2020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 xmlns:p14="http://schemas.microsoft.com/office/powerpoint/2010/main" val="3174452648"/>
      </p:ext>
    </p:extLst>
  </p:cSld>
  <p:clrMapOvr>
    <a:masterClrMapping/>
  </p:clrMapOvr>
  <p:transition/>
  <p:timing/>
</p:sldLayout>
</file>

<file path=ppt/slideLayouts/slideLayout1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t>7/2/2020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 xmlns:p14="http://schemas.microsoft.com/office/powerpoint/2010/main" val="477607843"/>
      </p:ext>
    </p:extLst>
  </p:cSld>
  <p:clrMapOvr>
    <a:masterClrMapping/>
  </p:clrMapOvr>
  <p:transition/>
  <p:timing/>
</p:sldLayout>
</file>

<file path=ppt/slideLayouts/slideLayout1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Title and Vertical Tex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t>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 xmlns:p14="http://schemas.microsoft.com/office/powerpoint/2010/main" val="3428665726"/>
      </p:ext>
    </p:extLst>
  </p:cSld>
  <p:clrMapOvr>
    <a:masterClrMapping/>
  </p:clrMapOvr>
  <p:transition/>
  <p:timing/>
</p:sldLayout>
</file>

<file path=ppt/slideLayouts/slideLayout1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Vertical Title and Text">
    <p:spTree>
      <p:nvGrpSpPr>
        <p:cNvPr id="1" name=""/>
        <p:cNvGrpSpPr/>
        <p:nvPr/>
      </p:nvGrpSpPr>
      <p:grpSpPr>
        <a:xfrm>
          <a:off x="0" y="0"/>
          <a: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t>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t>‹#›</a:t>
            </a:fld>
            <a:endParaRPr lang="en-US"/>
          </a:p>
        </p:txBody>
      </p:sp>
      <p:pic>
        <p:nvPicPr>
          <p:cNvPr id="7" name="Picture 6" descr="E:\websites\free-power-point-templates\2012\logos.png">
            <a:extLst>
              <a:ext uri="{FF2B5EF4-FFF2-40B4-BE49-F238E27FC236}">
                <a16:creationId xmlns="" xmlns:a16="http://schemas.microsoft.com/office/drawing/2014/main" id="{9978F3B5-C1BB-4004-968A-3E3E8A691AF0}"/>
              </a:ext>
            </a:extLst>
          </p:cNvPr>
          <p:cNvPicPr>
            <a:picLocks noChangeAspect="1" noChangeArrowheads="1"/>
          </p:cNvPicPr>
          <p:nvPr userDrawn="1"/>
        </p:nvPicPr>
        <p:blipFill>
          <a:blip r:embed="rId1">
            <a:extLst>
              <a:ext uri="{28A0092B-C50C-407E-A947-70E740481C1C}">
                <a14:useLocalDpi xmlns="" xmlns:a14="http://schemas.microsoft.com/office/drawing/2010/main" val="0"/>
              </a:ext>
            </a:extLst>
          </a:blip>
          <a:stretch>
            <a:fillRect/>
          </a:stretch>
        </p:blipFill>
        <p:spPr bwMode="auto">
          <a:xfrm>
            <a:off x="3918306" y="2326213"/>
            <a:ext cx="1463784" cy="526961"/>
          </a:xfrm>
          <a:prstGeom prst="rect">
            <a:avLst/>
          </a:prstGeom>
          <a:noFill/>
          <a:ln>
            <a:no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893609949"/>
      </p:ext>
    </p:extLst>
  </p:cSld>
  <p:clrMapOvr>
    <a:masterClrMapping/>
  </p:clrMapOvr>
  <p:transition/>
  <p:timing/>
</p:sldLayout>
</file>

<file path=ppt/slideLayouts/slideLayout1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Title Slide">
    <p:bg>
      <p:bgPr>
        <a:blipFill dpi="0" rotWithShape="1">
          <a:blip r:embed="rId1">
            <a:lum/>
          </a:blip>
          <a:stretch>
            <a:fillRect/>
          </a:stretch>
        </a:blipFill>
        <a:effectLst/>
      </p:bgPr>
    </p:bg>
    <p:spTree>
      <p:nvGrpSpPr>
        <p:cNvPr id="1" name=""/>
        <p:cNvGrpSpPr/>
        <p:nvPr/>
      </p:nvGrpSpPr>
      <p:grpSpPr>
        <a:xfrm>
          <a:off x="0" y="0"/>
          <a:ext cx="0" cy="0"/>
        </a:xfrm>
      </p:grpSpPr>
      <p:sp>
        <p:nvSpPr>
          <p:cNvPr id="2" name="Title 1"/>
          <p:cNvSpPr>
            <a:spLocks noGrp="1"/>
          </p:cNvSpPr>
          <p:nvPr>
            <p:ph type="ctrTitle" hasCustomPrompt="1"/>
          </p:nvPr>
        </p:nvSpPr>
        <p:spPr>
          <a:xfrm>
            <a:off x="4572000" y="1359587"/>
            <a:ext cx="3970330" cy="1221640"/>
          </a:xfrm>
          <a:noFill/>
          <a:effectLst>
            <a:outerShdw blurRad="50800" dist="38100" dir="2700000" algn="tl" rotWithShape="0">
              <a:prstClr val="black">
                <a:alpha val="40000"/>
              </a:prstClr>
            </a:outerShdw>
          </a:effectLst>
        </p:spPr>
        <p:txBody>
          <a:bodyPr>
            <a:normAutofit/>
          </a:bodyPr>
          <a:lstStyle>
            <a:lvl1pPr algn="r">
              <a:defRPr sz="3600">
                <a:solidFill>
                  <a:schemeClr val="bg1"/>
                </a:solidFill>
              </a:defRPr>
            </a:lvl1pPr>
          </a:lstStyle>
          <a:p>
            <a:r>
              <a:rPr lang="en-US"/>
              <a:t>Click to edit </a:t>
            </a:r>
            <a:br>
              <a:rPr lang="en-US"/>
            </a:br>
            <a:r>
              <a:rPr lang="en-US"/>
              <a:t>Master title style</a:t>
            </a:r>
          </a:p>
        </p:txBody>
      </p:sp>
      <p:sp>
        <p:nvSpPr>
          <p:cNvPr id="3" name="Subtitle 2"/>
          <p:cNvSpPr>
            <a:spLocks noGrp="1"/>
          </p:cNvSpPr>
          <p:nvPr>
            <p:ph type="subTitle" idx="1"/>
          </p:nvPr>
        </p:nvSpPr>
        <p:spPr>
          <a:xfrm>
            <a:off x="2434130" y="3182570"/>
            <a:ext cx="6108200" cy="610820"/>
          </a:xfrm>
        </p:spPr>
        <p:txBody>
          <a:bodyPr>
            <a:normAutofit/>
          </a:bodyPr>
          <a:lstStyle>
            <a:lvl1pPr marL="0" indent="0" algn="r">
              <a:buNone/>
              <a:defRPr sz="2800" b="0" i="0">
                <a:solidFill>
                  <a:schemeClr val="accent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t>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 xmlns:p14="http://schemas.microsoft.com/office/powerpoint/2010/main" val="3253875174"/>
      </p:ext>
    </p:extLst>
  </p:cSld>
  <p:clrMapOvr>
    <a:masterClrMapping/>
  </p:clrMapOvr>
  <p:transition/>
  <p:timing/>
</p:sldLayout>
</file>

<file path=ppt/slideLayouts/slideLayout1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a:xfrm>
            <a:off x="448965" y="281175"/>
            <a:ext cx="8246070" cy="610820"/>
          </a:xfrm>
        </p:spPr>
        <p:txBody>
          <a:bodyPr>
            <a:normAutofit/>
          </a:bodyPr>
          <a:lstStyle>
            <a:lvl1pPr algn="r">
              <a:defRPr sz="36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
        <p:nvSpPr>
          <p:cNvPr id="3" name="Content Placeholder 2"/>
          <p:cNvSpPr>
            <a:spLocks noGrp="1"/>
          </p:cNvSpPr>
          <p:nvPr>
            <p:ph idx="1"/>
          </p:nvPr>
        </p:nvSpPr>
        <p:spPr>
          <a:xfrm>
            <a:off x="448966" y="1197405"/>
            <a:ext cx="8246070" cy="3512209"/>
          </a:xfrm>
        </p:spPr>
        <p:txBody>
          <a:bodyPr/>
          <a:lstStyle>
            <a:lvl1pPr algn="l">
              <a:defRPr sz="2800">
                <a:solidFill>
                  <a:schemeClr val="accent2">
                    <a:lumMod val="50000"/>
                  </a:schemeClr>
                </a:solidFill>
              </a:defRPr>
            </a:lvl1pPr>
            <a:lvl2pPr algn="l">
              <a:defRPr>
                <a:solidFill>
                  <a:schemeClr val="accent2">
                    <a:lumMod val="50000"/>
                  </a:schemeClr>
                </a:solidFill>
              </a:defRPr>
            </a:lvl2pPr>
            <a:lvl3pPr algn="l">
              <a:defRPr>
                <a:solidFill>
                  <a:schemeClr val="accent2">
                    <a:lumMod val="50000"/>
                  </a:schemeClr>
                </a:solidFill>
              </a:defRPr>
            </a:lvl3pPr>
            <a:lvl4pPr algn="l">
              <a:defRPr>
                <a:solidFill>
                  <a:schemeClr val="accent2">
                    <a:lumMod val="50000"/>
                  </a:schemeClr>
                </a:solidFill>
              </a:defRPr>
            </a:lvl4pPr>
            <a:lvl5pPr algn="l">
              <a:defRPr>
                <a:solidFill>
                  <a:schemeClr val="accent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t>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 xmlns:p14="http://schemas.microsoft.com/office/powerpoint/2010/main" val="1664471362"/>
      </p:ext>
    </p:extLst>
  </p:cSld>
  <p:clrMapOvr>
    <a:masterClrMapping/>
  </p:clrMapOvr>
  <p:transition/>
  <p:timing/>
</p:sldLayout>
</file>

<file path=ppt/slideLayouts/slideLayout1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1_Title and Content">
    <p:bg>
      <p:bgPr>
        <a:blipFill dpi="0" rotWithShape="1">
          <a:blip r:embed="rId1">
            <a:lum/>
          </a:blip>
          <a:stretch>
            <a:fillRect/>
          </a:stretch>
        </a:blipFill>
        <a:effectLst/>
      </p:bgPr>
    </p:bg>
    <p:spTree>
      <p:nvGrpSpPr>
        <p:cNvPr id="1" name=""/>
        <p:cNvGrpSpPr/>
        <p:nvPr/>
      </p:nvGrpSpPr>
      <p:grpSpPr>
        <a:xfrm>
          <a:off x="0" y="0"/>
          <a:ext cx="0" cy="0"/>
        </a:xfrm>
      </p:grpSpPr>
      <p:sp>
        <p:nvSpPr>
          <p:cNvPr id="2" name="Title 1"/>
          <p:cNvSpPr>
            <a:spLocks noGrp="1"/>
          </p:cNvSpPr>
          <p:nvPr>
            <p:ph type="title"/>
          </p:nvPr>
        </p:nvSpPr>
        <p:spPr>
          <a:xfrm>
            <a:off x="2281425" y="433880"/>
            <a:ext cx="5802790" cy="572644"/>
          </a:xfrm>
        </p:spPr>
        <p:txBody>
          <a:bodyPr>
            <a:normAutofit/>
          </a:bodyPr>
          <a:lstStyle>
            <a:lvl1pPr algn="l">
              <a:defRPr sz="3600">
                <a:solidFill>
                  <a:srgbClr val="C00000"/>
                </a:solidFill>
                <a:effectLst>
                  <a:outerShdw blurRad="50800" dist="38100" dir="2700000" algn="tl" rotWithShape="0">
                    <a:prstClr val="black">
                      <a:alpha val="40000"/>
                    </a:prstClr>
                  </a:outerShdw>
                </a:effectLst>
              </a:defRPr>
            </a:lvl1pPr>
          </a:lstStyle>
          <a:p>
            <a:r>
              <a:rPr lang="en-US"/>
              <a:t>Click to edit Master title style</a:t>
            </a:r>
          </a:p>
        </p:txBody>
      </p:sp>
      <p:sp>
        <p:nvSpPr>
          <p:cNvPr id="3" name="Content Placeholder 2"/>
          <p:cNvSpPr>
            <a:spLocks noGrp="1"/>
          </p:cNvSpPr>
          <p:nvPr>
            <p:ph idx="1"/>
          </p:nvPr>
        </p:nvSpPr>
        <p:spPr>
          <a:xfrm>
            <a:off x="2281425" y="1198559"/>
            <a:ext cx="5802790" cy="3511061"/>
          </a:xfrm>
        </p:spPr>
        <p:txBody>
          <a:bodyPr/>
          <a:lstStyle>
            <a:lvl1pPr>
              <a:defRPr sz="2800">
                <a:solidFill>
                  <a:schemeClr val="accent2">
                    <a:lumMod val="50000"/>
                  </a:schemeClr>
                </a:solidFill>
              </a:defRPr>
            </a:lvl1pPr>
            <a:lvl2pPr>
              <a:defRPr>
                <a:solidFill>
                  <a:schemeClr val="accent2">
                    <a:lumMod val="50000"/>
                  </a:schemeClr>
                </a:solidFill>
              </a:defRPr>
            </a:lvl2pPr>
            <a:lvl3pPr>
              <a:defRPr>
                <a:solidFill>
                  <a:schemeClr val="accent2">
                    <a:lumMod val="50000"/>
                  </a:schemeClr>
                </a:solidFill>
              </a:defRPr>
            </a:lvl3pPr>
            <a:lvl4pPr>
              <a:defRPr>
                <a:solidFill>
                  <a:schemeClr val="accent2">
                    <a:lumMod val="50000"/>
                  </a:schemeClr>
                </a:solidFill>
              </a:defRPr>
            </a:lvl4pPr>
            <a:lvl5pPr>
              <a:defRPr>
                <a:solidFill>
                  <a:schemeClr val="accent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t>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 xmlns:p14="http://schemas.microsoft.com/office/powerpoint/2010/main" val="1629391393"/>
      </p:ext>
    </p:extLst>
  </p:cSld>
  <p:clrMapOvr>
    <a:masterClrMapping/>
  </p:clrMapOvr>
  <p:transition/>
  <p:timing/>
</p:sldLayout>
</file>

<file path=ppt/slideLayouts/slideLayout1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Section Header">
    <p:spTree>
      <p:nvGrpSpPr>
        <p:cNvPr id="1" name=""/>
        <p:cNvGrpSpPr/>
        <p:nvPr/>
      </p:nvGrpSpPr>
      <p:grpSpPr>
        <a:xfrm>
          <a:off x="0" y="0"/>
          <a: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t>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 xmlns:p14="http://schemas.microsoft.com/office/powerpoint/2010/main" val="3863441575"/>
      </p:ext>
    </p:extLst>
  </p:cSld>
  <p:clrMapOvr>
    <a:masterClrMapping/>
  </p:clrMapOvr>
  <p:transition/>
  <p:timing/>
</p:sldLayout>
</file>

<file path=ppt/slideLayouts/slideLayout1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t>7/2/2020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 xmlns:p14="http://schemas.microsoft.com/office/powerpoint/2010/main" val="3556791830"/>
      </p:ext>
    </p:extLst>
  </p:cSld>
  <p:clrMapOvr>
    <a:masterClrMapping/>
  </p:clrMapOvr>
  <p:transition/>
  <p:timing/>
</p:sldLayout>
</file>

<file path=ppt/slideLayouts/slideLayout1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a:xfrm>
            <a:off x="448964" y="433880"/>
            <a:ext cx="8246071" cy="610820"/>
          </a:xfrm>
        </p:spPr>
        <p:txBody>
          <a:bodyPr>
            <a:normAutofit/>
          </a:bodyPr>
          <a:lstStyle>
            <a:lvl1pPr algn="r">
              <a:defRPr sz="36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
        <p:nvSpPr>
          <p:cNvPr id="3" name="Text Placeholder 2"/>
          <p:cNvSpPr>
            <a:spLocks noGrp="1"/>
          </p:cNvSpPr>
          <p:nvPr>
            <p:ph type="body" idx="1"/>
          </p:nvPr>
        </p:nvSpPr>
        <p:spPr>
          <a:xfrm>
            <a:off x="536879" y="1502815"/>
            <a:ext cx="4040188" cy="479822"/>
          </a:xfrm>
        </p:spPr>
        <p:txBody>
          <a:bodyPr anchor="b"/>
          <a:lstStyle>
            <a:lvl1pPr marL="0" indent="0" algn="ctr">
              <a:buNone/>
              <a:defRPr sz="2400" b="1">
                <a:solidFill>
                  <a:schemeClr val="accent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879" y="1934335"/>
            <a:ext cx="4040188" cy="2137871"/>
          </a:xfrm>
        </p:spPr>
        <p:txBody>
          <a:bodyPr/>
          <a:lstStyle>
            <a:lvl1pPr algn="ctr">
              <a:defRPr sz="2400">
                <a:solidFill>
                  <a:schemeClr val="accent2">
                    <a:lumMod val="50000"/>
                  </a:schemeClr>
                </a:solidFill>
              </a:defRPr>
            </a:lvl1pPr>
            <a:lvl2pPr algn="ctr">
              <a:defRPr sz="2000">
                <a:solidFill>
                  <a:schemeClr val="accent2">
                    <a:lumMod val="50000"/>
                  </a:schemeClr>
                </a:solidFill>
              </a:defRPr>
            </a:lvl2pPr>
            <a:lvl3pPr algn="ctr">
              <a:defRPr sz="1800">
                <a:solidFill>
                  <a:schemeClr val="accent2">
                    <a:lumMod val="50000"/>
                  </a:schemeClr>
                </a:solidFill>
              </a:defRPr>
            </a:lvl3pPr>
            <a:lvl4pPr algn="ctr">
              <a:defRPr sz="1600">
                <a:solidFill>
                  <a:schemeClr val="accent2">
                    <a:lumMod val="50000"/>
                  </a:schemeClr>
                </a:solidFill>
              </a:defRPr>
            </a:lvl4pPr>
            <a:lvl5pPr algn="ctr">
              <a:defRPr sz="1600">
                <a:solidFill>
                  <a:schemeClr val="accent2">
                    <a:lumMod val="50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572000" y="1502815"/>
            <a:ext cx="4041775" cy="479822"/>
          </a:xfrm>
        </p:spPr>
        <p:txBody>
          <a:bodyPr anchor="b"/>
          <a:lstStyle>
            <a:lvl1pPr marL="0" indent="0" algn="ctr">
              <a:buNone/>
              <a:defRPr sz="2400" b="1">
                <a:solidFill>
                  <a:schemeClr val="accent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72000" y="1934335"/>
            <a:ext cx="4041775" cy="2137871"/>
          </a:xfrm>
        </p:spPr>
        <p:txBody>
          <a:bodyPr/>
          <a:lstStyle>
            <a:lvl1pPr algn="ctr">
              <a:defRPr sz="2400">
                <a:solidFill>
                  <a:schemeClr val="accent2">
                    <a:lumMod val="50000"/>
                  </a:schemeClr>
                </a:solidFill>
              </a:defRPr>
            </a:lvl1pPr>
            <a:lvl2pPr algn="ctr">
              <a:defRPr sz="2000">
                <a:solidFill>
                  <a:schemeClr val="accent2">
                    <a:lumMod val="50000"/>
                  </a:schemeClr>
                </a:solidFill>
              </a:defRPr>
            </a:lvl2pPr>
            <a:lvl3pPr algn="ctr">
              <a:defRPr sz="1800">
                <a:solidFill>
                  <a:schemeClr val="accent2">
                    <a:lumMod val="50000"/>
                  </a:schemeClr>
                </a:solidFill>
              </a:defRPr>
            </a:lvl3pPr>
            <a:lvl4pPr algn="ctr">
              <a:defRPr sz="1600">
                <a:solidFill>
                  <a:schemeClr val="accent2">
                    <a:lumMod val="50000"/>
                  </a:schemeClr>
                </a:solidFill>
              </a:defRPr>
            </a:lvl4pPr>
            <a:lvl5pPr algn="ctr">
              <a:defRPr sz="1600">
                <a:solidFill>
                  <a:schemeClr val="accent2">
                    <a:lumMod val="50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t>7/2/2020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 xmlns:p14="http://schemas.microsoft.com/office/powerpoint/2010/main" val="4122911988"/>
      </p:ext>
    </p:extLst>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type="title">
  <p:cSld name="TITLE">
    <p:spTree>
      <p:nvGrpSpPr>
        <p:cNvPr id="1" name="Shape 9"/>
        <p:cNvGrpSpPr/>
        <p:nvPr/>
      </p:nvGrpSpPr>
      <p:grpSpPr>
        <a:xfrm>
          <a:off x="0" y="0"/>
          <a:ext cx="0" cy="0"/>
        </a:xfrm>
      </p:grpSpPr>
      <p:sp>
        <p:nvSpPr>
          <p:cNvPr id="10" name="Google Shape;10;p2"/>
          <p:cNvSpPr/>
          <p:nvPr/>
        </p:nvSpPr>
        <p:spPr>
          <a:xfrm>
            <a:off x="-25" y="0"/>
            <a:ext cx="9144000" cy="25716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pic>
        <p:nvPicPr>
          <p:cNvPr id="11" name="Google Shape;11;p2" descr="marco.png"/>
          <p:cNvPicPr preferRelativeResize="0"/>
          <p:nvPr/>
        </p:nvPicPr>
        <p:blipFill>
          <a:blip r:embed="rId1">
            <a:alphaModFix/>
          </a:blip>
          <a:stretch>
            <a:fillRect/>
          </a:stretch>
        </p:blipFill>
        <p:spPr>
          <a:xfrm>
            <a:off x="0" y="0"/>
            <a:ext cx="9144000" cy="5143500"/>
          </a:xfrm>
          <a:prstGeom prst="rect">
            <a:avLst/>
          </a:prstGeom>
          <a:noFill/>
          <a:ln>
            <a:noFill/>
          </a:ln>
        </p:spPr>
      </p:pic>
      <p:sp>
        <p:nvSpPr>
          <p:cNvPr id="12" name="Google Shape;12;p2"/>
          <p:cNvSpPr txBox="1">
            <a:spLocks noGrp="1"/>
          </p:cNvSpPr>
          <p:nvPr>
            <p:ph type="ctrTitle"/>
          </p:nvPr>
        </p:nvSpPr>
        <p:spPr>
          <a:xfrm>
            <a:off x="1139200" y="645550"/>
            <a:ext cx="6865800" cy="1926300"/>
          </a:xfrm>
          <a:prstGeom prst="rect">
            <a:avLst/>
          </a:prstGeom>
        </p:spPr>
        <p:txBody>
          <a:bodyPr spcFirstLastPara="1" wrap="square" lIns="91425" tIns="91425" rIns="91425" bIns="91425" anchor="b" anchorCtr="0">
            <a:noAutofit/>
          </a:bodyPr>
          <a:lstStyle>
            <a:lvl1pPr lvl="0">
              <a:spcBef>
                <a:spcPct val="0"/>
              </a:spcBef>
              <a:spcAft>
                <a:spcPct val="0"/>
              </a:spcAft>
              <a:buClr>
                <a:srgbClr val="FFFFFF"/>
              </a:buClr>
              <a:buSzPts val="3600"/>
              <a:buNone/>
              <a:defRPr sz="3600">
                <a:solidFill>
                  <a:srgbClr val="FFFFFF"/>
                </a:solidFill>
              </a:defRPr>
            </a:lvl1pPr>
            <a:lvl2pPr lvl="1">
              <a:spcBef>
                <a:spcPct val="0"/>
              </a:spcBef>
              <a:spcAft>
                <a:spcPct val="0"/>
              </a:spcAft>
              <a:buClr>
                <a:srgbClr val="FFFFFF"/>
              </a:buClr>
              <a:buSzPts val="3600"/>
              <a:buNone/>
              <a:defRPr sz="3600">
                <a:solidFill>
                  <a:srgbClr val="FFFFFF"/>
                </a:solidFill>
              </a:defRPr>
            </a:lvl2pPr>
            <a:lvl3pPr lvl="2">
              <a:spcBef>
                <a:spcPct val="0"/>
              </a:spcBef>
              <a:spcAft>
                <a:spcPct val="0"/>
              </a:spcAft>
              <a:buClr>
                <a:srgbClr val="FFFFFF"/>
              </a:buClr>
              <a:buSzPts val="3600"/>
              <a:buNone/>
              <a:defRPr sz="3600">
                <a:solidFill>
                  <a:srgbClr val="FFFFFF"/>
                </a:solidFill>
              </a:defRPr>
            </a:lvl3pPr>
            <a:lvl4pPr lvl="3">
              <a:spcBef>
                <a:spcPct val="0"/>
              </a:spcBef>
              <a:spcAft>
                <a:spcPct val="0"/>
              </a:spcAft>
              <a:buClr>
                <a:srgbClr val="FFFFFF"/>
              </a:buClr>
              <a:buSzPts val="3600"/>
              <a:buNone/>
              <a:defRPr sz="3600">
                <a:solidFill>
                  <a:srgbClr val="FFFFFF"/>
                </a:solidFill>
              </a:defRPr>
            </a:lvl4pPr>
            <a:lvl5pPr lvl="4">
              <a:spcBef>
                <a:spcPct val="0"/>
              </a:spcBef>
              <a:spcAft>
                <a:spcPct val="0"/>
              </a:spcAft>
              <a:buClr>
                <a:srgbClr val="FFFFFF"/>
              </a:buClr>
              <a:buSzPts val="3600"/>
              <a:buNone/>
              <a:defRPr sz="3600">
                <a:solidFill>
                  <a:srgbClr val="FFFFFF"/>
                </a:solidFill>
              </a:defRPr>
            </a:lvl5pPr>
            <a:lvl6pPr lvl="5">
              <a:spcBef>
                <a:spcPct val="0"/>
              </a:spcBef>
              <a:spcAft>
                <a:spcPct val="0"/>
              </a:spcAft>
              <a:buClr>
                <a:srgbClr val="FFFFFF"/>
              </a:buClr>
              <a:buSzPts val="3600"/>
              <a:buNone/>
              <a:defRPr sz="3600">
                <a:solidFill>
                  <a:srgbClr val="FFFFFF"/>
                </a:solidFill>
              </a:defRPr>
            </a:lvl6pPr>
            <a:lvl7pPr lvl="6">
              <a:spcBef>
                <a:spcPct val="0"/>
              </a:spcBef>
              <a:spcAft>
                <a:spcPct val="0"/>
              </a:spcAft>
              <a:buClr>
                <a:srgbClr val="FFFFFF"/>
              </a:buClr>
              <a:buSzPts val="3600"/>
              <a:buNone/>
              <a:defRPr sz="3600">
                <a:solidFill>
                  <a:srgbClr val="FFFFFF"/>
                </a:solidFill>
              </a:defRPr>
            </a:lvl7pPr>
            <a:lvl8pPr lvl="7">
              <a:spcBef>
                <a:spcPct val="0"/>
              </a:spcBef>
              <a:spcAft>
                <a:spcPct val="0"/>
              </a:spcAft>
              <a:buClr>
                <a:srgbClr val="FFFFFF"/>
              </a:buClr>
              <a:buSzPts val="3600"/>
              <a:buNone/>
              <a:defRPr sz="3600">
                <a:solidFill>
                  <a:srgbClr val="FFFFFF"/>
                </a:solidFill>
              </a:defRPr>
            </a:lvl8pPr>
            <a:lvl9pPr lvl="8">
              <a:spcBef>
                <a:spcPct val="0"/>
              </a:spcBef>
              <a:spcAft>
                <a:spcPct val="0"/>
              </a:spcAft>
              <a:buClr>
                <a:srgbClr val="FFFFFF"/>
              </a:buClr>
              <a:buSzPts val="3600"/>
              <a:buNone/>
              <a:defRPr sz="3600">
                <a:solidFill>
                  <a:srgbClr val="FFFFFF"/>
                </a:solidFill>
              </a:defRPr>
            </a:lvl9pPr>
          </a:lstStyle>
          <a:p>
            <a:endParaRPr/>
          </a:p>
        </p:txBody>
      </p:sp>
    </p:spTree>
  </p:cSld>
  <p:clrMapOvr>
    <a:masterClrMapping/>
  </p:clrMapOvr>
  <p:transition/>
  <p:timing/>
</p:sldLayout>
</file>

<file path=ppt/slideLayouts/slideLayout12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t>7/2/2020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 xmlns:p14="http://schemas.microsoft.com/office/powerpoint/2010/main" val="3029773110"/>
      </p:ext>
    </p:extLst>
  </p:cSld>
  <p:clrMapOvr>
    <a:masterClrMapping/>
  </p:clrMapOvr>
  <p:transition/>
  <p:timing/>
</p:sldLayout>
</file>

<file path=ppt/slideLayouts/slideLayout12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Date Placeholder 1"/>
          <p:cNvSpPr>
            <a:spLocks noGrp="1"/>
          </p:cNvSpPr>
          <p:nvPr>
            <p:ph type="dt" sz="half" idx="10"/>
          </p:nvPr>
        </p:nvSpPr>
        <p:spPr/>
        <p:txBody>
          <a:bodyPr/>
          <a:lstStyle/>
          <a:p>
            <a:fld id="{53074F12-AA26-4AC8-9962-C36BB8F32554}" type="datetimeFigureOut">
              <a:rPr lang="en-US" smtClean="0"/>
              <a:t>7/2/2020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 xmlns:p14="http://schemas.microsoft.com/office/powerpoint/2010/main" val="4251864075"/>
      </p:ext>
    </p:extLst>
  </p:cSld>
  <p:clrMapOvr>
    <a:masterClrMapping/>
  </p:clrMapOvr>
  <p:transition/>
  <p:timing/>
</p:sldLayout>
</file>

<file path=ppt/slideLayouts/slideLayout12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t>7/2/2020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 xmlns:p14="http://schemas.microsoft.com/office/powerpoint/2010/main" val="3174452648"/>
      </p:ext>
    </p:extLst>
  </p:cSld>
  <p:clrMapOvr>
    <a:masterClrMapping/>
  </p:clrMapOvr>
  <p:transition/>
  <p:timing/>
</p:sldLayout>
</file>

<file path=ppt/slideLayouts/slideLayout12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t>7/2/2020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 xmlns:p14="http://schemas.microsoft.com/office/powerpoint/2010/main" val="477607843"/>
      </p:ext>
    </p:extLst>
  </p:cSld>
  <p:clrMapOvr>
    <a:masterClrMapping/>
  </p:clrMapOvr>
  <p:transition/>
  <p:timing/>
</p:sldLayout>
</file>

<file path=ppt/slideLayouts/slideLayout12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Title and Vertical Tex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t>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 xmlns:p14="http://schemas.microsoft.com/office/powerpoint/2010/main" val="3428665726"/>
      </p:ext>
    </p:extLst>
  </p:cSld>
  <p:clrMapOvr>
    <a:masterClrMapping/>
  </p:clrMapOvr>
  <p:transition/>
  <p:timing/>
</p:sldLayout>
</file>

<file path=ppt/slideLayouts/slideLayout12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Vertical Title and Text">
    <p:spTree>
      <p:nvGrpSpPr>
        <p:cNvPr id="1" name=""/>
        <p:cNvGrpSpPr/>
        <p:nvPr/>
      </p:nvGrpSpPr>
      <p:grpSpPr>
        <a:xfrm>
          <a:off x="0" y="0"/>
          <a: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t>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t>‹#›</a:t>
            </a:fld>
            <a:endParaRPr lang="en-US"/>
          </a:p>
        </p:txBody>
      </p:sp>
      <p:pic>
        <p:nvPicPr>
          <p:cNvPr id="7" name="Picture 6" descr="E:\websites\free-power-point-templates\2012\logos.png">
            <a:extLst>
              <a:ext uri="{FF2B5EF4-FFF2-40B4-BE49-F238E27FC236}">
                <a16:creationId xmlns="" xmlns:a16="http://schemas.microsoft.com/office/drawing/2014/main" id="{9978F3B5-C1BB-4004-968A-3E3E8A691AF0}"/>
              </a:ext>
            </a:extLst>
          </p:cNvPr>
          <p:cNvPicPr>
            <a:picLocks noChangeAspect="1" noChangeArrowheads="1"/>
          </p:cNvPicPr>
          <p:nvPr userDrawn="1"/>
        </p:nvPicPr>
        <p:blipFill>
          <a:blip r:embed="rId1">
            <a:extLst>
              <a:ext uri="{28A0092B-C50C-407E-A947-70E740481C1C}">
                <a14:useLocalDpi xmlns="" xmlns:a14="http://schemas.microsoft.com/office/drawing/2010/main" val="0"/>
              </a:ext>
            </a:extLst>
          </a:blip>
          <a:stretch>
            <a:fillRect/>
          </a:stretch>
        </p:blipFill>
        <p:spPr bwMode="auto">
          <a:xfrm>
            <a:off x="3918306" y="2326213"/>
            <a:ext cx="1463784" cy="526961"/>
          </a:xfrm>
          <a:prstGeom prst="rect">
            <a:avLst/>
          </a:prstGeom>
          <a:noFill/>
          <a:ln>
            <a:no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893609949"/>
      </p:ext>
    </p:extLst>
  </p:cSld>
  <p:clrMapOvr>
    <a:masterClrMapping/>
  </p:clrMapOvr>
  <p:transition/>
  <p:timing/>
</p:sldLayout>
</file>

<file path=ppt/slideLayouts/slideLayout12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type="title">
  <p:cSld name="TITLE">
    <p:bg>
      <p:bgPr>
        <a:gradFill>
          <a:gsLst>
            <a:gs pos="0">
              <a:schemeClr val="accent1"/>
            </a:gs>
            <a:gs pos="37000">
              <a:schemeClr val="dk2"/>
            </a:gs>
            <a:gs pos="100000">
              <a:schemeClr val="dk2"/>
            </a:gs>
          </a:gsLst>
          <a:lin ang="10800025" scaled="0"/>
        </a:gradFill>
        <a:effectLst/>
      </p:bgPr>
    </p:bg>
    <p:spTree>
      <p:nvGrpSpPr>
        <p:cNvPr id="1" name="Shape 9"/>
        <p:cNvGrpSpPr/>
        <p:nvPr/>
      </p:nvGrpSpPr>
      <p:grpSpPr>
        <a:xfrm>
          <a:off x="0" y="0"/>
          <a:ext cx="0" cy="0"/>
        </a:xfrm>
      </p:grpSpPr>
      <p:grpSp>
        <p:nvGrpSpPr>
          <p:cNvPr id="10" name="Google Shape;10;p2"/>
          <p:cNvGrpSpPr/>
          <p:nvPr/>
        </p:nvGrpSpPr>
        <p:grpSpPr>
          <a:xfrm>
            <a:off x="-8" y="-13"/>
            <a:ext cx="7710766" cy="5142022"/>
            <a:chOff x="-8" y="-13"/>
            <a:chExt cx="7710766" cy="5142022"/>
          </a:xfrm>
        </p:grpSpPr>
        <p:sp>
          <p:nvSpPr>
            <p:cNvPr id="11" name="Google Shape;11;p2"/>
            <p:cNvSpPr/>
            <p:nvPr/>
          </p:nvSpPr>
          <p:spPr>
            <a:xfrm>
              <a:off x="-8" y="-13"/>
              <a:ext cx="7710766" cy="5142022"/>
            </a:xfrm>
            <a:custGeom>
              <a:rect l="l" t="t" r="r" b="b"/>
              <a:pathLst>
                <a:path w="3427007" h="2285343" extrusionOk="0">
                  <a:moveTo>
                    <a:pt x="3264200" y="1931013"/>
                  </a:moveTo>
                  <a:cubicBezTo>
                    <a:pt x="3059555" y="1738083"/>
                    <a:pt x="2707189" y="1625228"/>
                    <a:pt x="2663923" y="1311888"/>
                  </a:cubicBezTo>
                  <a:cubicBezTo>
                    <a:pt x="2646918" y="776320"/>
                    <a:pt x="3405816" y="668129"/>
                    <a:pt x="3258554" y="0"/>
                  </a:cubicBezTo>
                  <a:lnTo>
                    <a:pt x="0" y="0"/>
                  </a:lnTo>
                  <a:lnTo>
                    <a:pt x="0" y="2285343"/>
                  </a:lnTo>
                  <a:lnTo>
                    <a:pt x="3426103" y="2285343"/>
                  </a:lnTo>
                  <a:cubicBezTo>
                    <a:pt x="3436148" y="2153964"/>
                    <a:pt x="3361302" y="2023504"/>
                    <a:pt x="3264200" y="1931013"/>
                  </a:cubicBezTo>
                  <a:close/>
                </a:path>
              </a:pathLst>
            </a:custGeom>
            <a:solidFill>
              <a:schemeClr val="accent2"/>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8" y="-13"/>
              <a:ext cx="7536339" cy="5142022"/>
            </a:xfrm>
            <a:custGeom>
              <a:rect l="l" t="t" r="r" b="b"/>
              <a:pathLst>
                <a:path w="3349484" h="2285343" extrusionOk="0">
                  <a:moveTo>
                    <a:pt x="3135123" y="1986849"/>
                  </a:moveTo>
                  <a:cubicBezTo>
                    <a:pt x="3002568" y="1888315"/>
                    <a:pt x="2836659" y="1848901"/>
                    <a:pt x="2687952" y="1777628"/>
                  </a:cubicBezTo>
                  <a:cubicBezTo>
                    <a:pt x="2379377" y="1643884"/>
                    <a:pt x="2269472" y="1317800"/>
                    <a:pt x="2551129" y="1092748"/>
                  </a:cubicBezTo>
                  <a:cubicBezTo>
                    <a:pt x="2647246" y="1012409"/>
                    <a:pt x="2763520" y="961040"/>
                    <a:pt x="2873688" y="901459"/>
                  </a:cubicBezTo>
                  <a:cubicBezTo>
                    <a:pt x="3268796" y="717528"/>
                    <a:pt x="3285865" y="371278"/>
                    <a:pt x="3154688" y="0"/>
                  </a:cubicBezTo>
                  <a:lnTo>
                    <a:pt x="0" y="0"/>
                  </a:lnTo>
                  <a:lnTo>
                    <a:pt x="0" y="2285343"/>
                  </a:lnTo>
                  <a:lnTo>
                    <a:pt x="3349485" y="2285343"/>
                  </a:lnTo>
                  <a:cubicBezTo>
                    <a:pt x="3310420" y="2166169"/>
                    <a:pt x="3235575" y="2061939"/>
                    <a:pt x="3135123" y="1986849"/>
                  </a:cubicBezTo>
                  <a:close/>
                </a:path>
              </a:pathLst>
            </a:custGeom>
            <a:solidFill>
              <a:schemeClr val="accent3"/>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3" name="Google Shape;13;p2"/>
            <p:cNvSpPr/>
            <p:nvPr/>
          </p:nvSpPr>
          <p:spPr>
            <a:xfrm>
              <a:off x="-8" y="-13"/>
              <a:ext cx="6852517" cy="5142022"/>
            </a:xfrm>
            <a:custGeom>
              <a:rect l="l" t="t" r="r" b="b"/>
              <a:pathLst>
                <a:path w="3045563" h="2285343" extrusionOk="0">
                  <a:moveTo>
                    <a:pt x="2807574" y="2063115"/>
                  </a:moveTo>
                  <a:cubicBezTo>
                    <a:pt x="2956478" y="1994404"/>
                    <a:pt x="2840008" y="1887198"/>
                    <a:pt x="2727411" y="1875177"/>
                  </a:cubicBezTo>
                  <a:cubicBezTo>
                    <a:pt x="2250301" y="1750695"/>
                    <a:pt x="2181824" y="1070150"/>
                    <a:pt x="2624661" y="853112"/>
                  </a:cubicBezTo>
                  <a:cubicBezTo>
                    <a:pt x="2701215" y="814552"/>
                    <a:pt x="2785909" y="794451"/>
                    <a:pt x="2863446" y="757796"/>
                  </a:cubicBezTo>
                  <a:cubicBezTo>
                    <a:pt x="3297881" y="540560"/>
                    <a:pt x="2793262" y="253036"/>
                    <a:pt x="2983397" y="0"/>
                  </a:cubicBezTo>
                  <a:lnTo>
                    <a:pt x="0" y="0"/>
                  </a:lnTo>
                  <a:lnTo>
                    <a:pt x="0" y="2285343"/>
                  </a:lnTo>
                  <a:lnTo>
                    <a:pt x="2681190" y="2285343"/>
                  </a:lnTo>
                  <a:cubicBezTo>
                    <a:pt x="2683685" y="2196596"/>
                    <a:pt x="2730299" y="2108047"/>
                    <a:pt x="2807574" y="2063115"/>
                  </a:cubicBezTo>
                  <a:close/>
                </a:path>
              </a:pathLst>
            </a:custGeom>
            <a:solidFill>
              <a:schemeClr val="accent4"/>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4" name="Google Shape;14;p2"/>
            <p:cNvSpPr/>
            <p:nvPr/>
          </p:nvSpPr>
          <p:spPr>
            <a:xfrm>
              <a:off x="-8" y="-13"/>
              <a:ext cx="6478551" cy="5142022"/>
            </a:xfrm>
            <a:custGeom>
              <a:rect l="l" t="t" r="r" b="b"/>
              <a:pathLst>
                <a:path w="2879356" h="2285343" extrusionOk="0">
                  <a:moveTo>
                    <a:pt x="2483636" y="1975748"/>
                  </a:moveTo>
                  <a:cubicBezTo>
                    <a:pt x="2425729" y="1949472"/>
                    <a:pt x="2357974" y="1946319"/>
                    <a:pt x="2304203" y="1912292"/>
                  </a:cubicBezTo>
                  <a:cubicBezTo>
                    <a:pt x="2200338" y="1846602"/>
                    <a:pt x="2149981" y="1693020"/>
                    <a:pt x="2194297" y="1578391"/>
                  </a:cubicBezTo>
                  <a:cubicBezTo>
                    <a:pt x="2362898" y="1262161"/>
                    <a:pt x="2082226" y="851863"/>
                    <a:pt x="2213994" y="698938"/>
                  </a:cubicBezTo>
                  <a:cubicBezTo>
                    <a:pt x="2289890" y="640671"/>
                    <a:pt x="2476086" y="701106"/>
                    <a:pt x="2569840" y="720484"/>
                  </a:cubicBezTo>
                  <a:cubicBezTo>
                    <a:pt x="3121795" y="827427"/>
                    <a:pt x="2785252" y="260657"/>
                    <a:pt x="2696422" y="0"/>
                  </a:cubicBezTo>
                  <a:lnTo>
                    <a:pt x="0" y="0"/>
                  </a:lnTo>
                  <a:lnTo>
                    <a:pt x="0" y="2285343"/>
                  </a:lnTo>
                  <a:lnTo>
                    <a:pt x="2605819" y="2285343"/>
                  </a:lnTo>
                  <a:cubicBezTo>
                    <a:pt x="2646787" y="2172291"/>
                    <a:pt x="2595314" y="2026460"/>
                    <a:pt x="2483636" y="1975748"/>
                  </a:cubicBezTo>
                  <a:close/>
                </a:path>
              </a:pathLst>
            </a:custGeom>
            <a:solidFill>
              <a:schemeClr val="accent5"/>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8" y="-13"/>
              <a:ext cx="6272190" cy="5142022"/>
            </a:xfrm>
            <a:custGeom>
              <a:rect l="l" t="t" r="r" b="b"/>
              <a:pathLst>
                <a:path w="2787640" h="2285343" extrusionOk="0">
                  <a:moveTo>
                    <a:pt x="2551129" y="2165460"/>
                  </a:moveTo>
                  <a:cubicBezTo>
                    <a:pt x="2474839" y="1961822"/>
                    <a:pt x="2182086" y="2092478"/>
                    <a:pt x="2041192" y="1984090"/>
                  </a:cubicBezTo>
                  <a:cubicBezTo>
                    <a:pt x="1755530" y="1606309"/>
                    <a:pt x="2254765" y="1476178"/>
                    <a:pt x="2067125" y="765219"/>
                  </a:cubicBezTo>
                  <a:cubicBezTo>
                    <a:pt x="2053010" y="702617"/>
                    <a:pt x="2051631" y="620702"/>
                    <a:pt x="2107765" y="589762"/>
                  </a:cubicBezTo>
                  <a:cubicBezTo>
                    <a:pt x="2139214" y="572223"/>
                    <a:pt x="2178081" y="579120"/>
                    <a:pt x="2213403" y="586543"/>
                  </a:cubicBezTo>
                  <a:cubicBezTo>
                    <a:pt x="2363423" y="609994"/>
                    <a:pt x="2512983" y="669378"/>
                    <a:pt x="2665433" y="663991"/>
                  </a:cubicBezTo>
                  <a:cubicBezTo>
                    <a:pt x="2829568" y="636467"/>
                    <a:pt x="2809872" y="484724"/>
                    <a:pt x="2714805" y="382445"/>
                  </a:cubicBezTo>
                  <a:cubicBezTo>
                    <a:pt x="2614157" y="255007"/>
                    <a:pt x="2513443" y="127523"/>
                    <a:pt x="2412795" y="0"/>
                  </a:cubicBezTo>
                  <a:lnTo>
                    <a:pt x="0" y="0"/>
                  </a:lnTo>
                  <a:lnTo>
                    <a:pt x="0" y="2285343"/>
                  </a:lnTo>
                  <a:lnTo>
                    <a:pt x="2536094" y="2285343"/>
                  </a:lnTo>
                  <a:cubicBezTo>
                    <a:pt x="2555134" y="2247966"/>
                    <a:pt x="2563012" y="2205202"/>
                    <a:pt x="2551129" y="2165460"/>
                  </a:cubicBezTo>
                  <a:close/>
                </a:path>
              </a:pathLst>
            </a:custGeom>
            <a:solidFill>
              <a:schemeClr val="accent6"/>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8" y="-13"/>
              <a:ext cx="5978795" cy="5142022"/>
            </a:xfrm>
            <a:custGeom>
              <a:rect l="l" t="t" r="r" b="b"/>
              <a:pathLst>
                <a:path w="2657242" h="2285343" extrusionOk="0">
                  <a:moveTo>
                    <a:pt x="2007248" y="2113499"/>
                  </a:moveTo>
                  <a:cubicBezTo>
                    <a:pt x="1570122" y="1477098"/>
                    <a:pt x="2433082" y="1775854"/>
                    <a:pt x="2003441" y="835244"/>
                  </a:cubicBezTo>
                  <a:cubicBezTo>
                    <a:pt x="1977901" y="745052"/>
                    <a:pt x="1922620" y="648094"/>
                    <a:pt x="1965558" y="564800"/>
                  </a:cubicBezTo>
                  <a:cubicBezTo>
                    <a:pt x="2004426" y="489322"/>
                    <a:pt x="2106518" y="470798"/>
                    <a:pt x="2189570" y="488337"/>
                  </a:cubicBezTo>
                  <a:cubicBezTo>
                    <a:pt x="2272623" y="505876"/>
                    <a:pt x="2348716" y="549428"/>
                    <a:pt x="2432491" y="564274"/>
                  </a:cubicBezTo>
                  <a:cubicBezTo>
                    <a:pt x="2646524" y="602374"/>
                    <a:pt x="2740016" y="398211"/>
                    <a:pt x="2567739" y="263810"/>
                  </a:cubicBezTo>
                  <a:cubicBezTo>
                    <a:pt x="2468142" y="185967"/>
                    <a:pt x="2311687" y="141430"/>
                    <a:pt x="2287855" y="0"/>
                  </a:cubicBezTo>
                  <a:lnTo>
                    <a:pt x="0" y="0"/>
                  </a:lnTo>
                  <a:lnTo>
                    <a:pt x="0" y="2285343"/>
                  </a:lnTo>
                  <a:lnTo>
                    <a:pt x="2023268" y="2285343"/>
                  </a:lnTo>
                  <a:cubicBezTo>
                    <a:pt x="2055570" y="2233645"/>
                    <a:pt x="2039156" y="2165000"/>
                    <a:pt x="2007248" y="2113499"/>
                  </a:cubicBezTo>
                  <a:close/>
                </a:path>
              </a:pathLst>
            </a:custGeom>
            <a:solidFill>
              <a:schemeClr val="lt1"/>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sp>
        <p:nvSpPr>
          <p:cNvPr id="17" name="Google Shape;17;p2"/>
          <p:cNvSpPr txBox="1">
            <a:spLocks noGrp="1"/>
          </p:cNvSpPr>
          <p:nvPr>
            <p:ph type="ctrTitle"/>
          </p:nvPr>
        </p:nvSpPr>
        <p:spPr>
          <a:xfrm>
            <a:off x="685800" y="658575"/>
            <a:ext cx="3620100" cy="3826200"/>
          </a:xfrm>
          <a:prstGeom prst="rect">
            <a:avLst/>
          </a:prstGeom>
        </p:spPr>
        <p:txBody>
          <a:bodyPr spcFirstLastPara="1" wrap="square" lIns="0" tIns="0" rIns="0" bIns="0" anchor="ctr" anchorCtr="0">
            <a:noAutofit/>
          </a:bodyPr>
          <a:lstStyle>
            <a:lvl1pPr lvl="0" rtl="0">
              <a:lnSpc>
                <a:spcPct val="100000"/>
              </a:lnSpc>
              <a:spcBef>
                <a:spcPct val="0"/>
              </a:spcBef>
              <a:spcAft>
                <a:spcPct val="0"/>
              </a:spcAft>
              <a:buSzPts val="4800"/>
              <a:buNone/>
              <a:defRPr sz="4800"/>
            </a:lvl1pPr>
            <a:lvl2pPr lvl="1" rtl="0">
              <a:lnSpc>
                <a:spcPct val="100000"/>
              </a:lnSpc>
              <a:spcBef>
                <a:spcPct val="0"/>
              </a:spcBef>
              <a:spcAft>
                <a:spcPct val="0"/>
              </a:spcAft>
              <a:buSzPts val="4800"/>
              <a:buNone/>
              <a:defRPr sz="4800"/>
            </a:lvl2pPr>
            <a:lvl3pPr lvl="2" rtl="0">
              <a:lnSpc>
                <a:spcPct val="100000"/>
              </a:lnSpc>
              <a:spcBef>
                <a:spcPct val="0"/>
              </a:spcBef>
              <a:spcAft>
                <a:spcPct val="0"/>
              </a:spcAft>
              <a:buSzPts val="4800"/>
              <a:buNone/>
              <a:defRPr sz="4800"/>
            </a:lvl3pPr>
            <a:lvl4pPr lvl="3" rtl="0">
              <a:lnSpc>
                <a:spcPct val="100000"/>
              </a:lnSpc>
              <a:spcBef>
                <a:spcPct val="0"/>
              </a:spcBef>
              <a:spcAft>
                <a:spcPct val="0"/>
              </a:spcAft>
              <a:buSzPts val="4800"/>
              <a:buNone/>
              <a:defRPr sz="4800"/>
            </a:lvl4pPr>
            <a:lvl5pPr lvl="4" rtl="0">
              <a:lnSpc>
                <a:spcPct val="100000"/>
              </a:lnSpc>
              <a:spcBef>
                <a:spcPct val="0"/>
              </a:spcBef>
              <a:spcAft>
                <a:spcPct val="0"/>
              </a:spcAft>
              <a:buSzPts val="4800"/>
              <a:buNone/>
              <a:defRPr sz="4800"/>
            </a:lvl5pPr>
            <a:lvl6pPr lvl="5" rtl="0">
              <a:lnSpc>
                <a:spcPct val="100000"/>
              </a:lnSpc>
              <a:spcBef>
                <a:spcPct val="0"/>
              </a:spcBef>
              <a:spcAft>
                <a:spcPct val="0"/>
              </a:spcAft>
              <a:buSzPts val="4800"/>
              <a:buNone/>
              <a:defRPr sz="4800"/>
            </a:lvl6pPr>
            <a:lvl7pPr lvl="6" rtl="0">
              <a:lnSpc>
                <a:spcPct val="100000"/>
              </a:lnSpc>
              <a:spcBef>
                <a:spcPct val="0"/>
              </a:spcBef>
              <a:spcAft>
                <a:spcPct val="0"/>
              </a:spcAft>
              <a:buSzPts val="4800"/>
              <a:buNone/>
              <a:defRPr sz="4800"/>
            </a:lvl7pPr>
            <a:lvl8pPr lvl="7" rtl="0">
              <a:lnSpc>
                <a:spcPct val="100000"/>
              </a:lnSpc>
              <a:spcBef>
                <a:spcPct val="0"/>
              </a:spcBef>
              <a:spcAft>
                <a:spcPct val="0"/>
              </a:spcAft>
              <a:buSzPts val="4800"/>
              <a:buNone/>
              <a:defRPr sz="4800"/>
            </a:lvl8pPr>
            <a:lvl9pPr lvl="8" rtl="0">
              <a:lnSpc>
                <a:spcPct val="100000"/>
              </a:lnSpc>
              <a:spcBef>
                <a:spcPct val="0"/>
              </a:spcBef>
              <a:spcAft>
                <a:spcPct val="0"/>
              </a:spcAft>
              <a:buSzPts val="4800"/>
              <a:buNone/>
              <a:defRPr sz="4800"/>
            </a:lvl9pPr>
          </a:lstStyle>
          <a:p>
            <a:endParaRPr/>
          </a:p>
        </p:txBody>
      </p:sp>
    </p:spTree>
  </p:cSld>
  <p:clrMapOvr>
    <a:masterClrMapping/>
  </p:clrMapOvr>
  <p:transition/>
  <p:timing/>
</p:sldLayout>
</file>

<file path=ppt/slideLayouts/slideLayout12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Subtitle">
  <p:cSld name="TITLE_1">
    <p:bg>
      <p:bgPr>
        <a:gradFill>
          <a:gsLst>
            <a:gs pos="0">
              <a:schemeClr val="accent1"/>
            </a:gs>
            <a:gs pos="37000">
              <a:schemeClr val="dk2"/>
            </a:gs>
            <a:gs pos="100000">
              <a:schemeClr val="dk2"/>
            </a:gs>
          </a:gsLst>
          <a:lin ang="10800025" scaled="0"/>
        </a:gradFill>
        <a:effectLst/>
      </p:bgPr>
    </p:bg>
    <p:spTree>
      <p:nvGrpSpPr>
        <p:cNvPr id="1" name="Shape 18"/>
        <p:cNvGrpSpPr/>
        <p:nvPr/>
      </p:nvGrpSpPr>
      <p:grpSpPr>
        <a:xfrm>
          <a:off x="0" y="0"/>
          <a:ext cx="0" cy="0"/>
        </a:xfrm>
      </p:grpSpPr>
      <p:grpSp>
        <p:nvGrpSpPr>
          <p:cNvPr id="19" name="Google Shape;19;p3"/>
          <p:cNvGrpSpPr/>
          <p:nvPr/>
        </p:nvGrpSpPr>
        <p:grpSpPr>
          <a:xfrm>
            <a:off x="-8" y="-15"/>
            <a:ext cx="8946259" cy="5142022"/>
            <a:chOff x="-8" y="-15"/>
            <a:chExt cx="8946259" cy="5142022"/>
          </a:xfrm>
        </p:grpSpPr>
        <p:sp>
          <p:nvSpPr>
            <p:cNvPr id="20" name="Google Shape;20;p3"/>
            <p:cNvSpPr/>
            <p:nvPr/>
          </p:nvSpPr>
          <p:spPr>
            <a:xfrm>
              <a:off x="-8" y="-15"/>
              <a:ext cx="8946259" cy="5142022"/>
            </a:xfrm>
            <a:custGeom>
              <a:rect l="l" t="t" r="r" b="b"/>
              <a:pathLst>
                <a:path w="3976115" h="2285343" extrusionOk="0">
                  <a:moveTo>
                    <a:pt x="3715113" y="1727704"/>
                  </a:moveTo>
                  <a:cubicBezTo>
                    <a:pt x="3553145" y="1479660"/>
                    <a:pt x="3183314" y="1298028"/>
                    <a:pt x="3214303" y="961828"/>
                  </a:cubicBezTo>
                  <a:cubicBezTo>
                    <a:pt x="3275164" y="519540"/>
                    <a:pt x="4004911" y="481834"/>
                    <a:pt x="3975235" y="0"/>
                  </a:cubicBezTo>
                  <a:lnTo>
                    <a:pt x="0" y="0"/>
                  </a:lnTo>
                  <a:lnTo>
                    <a:pt x="0" y="2285343"/>
                  </a:lnTo>
                  <a:lnTo>
                    <a:pt x="3797837" y="2285343"/>
                  </a:lnTo>
                  <a:cubicBezTo>
                    <a:pt x="3851674" y="2096210"/>
                    <a:pt x="3821539" y="1893038"/>
                    <a:pt x="3715113" y="1727704"/>
                  </a:cubicBezTo>
                  <a:close/>
                </a:path>
              </a:pathLst>
            </a:custGeom>
            <a:solidFill>
              <a:schemeClr val="accent2"/>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1" name="Google Shape;21;p3"/>
            <p:cNvSpPr/>
            <p:nvPr/>
          </p:nvSpPr>
          <p:spPr>
            <a:xfrm>
              <a:off x="-8" y="279"/>
              <a:ext cx="8777943" cy="5141725"/>
            </a:xfrm>
            <a:custGeom>
              <a:rect l="l" t="t" r="r" b="b"/>
              <a:pathLst>
                <a:path w="3901308" h="2285211" extrusionOk="0">
                  <a:moveTo>
                    <a:pt x="3708416" y="1627264"/>
                  </a:moveTo>
                  <a:cubicBezTo>
                    <a:pt x="3572709" y="1407927"/>
                    <a:pt x="3290527" y="1355375"/>
                    <a:pt x="3101311" y="1197194"/>
                  </a:cubicBezTo>
                  <a:cubicBezTo>
                    <a:pt x="2819851" y="972075"/>
                    <a:pt x="2929822" y="645861"/>
                    <a:pt x="3238200" y="512379"/>
                  </a:cubicBezTo>
                  <a:cubicBezTo>
                    <a:pt x="3501671" y="404123"/>
                    <a:pt x="3817403" y="307231"/>
                    <a:pt x="3901309" y="0"/>
                  </a:cubicBezTo>
                  <a:lnTo>
                    <a:pt x="0" y="0"/>
                  </a:lnTo>
                  <a:lnTo>
                    <a:pt x="0" y="2285212"/>
                  </a:lnTo>
                  <a:lnTo>
                    <a:pt x="3706316" y="2285212"/>
                  </a:lnTo>
                  <a:cubicBezTo>
                    <a:pt x="3772955" y="2075136"/>
                    <a:pt x="3829155" y="1827421"/>
                    <a:pt x="3708416" y="1627264"/>
                  </a:cubicBezTo>
                  <a:close/>
                </a:path>
              </a:pathLst>
            </a:custGeom>
            <a:solidFill>
              <a:schemeClr val="accent3"/>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2" name="Google Shape;22;p3"/>
            <p:cNvSpPr/>
            <p:nvPr/>
          </p:nvSpPr>
          <p:spPr>
            <a:xfrm>
              <a:off x="-8" y="-15"/>
              <a:ext cx="8089742" cy="5142022"/>
            </a:xfrm>
            <a:custGeom>
              <a:rect l="l" t="t" r="r" b="b"/>
              <a:pathLst>
                <a:path w="3595440" h="2285343" extrusionOk="0">
                  <a:moveTo>
                    <a:pt x="3552685" y="1939028"/>
                  </a:moveTo>
                  <a:cubicBezTo>
                    <a:pt x="3582951" y="1866769"/>
                    <a:pt x="3608688" y="1786430"/>
                    <a:pt x="3587941" y="1710756"/>
                  </a:cubicBezTo>
                  <a:cubicBezTo>
                    <a:pt x="3534498" y="1533394"/>
                    <a:pt x="3320006" y="1508301"/>
                    <a:pt x="3174975" y="1437027"/>
                  </a:cubicBezTo>
                  <a:cubicBezTo>
                    <a:pt x="2668322" y="1141424"/>
                    <a:pt x="2837184" y="491490"/>
                    <a:pt x="3386710" y="375811"/>
                  </a:cubicBezTo>
                  <a:cubicBezTo>
                    <a:pt x="3539619" y="223214"/>
                    <a:pt x="3233605" y="269393"/>
                    <a:pt x="3231504" y="0"/>
                  </a:cubicBezTo>
                  <a:lnTo>
                    <a:pt x="0" y="0"/>
                  </a:lnTo>
                  <a:lnTo>
                    <a:pt x="0" y="2285343"/>
                  </a:lnTo>
                  <a:lnTo>
                    <a:pt x="3529771" y="2285343"/>
                  </a:lnTo>
                  <a:cubicBezTo>
                    <a:pt x="3445799" y="2181620"/>
                    <a:pt x="3505348" y="2046627"/>
                    <a:pt x="3552685" y="1939028"/>
                  </a:cubicBezTo>
                  <a:close/>
                </a:path>
              </a:pathLst>
            </a:custGeom>
            <a:solidFill>
              <a:schemeClr val="accent4"/>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3" name="Google Shape;23;p3"/>
            <p:cNvSpPr/>
            <p:nvPr/>
          </p:nvSpPr>
          <p:spPr>
            <a:xfrm>
              <a:off x="-8" y="-15"/>
              <a:ext cx="7722567" cy="5142022"/>
            </a:xfrm>
            <a:custGeom>
              <a:rect l="l" t="t" r="r" b="b"/>
              <a:pathLst>
                <a:path w="3432252" h="2285343" extrusionOk="0">
                  <a:moveTo>
                    <a:pt x="3391175" y="1610448"/>
                  </a:moveTo>
                  <a:cubicBezTo>
                    <a:pt x="3154820" y="1398993"/>
                    <a:pt x="2585794" y="1926152"/>
                    <a:pt x="2757348" y="1289817"/>
                  </a:cubicBezTo>
                  <a:cubicBezTo>
                    <a:pt x="2798382" y="1034087"/>
                    <a:pt x="2836134" y="949413"/>
                    <a:pt x="2744218" y="711748"/>
                  </a:cubicBezTo>
                  <a:cubicBezTo>
                    <a:pt x="2699901" y="597119"/>
                    <a:pt x="2750258" y="443405"/>
                    <a:pt x="2854123" y="377781"/>
                  </a:cubicBezTo>
                  <a:cubicBezTo>
                    <a:pt x="2907894" y="343820"/>
                    <a:pt x="2975649" y="340667"/>
                    <a:pt x="3033622" y="314391"/>
                  </a:cubicBezTo>
                  <a:cubicBezTo>
                    <a:pt x="3146810" y="262956"/>
                    <a:pt x="3198151" y="113643"/>
                    <a:pt x="3154032" y="0"/>
                  </a:cubicBezTo>
                  <a:lnTo>
                    <a:pt x="0" y="0"/>
                  </a:lnTo>
                  <a:lnTo>
                    <a:pt x="0" y="2285343"/>
                  </a:lnTo>
                  <a:lnTo>
                    <a:pt x="3248902" y="2285343"/>
                  </a:lnTo>
                  <a:cubicBezTo>
                    <a:pt x="3296108" y="2104303"/>
                    <a:pt x="3524059" y="1769220"/>
                    <a:pt x="3391175" y="1610448"/>
                  </a:cubicBezTo>
                  <a:close/>
                </a:path>
              </a:pathLst>
            </a:custGeom>
            <a:solidFill>
              <a:schemeClr val="accent5"/>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4" name="Google Shape;24;p3"/>
            <p:cNvSpPr/>
            <p:nvPr/>
          </p:nvSpPr>
          <p:spPr>
            <a:xfrm>
              <a:off x="-8" y="279"/>
              <a:ext cx="7515353" cy="5141725"/>
            </a:xfrm>
            <a:custGeom>
              <a:rect l="l" t="t" r="r" b="b"/>
              <a:pathLst>
                <a:path w="3340157" h="2285211" extrusionOk="0">
                  <a:moveTo>
                    <a:pt x="3332546" y="1708063"/>
                  </a:moveTo>
                  <a:cubicBezTo>
                    <a:pt x="3232751" y="1497856"/>
                    <a:pt x="2822478" y="1757067"/>
                    <a:pt x="2658145" y="1700246"/>
                  </a:cubicBezTo>
                  <a:cubicBezTo>
                    <a:pt x="2602077" y="1669043"/>
                    <a:pt x="2603390" y="1587391"/>
                    <a:pt x="2617571" y="1524788"/>
                  </a:cubicBezTo>
                  <a:cubicBezTo>
                    <a:pt x="2805211" y="813501"/>
                    <a:pt x="2305910" y="683961"/>
                    <a:pt x="2591309" y="305851"/>
                  </a:cubicBezTo>
                  <a:cubicBezTo>
                    <a:pt x="2667271" y="248438"/>
                    <a:pt x="2771859" y="256978"/>
                    <a:pt x="2867057" y="253299"/>
                  </a:cubicBezTo>
                  <a:cubicBezTo>
                    <a:pt x="3011497" y="258160"/>
                    <a:pt x="3169526" y="147013"/>
                    <a:pt x="3083716" y="0"/>
                  </a:cubicBezTo>
                  <a:lnTo>
                    <a:pt x="0" y="0"/>
                  </a:lnTo>
                  <a:lnTo>
                    <a:pt x="0" y="2285212"/>
                  </a:lnTo>
                  <a:lnTo>
                    <a:pt x="2966654" y="2285212"/>
                  </a:lnTo>
                  <a:lnTo>
                    <a:pt x="3265185" y="1907496"/>
                  </a:lnTo>
                  <a:cubicBezTo>
                    <a:pt x="3310814" y="1849755"/>
                    <a:pt x="3359202" y="1776708"/>
                    <a:pt x="3332546" y="1708063"/>
                  </a:cubicBezTo>
                  <a:close/>
                </a:path>
              </a:pathLst>
            </a:custGeom>
            <a:solidFill>
              <a:schemeClr val="accent6"/>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5" name="Google Shape;25;p3"/>
            <p:cNvSpPr/>
            <p:nvPr/>
          </p:nvSpPr>
          <p:spPr>
            <a:xfrm>
              <a:off x="-8" y="-15"/>
              <a:ext cx="6899245" cy="5142022"/>
            </a:xfrm>
            <a:custGeom>
              <a:rect l="l" t="t" r="r" b="b"/>
              <a:pathLst>
                <a:path w="3066331" h="2285343" extrusionOk="0">
                  <a:moveTo>
                    <a:pt x="2774025" y="2159416"/>
                  </a:moveTo>
                  <a:cubicBezTo>
                    <a:pt x="2884784" y="2071195"/>
                    <a:pt x="3113261" y="1994798"/>
                    <a:pt x="3057783" y="1815794"/>
                  </a:cubicBezTo>
                  <a:cubicBezTo>
                    <a:pt x="2965867" y="1636921"/>
                    <a:pt x="2740147" y="1764293"/>
                    <a:pt x="2598203" y="1801802"/>
                  </a:cubicBezTo>
                  <a:cubicBezTo>
                    <a:pt x="2515150" y="1819341"/>
                    <a:pt x="2413058" y="1800751"/>
                    <a:pt x="2374190" y="1725339"/>
                  </a:cubicBezTo>
                  <a:cubicBezTo>
                    <a:pt x="2293436" y="1490236"/>
                    <a:pt x="2625778" y="1181823"/>
                    <a:pt x="2584810" y="955785"/>
                  </a:cubicBezTo>
                  <a:cubicBezTo>
                    <a:pt x="2401896" y="572091"/>
                    <a:pt x="2113871" y="610914"/>
                    <a:pt x="2415881" y="176640"/>
                  </a:cubicBezTo>
                  <a:cubicBezTo>
                    <a:pt x="2448708" y="123562"/>
                    <a:pt x="2465253" y="51829"/>
                    <a:pt x="2429011" y="0"/>
                  </a:cubicBezTo>
                  <a:lnTo>
                    <a:pt x="0" y="0"/>
                  </a:lnTo>
                  <a:lnTo>
                    <a:pt x="0" y="2285343"/>
                  </a:lnTo>
                  <a:lnTo>
                    <a:pt x="2697013" y="2285343"/>
                  </a:lnTo>
                  <a:cubicBezTo>
                    <a:pt x="2706335" y="2237916"/>
                    <a:pt x="2736733" y="2191604"/>
                    <a:pt x="2774025" y="2159416"/>
                  </a:cubicBezTo>
                  <a:close/>
                </a:path>
              </a:pathLst>
            </a:custGeom>
            <a:solidFill>
              <a:schemeClr val="lt1"/>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sp>
        <p:nvSpPr>
          <p:cNvPr id="26" name="Google Shape;26;p3"/>
          <p:cNvSpPr txBox="1">
            <a:spLocks noGrp="1"/>
          </p:cNvSpPr>
          <p:nvPr>
            <p:ph type="ctrTitle"/>
          </p:nvPr>
        </p:nvSpPr>
        <p:spPr>
          <a:xfrm>
            <a:off x="685800" y="2123600"/>
            <a:ext cx="4566300" cy="470700"/>
          </a:xfrm>
          <a:prstGeom prst="rect">
            <a:avLst/>
          </a:prstGeom>
        </p:spPr>
        <p:txBody>
          <a:bodyPr spcFirstLastPara="1" wrap="square" lIns="0" tIns="0" rIns="0" bIns="0" anchor="b" anchorCtr="0">
            <a:noAutofit/>
          </a:bodyPr>
          <a:lstStyle>
            <a:lvl1pPr lvl="0" rtl="0">
              <a:spcBef>
                <a:spcPct val="0"/>
              </a:spcBef>
              <a:spcAft>
                <a:spcPct val="0"/>
              </a:spcAft>
              <a:buSzPts val="3600"/>
              <a:buNone/>
              <a:defRPr sz="3600"/>
            </a:lvl1pPr>
            <a:lvl2pPr lvl="1" rtl="0">
              <a:spcBef>
                <a:spcPct val="0"/>
              </a:spcBef>
              <a:spcAft>
                <a:spcPct val="0"/>
              </a:spcAft>
              <a:buSzPts val="3600"/>
              <a:buNone/>
              <a:defRPr sz="3600"/>
            </a:lvl2pPr>
            <a:lvl3pPr lvl="2" rtl="0">
              <a:spcBef>
                <a:spcPct val="0"/>
              </a:spcBef>
              <a:spcAft>
                <a:spcPct val="0"/>
              </a:spcAft>
              <a:buSzPts val="3600"/>
              <a:buNone/>
              <a:defRPr sz="3600"/>
            </a:lvl3pPr>
            <a:lvl4pPr lvl="3" rtl="0">
              <a:spcBef>
                <a:spcPct val="0"/>
              </a:spcBef>
              <a:spcAft>
                <a:spcPct val="0"/>
              </a:spcAft>
              <a:buSzPts val="3600"/>
              <a:buNone/>
              <a:defRPr sz="3600"/>
            </a:lvl4pPr>
            <a:lvl5pPr lvl="4" rtl="0">
              <a:spcBef>
                <a:spcPct val="0"/>
              </a:spcBef>
              <a:spcAft>
                <a:spcPct val="0"/>
              </a:spcAft>
              <a:buSzPts val="3600"/>
              <a:buNone/>
              <a:defRPr sz="3600"/>
            </a:lvl5pPr>
            <a:lvl6pPr lvl="5" rtl="0">
              <a:spcBef>
                <a:spcPct val="0"/>
              </a:spcBef>
              <a:spcAft>
                <a:spcPct val="0"/>
              </a:spcAft>
              <a:buSzPts val="3600"/>
              <a:buNone/>
              <a:defRPr sz="3600"/>
            </a:lvl6pPr>
            <a:lvl7pPr lvl="6" rtl="0">
              <a:spcBef>
                <a:spcPct val="0"/>
              </a:spcBef>
              <a:spcAft>
                <a:spcPct val="0"/>
              </a:spcAft>
              <a:buSzPts val="3600"/>
              <a:buNone/>
              <a:defRPr sz="3600"/>
            </a:lvl7pPr>
            <a:lvl8pPr lvl="7" rtl="0">
              <a:spcBef>
                <a:spcPct val="0"/>
              </a:spcBef>
              <a:spcAft>
                <a:spcPct val="0"/>
              </a:spcAft>
              <a:buSzPts val="3600"/>
              <a:buNone/>
              <a:defRPr sz="3600"/>
            </a:lvl8pPr>
            <a:lvl9pPr lvl="8" rtl="0">
              <a:spcBef>
                <a:spcPct val="0"/>
              </a:spcBef>
              <a:spcAft>
                <a:spcPct val="0"/>
              </a:spcAft>
              <a:buSzPts val="3600"/>
              <a:buNone/>
              <a:defRPr sz="3600"/>
            </a:lvl9pPr>
          </a:lstStyle>
          <a:p>
            <a:endParaRPr/>
          </a:p>
        </p:txBody>
      </p:sp>
      <p:sp>
        <p:nvSpPr>
          <p:cNvPr id="27" name="Google Shape;27;p3"/>
          <p:cNvSpPr txBox="1">
            <a:spLocks noGrp="1"/>
          </p:cNvSpPr>
          <p:nvPr>
            <p:ph type="subTitle" idx="1"/>
          </p:nvPr>
        </p:nvSpPr>
        <p:spPr>
          <a:xfrm>
            <a:off x="685800" y="2691077"/>
            <a:ext cx="4566300" cy="327300"/>
          </a:xfrm>
          <a:prstGeom prst="rect">
            <a:avLst/>
          </a:prstGeom>
        </p:spPr>
        <p:txBody>
          <a:bodyPr spcFirstLastPara="1" wrap="square" lIns="0" tIns="0" rIns="0" bIns="0" anchor="t" anchorCtr="0">
            <a:noAutofit/>
          </a:bodyPr>
          <a:lstStyle>
            <a:lvl1pPr lvl="0" rtl="0">
              <a:spcBef>
                <a:spcPct val="0"/>
              </a:spcBef>
              <a:spcAft>
                <a:spcPct val="0"/>
              </a:spcAft>
              <a:buSzPts val="2200"/>
              <a:buNone/>
              <a:defRPr>
                <a:solidFill>
                  <a:schemeClr val="accent1"/>
                </a:solidFill>
              </a:defRPr>
            </a:lvl1pPr>
            <a:lvl2pPr lvl="1" rtl="0">
              <a:spcBef>
                <a:spcPct val="0"/>
              </a:spcBef>
              <a:spcAft>
                <a:spcPct val="0"/>
              </a:spcAft>
              <a:buClr>
                <a:schemeClr val="accent1"/>
              </a:buClr>
              <a:buSzPts val="3000"/>
              <a:buNone/>
              <a:defRPr sz="3000">
                <a:solidFill>
                  <a:schemeClr val="accent1"/>
                </a:solidFill>
              </a:defRPr>
            </a:lvl2pPr>
            <a:lvl3pPr lvl="2" rtl="0">
              <a:spcBef>
                <a:spcPct val="0"/>
              </a:spcBef>
              <a:spcAft>
                <a:spcPct val="0"/>
              </a:spcAft>
              <a:buClr>
                <a:schemeClr val="accent1"/>
              </a:buClr>
              <a:buSzPts val="3000"/>
              <a:buNone/>
              <a:defRPr sz="3000">
                <a:solidFill>
                  <a:schemeClr val="accent1"/>
                </a:solidFill>
              </a:defRPr>
            </a:lvl3pPr>
            <a:lvl4pPr lvl="3" rtl="0">
              <a:spcBef>
                <a:spcPct val="0"/>
              </a:spcBef>
              <a:spcAft>
                <a:spcPct val="0"/>
              </a:spcAft>
              <a:buClr>
                <a:schemeClr val="accent1"/>
              </a:buClr>
              <a:buSzPts val="3000"/>
              <a:buNone/>
              <a:defRPr sz="3000">
                <a:solidFill>
                  <a:schemeClr val="accent1"/>
                </a:solidFill>
              </a:defRPr>
            </a:lvl4pPr>
            <a:lvl5pPr lvl="4" rtl="0">
              <a:spcBef>
                <a:spcPct val="0"/>
              </a:spcBef>
              <a:spcAft>
                <a:spcPct val="0"/>
              </a:spcAft>
              <a:buClr>
                <a:schemeClr val="accent1"/>
              </a:buClr>
              <a:buSzPts val="3000"/>
              <a:buNone/>
              <a:defRPr sz="3000">
                <a:solidFill>
                  <a:schemeClr val="accent1"/>
                </a:solidFill>
              </a:defRPr>
            </a:lvl5pPr>
            <a:lvl6pPr lvl="5" rtl="0">
              <a:spcBef>
                <a:spcPct val="0"/>
              </a:spcBef>
              <a:spcAft>
                <a:spcPct val="0"/>
              </a:spcAft>
              <a:buClr>
                <a:schemeClr val="accent1"/>
              </a:buClr>
              <a:buSzPts val="3000"/>
              <a:buNone/>
              <a:defRPr sz="3000">
                <a:solidFill>
                  <a:schemeClr val="accent1"/>
                </a:solidFill>
              </a:defRPr>
            </a:lvl6pPr>
            <a:lvl7pPr lvl="6" rtl="0">
              <a:spcBef>
                <a:spcPct val="0"/>
              </a:spcBef>
              <a:spcAft>
                <a:spcPct val="0"/>
              </a:spcAft>
              <a:buClr>
                <a:schemeClr val="accent1"/>
              </a:buClr>
              <a:buSzPts val="3000"/>
              <a:buNone/>
              <a:defRPr sz="3000">
                <a:solidFill>
                  <a:schemeClr val="accent1"/>
                </a:solidFill>
              </a:defRPr>
            </a:lvl7pPr>
            <a:lvl8pPr lvl="7" rtl="0">
              <a:spcBef>
                <a:spcPct val="0"/>
              </a:spcBef>
              <a:spcAft>
                <a:spcPct val="0"/>
              </a:spcAft>
              <a:buClr>
                <a:schemeClr val="accent1"/>
              </a:buClr>
              <a:buSzPts val="3000"/>
              <a:buNone/>
              <a:defRPr sz="3000">
                <a:solidFill>
                  <a:schemeClr val="accent1"/>
                </a:solidFill>
              </a:defRPr>
            </a:lvl8pPr>
            <a:lvl9pPr lvl="8" rtl="0">
              <a:spcBef>
                <a:spcPct val="0"/>
              </a:spcBef>
              <a:spcAft>
                <a:spcPct val="0"/>
              </a:spcAft>
              <a:buClr>
                <a:schemeClr val="accent1"/>
              </a:buClr>
              <a:buSzPts val="3000"/>
              <a:buNone/>
              <a:defRPr sz="3000">
                <a:solidFill>
                  <a:schemeClr val="accent1"/>
                </a:solidFill>
              </a:defRPr>
            </a:lvl9pPr>
          </a:lstStyle>
          <a:p>
            <a:endParaRPr/>
          </a:p>
        </p:txBody>
      </p:sp>
    </p:spTree>
  </p:cSld>
  <p:clrMapOvr>
    <a:masterClrMapping/>
  </p:clrMapOvr>
  <p:transition/>
  <p:timing/>
</p:sldLayout>
</file>

<file path=ppt/slideLayouts/slideLayout12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 1 column" type="tx">
  <p:cSld name="TITLE_AND_BODY">
    <p:bg>
      <p:bgPr>
        <a:gradFill>
          <a:gsLst>
            <a:gs pos="0">
              <a:schemeClr val="accent1"/>
            </a:gs>
            <a:gs pos="50000">
              <a:schemeClr val="dk2"/>
            </a:gs>
            <a:gs pos="100000">
              <a:schemeClr val="dk2"/>
            </a:gs>
          </a:gsLst>
          <a:path path="circle">
            <a:fillToRect/>
          </a:path>
        </a:gradFill>
        <a:effectLst/>
      </p:bgPr>
    </p:bg>
    <p:spTree>
      <p:nvGrpSpPr>
        <p:cNvPr id="1" name="Shape 41"/>
        <p:cNvGrpSpPr/>
        <p:nvPr/>
      </p:nvGrpSpPr>
      <p:grpSpPr>
        <a:xfrm>
          <a:off x="0" y="0"/>
          <a:ext cx="0" cy="0"/>
        </a:xfrm>
      </p:grpSpPr>
      <p:grpSp>
        <p:nvGrpSpPr>
          <p:cNvPr id="42" name="Google Shape;42;p5"/>
          <p:cNvGrpSpPr/>
          <p:nvPr/>
        </p:nvGrpSpPr>
        <p:grpSpPr>
          <a:xfrm>
            <a:off x="-1" y="-1329"/>
            <a:ext cx="9144884" cy="5147195"/>
            <a:chOff x="-1" y="-1329"/>
            <a:chExt cx="9144884" cy="5147195"/>
          </a:xfrm>
        </p:grpSpPr>
        <p:sp>
          <p:nvSpPr>
            <p:cNvPr id="43" name="Google Shape;43;p5"/>
            <p:cNvSpPr/>
            <p:nvPr/>
          </p:nvSpPr>
          <p:spPr>
            <a:xfrm>
              <a:off x="-1" y="-886"/>
              <a:ext cx="9144884" cy="5146749"/>
            </a:xfrm>
            <a:custGeom>
              <a:rect l="l" t="t" r="r" b="b"/>
              <a:pathLst>
                <a:path w="4064393" h="2287444" extrusionOk="0">
                  <a:moveTo>
                    <a:pt x="3788843" y="883066"/>
                  </a:moveTo>
                  <a:cubicBezTo>
                    <a:pt x="3664100" y="932662"/>
                    <a:pt x="3567457" y="1052874"/>
                    <a:pt x="3428795" y="1065618"/>
                  </a:cubicBezTo>
                  <a:cubicBezTo>
                    <a:pt x="3361105" y="1071530"/>
                    <a:pt x="3286456" y="1042298"/>
                    <a:pt x="3256912" y="981141"/>
                  </a:cubicBezTo>
                  <a:cubicBezTo>
                    <a:pt x="3196576" y="857381"/>
                    <a:pt x="3353424" y="685537"/>
                    <a:pt x="3244831" y="575639"/>
                  </a:cubicBezTo>
                  <a:cubicBezTo>
                    <a:pt x="3212792" y="545750"/>
                    <a:pt x="3166506" y="538589"/>
                    <a:pt x="3124553" y="525846"/>
                  </a:cubicBezTo>
                  <a:cubicBezTo>
                    <a:pt x="2907894" y="464426"/>
                    <a:pt x="2780787" y="210535"/>
                    <a:pt x="2861936" y="0"/>
                  </a:cubicBezTo>
                  <a:lnTo>
                    <a:pt x="0" y="0"/>
                  </a:lnTo>
                  <a:lnTo>
                    <a:pt x="0" y="2287445"/>
                  </a:lnTo>
                  <a:lnTo>
                    <a:pt x="4064394" y="2287445"/>
                  </a:lnTo>
                  <a:lnTo>
                    <a:pt x="4064394" y="886022"/>
                  </a:lnTo>
                  <a:cubicBezTo>
                    <a:pt x="3976365" y="849505"/>
                    <a:pt x="3877634" y="848441"/>
                    <a:pt x="3788843" y="883066"/>
                  </a:cubicBezTo>
                  <a:close/>
                </a:path>
              </a:pathLst>
            </a:custGeom>
            <a:solidFill>
              <a:schemeClr val="accent2"/>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44" name="Google Shape;44;p5"/>
            <p:cNvSpPr/>
            <p:nvPr/>
          </p:nvSpPr>
          <p:spPr>
            <a:xfrm>
              <a:off x="-1" y="-1181"/>
              <a:ext cx="9144884" cy="5147046"/>
            </a:xfrm>
            <a:custGeom>
              <a:rect l="l" t="t" r="r" b="b"/>
              <a:pathLst>
                <a:path w="4064393" h="2287576" extrusionOk="0">
                  <a:moveTo>
                    <a:pt x="3901965" y="939494"/>
                  </a:moveTo>
                  <a:cubicBezTo>
                    <a:pt x="3499701" y="855017"/>
                    <a:pt x="3568310" y="1206588"/>
                    <a:pt x="3260260" y="1099645"/>
                  </a:cubicBezTo>
                  <a:cubicBezTo>
                    <a:pt x="3067828" y="996184"/>
                    <a:pt x="3151603" y="860929"/>
                    <a:pt x="3127442" y="700317"/>
                  </a:cubicBezTo>
                  <a:cubicBezTo>
                    <a:pt x="3105645" y="624183"/>
                    <a:pt x="3033622" y="575901"/>
                    <a:pt x="2981098" y="516715"/>
                  </a:cubicBezTo>
                  <a:cubicBezTo>
                    <a:pt x="2857471" y="377387"/>
                    <a:pt x="2848871" y="151612"/>
                    <a:pt x="2954837" y="0"/>
                  </a:cubicBezTo>
                  <a:lnTo>
                    <a:pt x="0" y="0"/>
                  </a:lnTo>
                  <a:lnTo>
                    <a:pt x="0" y="2287576"/>
                  </a:lnTo>
                  <a:lnTo>
                    <a:pt x="4064394" y="2287576"/>
                  </a:lnTo>
                  <a:lnTo>
                    <a:pt x="4064394" y="955128"/>
                  </a:lnTo>
                  <a:cubicBezTo>
                    <a:pt x="4010557" y="955588"/>
                    <a:pt x="3955277" y="947245"/>
                    <a:pt x="3901965" y="939494"/>
                  </a:cubicBezTo>
                  <a:close/>
                </a:path>
              </a:pathLst>
            </a:custGeom>
            <a:solidFill>
              <a:schemeClr val="accent3"/>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45" name="Google Shape;45;p5"/>
            <p:cNvSpPr/>
            <p:nvPr/>
          </p:nvSpPr>
          <p:spPr>
            <a:xfrm>
              <a:off x="-1" y="-1329"/>
              <a:ext cx="9144884" cy="5147195"/>
            </a:xfrm>
            <a:custGeom>
              <a:rect l="l" t="t" r="r" b="b"/>
              <a:pathLst>
                <a:path w="4064393" h="2287642" extrusionOk="0">
                  <a:moveTo>
                    <a:pt x="3897961" y="979695"/>
                  </a:moveTo>
                  <a:cubicBezTo>
                    <a:pt x="3674736" y="964390"/>
                    <a:pt x="3602516" y="1073895"/>
                    <a:pt x="3472718" y="1222747"/>
                  </a:cubicBezTo>
                  <a:cubicBezTo>
                    <a:pt x="3361105" y="1334420"/>
                    <a:pt x="3140244" y="1318720"/>
                    <a:pt x="3084963" y="1158306"/>
                  </a:cubicBezTo>
                  <a:cubicBezTo>
                    <a:pt x="3045899" y="1043086"/>
                    <a:pt x="3123962" y="918013"/>
                    <a:pt x="3106498" y="797538"/>
                  </a:cubicBezTo>
                  <a:cubicBezTo>
                    <a:pt x="3020688" y="502395"/>
                    <a:pt x="2709290" y="454573"/>
                    <a:pt x="2826877" y="0"/>
                  </a:cubicBezTo>
                  <a:lnTo>
                    <a:pt x="0" y="0"/>
                  </a:lnTo>
                  <a:lnTo>
                    <a:pt x="0" y="2287642"/>
                  </a:lnTo>
                  <a:lnTo>
                    <a:pt x="4064394" y="2287642"/>
                  </a:lnTo>
                  <a:lnTo>
                    <a:pt x="4064394" y="1009650"/>
                  </a:lnTo>
                  <a:cubicBezTo>
                    <a:pt x="4010098" y="993931"/>
                    <a:pt x="3954324" y="983893"/>
                    <a:pt x="3897961" y="979695"/>
                  </a:cubicBezTo>
                  <a:close/>
                </a:path>
              </a:pathLst>
            </a:custGeom>
            <a:solidFill>
              <a:schemeClr val="accent4"/>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46" name="Google Shape;46;p5"/>
            <p:cNvSpPr/>
            <p:nvPr/>
          </p:nvSpPr>
          <p:spPr>
            <a:xfrm>
              <a:off x="-1" y="-1329"/>
              <a:ext cx="9144884" cy="5147195"/>
            </a:xfrm>
            <a:custGeom>
              <a:rect l="l" t="t" r="r" b="b"/>
              <a:pathLst>
                <a:path w="4064393" h="2287642" extrusionOk="0">
                  <a:moveTo>
                    <a:pt x="3886668" y="1168356"/>
                  </a:moveTo>
                  <a:cubicBezTo>
                    <a:pt x="3523534" y="864476"/>
                    <a:pt x="3578093" y="1536875"/>
                    <a:pt x="3166834" y="1369892"/>
                  </a:cubicBezTo>
                  <a:cubicBezTo>
                    <a:pt x="2968952" y="1280029"/>
                    <a:pt x="2931661" y="1012343"/>
                    <a:pt x="3042091" y="838988"/>
                  </a:cubicBezTo>
                  <a:cubicBezTo>
                    <a:pt x="3075772" y="781641"/>
                    <a:pt x="3123043" y="717265"/>
                    <a:pt x="3097963" y="655648"/>
                  </a:cubicBezTo>
                  <a:cubicBezTo>
                    <a:pt x="3074787" y="598695"/>
                    <a:pt x="3004406" y="582076"/>
                    <a:pt x="2945711" y="563683"/>
                  </a:cubicBezTo>
                  <a:cubicBezTo>
                    <a:pt x="2704694" y="489125"/>
                    <a:pt x="2524210" y="251788"/>
                    <a:pt x="2514231" y="0"/>
                  </a:cubicBezTo>
                  <a:lnTo>
                    <a:pt x="0" y="0"/>
                  </a:lnTo>
                  <a:lnTo>
                    <a:pt x="0" y="2287642"/>
                  </a:lnTo>
                  <a:lnTo>
                    <a:pt x="4064394" y="2287642"/>
                  </a:lnTo>
                  <a:lnTo>
                    <a:pt x="4064394" y="1364506"/>
                  </a:lnTo>
                  <a:cubicBezTo>
                    <a:pt x="3994275" y="1309983"/>
                    <a:pt x="3950221" y="1229776"/>
                    <a:pt x="3886668" y="1168356"/>
                  </a:cubicBezTo>
                  <a:close/>
                </a:path>
              </a:pathLst>
            </a:custGeom>
            <a:solidFill>
              <a:schemeClr val="accent5"/>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47" name="Google Shape;47;p5"/>
            <p:cNvSpPr/>
            <p:nvPr/>
          </p:nvSpPr>
          <p:spPr>
            <a:xfrm>
              <a:off x="-1" y="-886"/>
              <a:ext cx="9144884" cy="5146749"/>
            </a:xfrm>
            <a:custGeom>
              <a:rect l="l" t="t" r="r" b="b"/>
              <a:pathLst>
                <a:path w="4064393" h="2287444" extrusionOk="0">
                  <a:moveTo>
                    <a:pt x="3860275" y="1412328"/>
                  </a:moveTo>
                  <a:cubicBezTo>
                    <a:pt x="3499570" y="1212171"/>
                    <a:pt x="3370166" y="1548765"/>
                    <a:pt x="3020622" y="1515723"/>
                  </a:cubicBezTo>
                  <a:cubicBezTo>
                    <a:pt x="2790832" y="1511322"/>
                    <a:pt x="2587895" y="1238973"/>
                    <a:pt x="2748288" y="1041181"/>
                  </a:cubicBezTo>
                  <a:cubicBezTo>
                    <a:pt x="2792933" y="989023"/>
                    <a:pt x="2861476" y="955785"/>
                    <a:pt x="2888657" y="892657"/>
                  </a:cubicBezTo>
                  <a:cubicBezTo>
                    <a:pt x="2920500" y="819019"/>
                    <a:pt x="2882092" y="731848"/>
                    <a:pt x="2824776" y="675552"/>
                  </a:cubicBezTo>
                  <a:cubicBezTo>
                    <a:pt x="2569577" y="494315"/>
                    <a:pt x="2383447" y="351243"/>
                    <a:pt x="2435314" y="0"/>
                  </a:cubicBezTo>
                  <a:lnTo>
                    <a:pt x="0" y="0"/>
                  </a:lnTo>
                  <a:lnTo>
                    <a:pt x="0" y="2287445"/>
                  </a:lnTo>
                  <a:lnTo>
                    <a:pt x="4064394" y="2287445"/>
                  </a:lnTo>
                  <a:lnTo>
                    <a:pt x="4064394" y="1502125"/>
                  </a:lnTo>
                  <a:close/>
                </a:path>
              </a:pathLst>
            </a:custGeom>
            <a:solidFill>
              <a:schemeClr val="accent6"/>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48" name="Google Shape;48;p5"/>
            <p:cNvSpPr/>
            <p:nvPr/>
          </p:nvSpPr>
          <p:spPr>
            <a:xfrm>
              <a:off x="-1" y="-1032"/>
              <a:ext cx="9144884" cy="5146898"/>
            </a:xfrm>
            <a:custGeom>
              <a:rect l="l" t="t" r="r" b="b"/>
              <a:pathLst>
                <a:path w="4064393" h="2287510" extrusionOk="0">
                  <a:moveTo>
                    <a:pt x="3767571" y="1773029"/>
                  </a:moveTo>
                  <a:cubicBezTo>
                    <a:pt x="3678150" y="1745177"/>
                    <a:pt x="3601400" y="1686056"/>
                    <a:pt x="3513358" y="1654131"/>
                  </a:cubicBezTo>
                  <a:cubicBezTo>
                    <a:pt x="3253038" y="1560523"/>
                    <a:pt x="2846245" y="1725207"/>
                    <a:pt x="2683422" y="1432757"/>
                  </a:cubicBezTo>
                  <a:cubicBezTo>
                    <a:pt x="2593082" y="1250074"/>
                    <a:pt x="2741526" y="1029094"/>
                    <a:pt x="2694714" y="830711"/>
                  </a:cubicBezTo>
                  <a:cubicBezTo>
                    <a:pt x="2667271" y="714506"/>
                    <a:pt x="2577653" y="625234"/>
                    <a:pt x="2512064" y="525517"/>
                  </a:cubicBezTo>
                  <a:cubicBezTo>
                    <a:pt x="2410779" y="370063"/>
                    <a:pt x="2365609" y="184654"/>
                    <a:pt x="2384038" y="0"/>
                  </a:cubicBezTo>
                  <a:lnTo>
                    <a:pt x="0" y="0"/>
                  </a:lnTo>
                  <a:lnTo>
                    <a:pt x="0" y="2287511"/>
                  </a:lnTo>
                  <a:lnTo>
                    <a:pt x="4064394" y="2287511"/>
                  </a:lnTo>
                  <a:lnTo>
                    <a:pt x="4064394" y="1767774"/>
                  </a:lnTo>
                  <a:cubicBezTo>
                    <a:pt x="3965256" y="1794116"/>
                    <a:pt x="3864674" y="1803247"/>
                    <a:pt x="3767571" y="1773029"/>
                  </a:cubicBezTo>
                  <a:close/>
                </a:path>
              </a:pathLst>
            </a:custGeom>
            <a:solidFill>
              <a:schemeClr val="lt1"/>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sp>
        <p:nvSpPr>
          <p:cNvPr id="49" name="Google Shape;49;p5"/>
          <p:cNvSpPr txBox="1">
            <a:spLocks noGrp="1"/>
          </p:cNvSpPr>
          <p:nvPr>
            <p:ph type="title"/>
          </p:nvPr>
        </p:nvSpPr>
        <p:spPr>
          <a:xfrm>
            <a:off x="457200" y="594425"/>
            <a:ext cx="5215200" cy="716400"/>
          </a:xfrm>
          <a:prstGeom prst="rect">
            <a:avLst/>
          </a:prstGeom>
        </p:spPr>
        <p:txBody>
          <a:bodyPr spcFirstLastPara="1" wrap="square" lIns="0" tIns="0" rIns="0" bIns="0" anchor="b" anchorCtr="0">
            <a:noAutofit/>
          </a:bodyPr>
          <a:lstStyle>
            <a:lvl1pPr lvl="0" rtl="0">
              <a:spcBef>
                <a:spcPct val="0"/>
              </a:spcBef>
              <a:spcAft>
                <a:spcPct val="0"/>
              </a:spcAft>
              <a:buSzPts val="2800"/>
              <a:buNone/>
              <a:defRPr/>
            </a:lvl1pPr>
            <a:lvl2pPr lvl="1" rtl="0">
              <a:spcBef>
                <a:spcPct val="0"/>
              </a:spcBef>
              <a:spcAft>
                <a:spcPct val="0"/>
              </a:spcAft>
              <a:buSzPts val="2800"/>
              <a:buNone/>
              <a:defRPr/>
            </a:lvl2pPr>
            <a:lvl3pPr lvl="2" rtl="0">
              <a:spcBef>
                <a:spcPct val="0"/>
              </a:spcBef>
              <a:spcAft>
                <a:spcPct val="0"/>
              </a:spcAft>
              <a:buSzPts val="2800"/>
              <a:buNone/>
              <a:defRPr/>
            </a:lvl3pPr>
            <a:lvl4pPr lvl="3" rtl="0">
              <a:spcBef>
                <a:spcPct val="0"/>
              </a:spcBef>
              <a:spcAft>
                <a:spcPct val="0"/>
              </a:spcAft>
              <a:buSzPts val="2800"/>
              <a:buNone/>
              <a:defRPr/>
            </a:lvl4pPr>
            <a:lvl5pPr lvl="4" rtl="0">
              <a:spcBef>
                <a:spcPct val="0"/>
              </a:spcBef>
              <a:spcAft>
                <a:spcPct val="0"/>
              </a:spcAft>
              <a:buSzPts val="2800"/>
              <a:buNone/>
              <a:defRPr/>
            </a:lvl5pPr>
            <a:lvl6pPr lvl="5" rtl="0">
              <a:spcBef>
                <a:spcPct val="0"/>
              </a:spcBef>
              <a:spcAft>
                <a:spcPct val="0"/>
              </a:spcAft>
              <a:buSzPts val="2800"/>
              <a:buNone/>
              <a:defRPr/>
            </a:lvl6pPr>
            <a:lvl7pPr lvl="6" rtl="0">
              <a:spcBef>
                <a:spcPct val="0"/>
              </a:spcBef>
              <a:spcAft>
                <a:spcPct val="0"/>
              </a:spcAft>
              <a:buSzPts val="2800"/>
              <a:buNone/>
              <a:defRPr/>
            </a:lvl7pPr>
            <a:lvl8pPr lvl="7" rtl="0">
              <a:spcBef>
                <a:spcPct val="0"/>
              </a:spcBef>
              <a:spcAft>
                <a:spcPct val="0"/>
              </a:spcAft>
              <a:buSzPts val="2800"/>
              <a:buNone/>
              <a:defRPr/>
            </a:lvl8pPr>
            <a:lvl9pPr lvl="8" rtl="0">
              <a:spcBef>
                <a:spcPct val="0"/>
              </a:spcBef>
              <a:spcAft>
                <a:spcPct val="0"/>
              </a:spcAft>
              <a:buSzPts val="2800"/>
              <a:buNone/>
              <a:defRPr/>
            </a:lvl9pPr>
          </a:lstStyle>
          <a:p>
            <a:endParaRPr/>
          </a:p>
        </p:txBody>
      </p:sp>
      <p:sp>
        <p:nvSpPr>
          <p:cNvPr id="50" name="Google Shape;50;p5"/>
          <p:cNvSpPr txBox="1">
            <a:spLocks noGrp="1"/>
          </p:cNvSpPr>
          <p:nvPr>
            <p:ph type="body" idx="1"/>
          </p:nvPr>
        </p:nvSpPr>
        <p:spPr>
          <a:xfrm>
            <a:off x="457200" y="1592600"/>
            <a:ext cx="5215200" cy="2944800"/>
          </a:xfrm>
          <a:prstGeom prst="rect">
            <a:avLst/>
          </a:prstGeom>
        </p:spPr>
        <p:txBody>
          <a:bodyPr spcFirstLastPara="1" wrap="square" lIns="0" tIns="0" rIns="0" bIns="0" anchor="t" anchorCtr="0">
            <a:noAutofit/>
          </a:bodyPr>
          <a:lstStyle>
            <a:lvl1pPr marL="457200" lvl="0" indent="-368300" rtl="0">
              <a:spcBef>
                <a:spcPts val="600"/>
              </a:spcBef>
              <a:spcAft>
                <a:spcPct val="0"/>
              </a:spcAft>
              <a:buSzPts val="2200"/>
              <a:buChar char="●"/>
              <a:defRPr/>
            </a:lvl1pPr>
            <a:lvl2pPr marL="914400" lvl="1" indent="-368300" rtl="0">
              <a:spcBef>
                <a:spcPct val="0"/>
              </a:spcBef>
              <a:spcAft>
                <a:spcPct val="0"/>
              </a:spcAft>
              <a:buSzPts val="2200"/>
              <a:buChar char="○"/>
              <a:defRPr/>
            </a:lvl2pPr>
            <a:lvl3pPr marL="1371600" lvl="2" indent="-368300" rtl="0">
              <a:spcBef>
                <a:spcPct val="0"/>
              </a:spcBef>
              <a:spcAft>
                <a:spcPct val="0"/>
              </a:spcAft>
              <a:buSzPts val="2200"/>
              <a:buChar char="■"/>
              <a:defRPr/>
            </a:lvl3pPr>
            <a:lvl4pPr marL="1828800" lvl="3" indent="-368300" rtl="0">
              <a:spcBef>
                <a:spcPct val="0"/>
              </a:spcBef>
              <a:spcAft>
                <a:spcPct val="0"/>
              </a:spcAft>
              <a:buSzPts val="2200"/>
              <a:buChar char="●"/>
              <a:defRPr/>
            </a:lvl4pPr>
            <a:lvl5pPr marL="2286000" lvl="4" indent="-368300" rtl="0">
              <a:spcBef>
                <a:spcPct val="0"/>
              </a:spcBef>
              <a:spcAft>
                <a:spcPct val="0"/>
              </a:spcAft>
              <a:buSzPts val="2200"/>
              <a:buChar char="○"/>
              <a:defRPr/>
            </a:lvl5pPr>
            <a:lvl6pPr marL="2743200" lvl="5" indent="-368300" rtl="0">
              <a:spcBef>
                <a:spcPct val="0"/>
              </a:spcBef>
              <a:spcAft>
                <a:spcPct val="0"/>
              </a:spcAft>
              <a:buSzPts val="2200"/>
              <a:buChar char="■"/>
              <a:defRPr/>
            </a:lvl6pPr>
            <a:lvl7pPr marL="3200400" lvl="6" indent="-368300" rtl="0">
              <a:spcBef>
                <a:spcPct val="0"/>
              </a:spcBef>
              <a:spcAft>
                <a:spcPct val="0"/>
              </a:spcAft>
              <a:buSzPts val="2200"/>
              <a:buChar char="●"/>
              <a:defRPr/>
            </a:lvl7pPr>
            <a:lvl8pPr marL="3657600" lvl="7" indent="-368300" rtl="0">
              <a:spcBef>
                <a:spcPct val="0"/>
              </a:spcBef>
              <a:spcAft>
                <a:spcPct val="0"/>
              </a:spcAft>
              <a:buSzPts val="2200"/>
              <a:buChar char="○"/>
              <a:defRPr/>
            </a:lvl8pPr>
            <a:lvl9pPr marL="4114800" lvl="8" indent="-368300" rtl="0">
              <a:spcBef>
                <a:spcPct val="0"/>
              </a:spcBef>
              <a:spcAft>
                <a:spcPct val="0"/>
              </a:spcAft>
              <a:buSzPts val="2200"/>
              <a:buChar char="■"/>
              <a:defRPr/>
            </a:lvl9pPr>
          </a:lstStyle>
          <a:p>
            <a:endParaRPr/>
          </a:p>
        </p:txBody>
      </p:sp>
      <p:sp>
        <p:nvSpPr>
          <p:cNvPr id="51" name="Google Shape;51;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ct val="0"/>
              </a:spcBef>
              <a:spcAft>
                <a:spcPct val="0"/>
              </a:spcAft>
              <a:buNone/>
            </a:pPr>
            <a:fld id="{00000000-1234-1234-1234-123412341234}" type="slidenum">
              <a:rPr lang="en"/>
              <a:pPr marL="0" lvl="0" indent="0" algn="r" rtl="0">
                <a:spcBef>
                  <a:spcPct val="0"/>
                </a:spcBef>
                <a:spcAft>
                  <a:spcPct val="0"/>
                </a:spcAft>
                <a:buNone/>
              </a:pPr>
              <a:t>‹#›</a:t>
            </a:fld>
            <a:endParaRPr/>
          </a:p>
        </p:txBody>
      </p:sp>
    </p:spTree>
  </p:cSld>
  <p:clrMapOvr>
    <a:masterClrMapping/>
  </p:clrMapOvr>
  <p:transition/>
  <p:timing/>
</p:sldLayout>
</file>

<file path=ppt/slideLayouts/slideLayout12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 1 column + Image">
  <p:cSld name="TITLE_AND_BODY_1">
    <p:bg>
      <p:bgPr>
        <a:gradFill>
          <a:gsLst>
            <a:gs pos="0">
              <a:schemeClr val="accent1"/>
            </a:gs>
            <a:gs pos="37000">
              <a:schemeClr val="dk2"/>
            </a:gs>
            <a:gs pos="100000">
              <a:schemeClr val="dk2"/>
            </a:gs>
          </a:gsLst>
          <a:lin ang="10800025" scaled="0"/>
        </a:gradFill>
        <a:effectLst/>
      </p:bgPr>
    </p:bg>
    <p:spTree>
      <p:nvGrpSpPr>
        <p:cNvPr id="1" name="Shape 52"/>
        <p:cNvGrpSpPr/>
        <p:nvPr/>
      </p:nvGrpSpPr>
      <p:grpSpPr>
        <a:xfrm>
          <a:off x="0" y="0"/>
          <a:ext cx="0" cy="0"/>
        </a:xfrm>
      </p:grpSpPr>
      <p:grpSp>
        <p:nvGrpSpPr>
          <p:cNvPr id="53" name="Google Shape;53;p6"/>
          <p:cNvGrpSpPr/>
          <p:nvPr/>
        </p:nvGrpSpPr>
        <p:grpSpPr>
          <a:xfrm>
            <a:off x="6" y="-37"/>
            <a:ext cx="6256515" cy="5142022"/>
            <a:chOff x="-8" y="-13"/>
            <a:chExt cx="7710766" cy="5142022"/>
          </a:xfrm>
        </p:grpSpPr>
        <p:sp>
          <p:nvSpPr>
            <p:cNvPr id="54" name="Google Shape;54;p6"/>
            <p:cNvSpPr/>
            <p:nvPr/>
          </p:nvSpPr>
          <p:spPr>
            <a:xfrm>
              <a:off x="-8" y="-13"/>
              <a:ext cx="7710766" cy="5142022"/>
            </a:xfrm>
            <a:custGeom>
              <a:rect l="l" t="t" r="r" b="b"/>
              <a:pathLst>
                <a:path w="3427007" h="2285343" extrusionOk="0">
                  <a:moveTo>
                    <a:pt x="3264200" y="1931013"/>
                  </a:moveTo>
                  <a:cubicBezTo>
                    <a:pt x="3059555" y="1738083"/>
                    <a:pt x="2707189" y="1625228"/>
                    <a:pt x="2663923" y="1311888"/>
                  </a:cubicBezTo>
                  <a:cubicBezTo>
                    <a:pt x="2646918" y="776320"/>
                    <a:pt x="3405816" y="668129"/>
                    <a:pt x="3258554" y="0"/>
                  </a:cubicBezTo>
                  <a:lnTo>
                    <a:pt x="0" y="0"/>
                  </a:lnTo>
                  <a:lnTo>
                    <a:pt x="0" y="2285343"/>
                  </a:lnTo>
                  <a:lnTo>
                    <a:pt x="3426103" y="2285343"/>
                  </a:lnTo>
                  <a:cubicBezTo>
                    <a:pt x="3436148" y="2153964"/>
                    <a:pt x="3361302" y="2023504"/>
                    <a:pt x="3264200" y="1931013"/>
                  </a:cubicBezTo>
                  <a:close/>
                </a:path>
              </a:pathLst>
            </a:custGeom>
            <a:solidFill>
              <a:schemeClr val="accent2"/>
            </a:solidFill>
            <a:ln>
              <a:noFill/>
            </a:ln>
            <a:effectLst>
              <a:outerShdw blurRad="285750" dist="9525" algn="bl" rotWithShape="0">
                <a:schemeClr val="dk1">
                  <a:alpha val="75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55" name="Google Shape;55;p6"/>
            <p:cNvSpPr/>
            <p:nvPr/>
          </p:nvSpPr>
          <p:spPr>
            <a:xfrm>
              <a:off x="-8" y="-13"/>
              <a:ext cx="7536339" cy="5142022"/>
            </a:xfrm>
            <a:custGeom>
              <a:rect l="l" t="t" r="r" b="b"/>
              <a:pathLst>
                <a:path w="3349484" h="2285343" extrusionOk="0">
                  <a:moveTo>
                    <a:pt x="3135123" y="1986849"/>
                  </a:moveTo>
                  <a:cubicBezTo>
                    <a:pt x="3002568" y="1888315"/>
                    <a:pt x="2836659" y="1848901"/>
                    <a:pt x="2687952" y="1777628"/>
                  </a:cubicBezTo>
                  <a:cubicBezTo>
                    <a:pt x="2379377" y="1643884"/>
                    <a:pt x="2269472" y="1317800"/>
                    <a:pt x="2551129" y="1092748"/>
                  </a:cubicBezTo>
                  <a:cubicBezTo>
                    <a:pt x="2647246" y="1012409"/>
                    <a:pt x="2763520" y="961040"/>
                    <a:pt x="2873688" y="901459"/>
                  </a:cubicBezTo>
                  <a:cubicBezTo>
                    <a:pt x="3268796" y="717528"/>
                    <a:pt x="3285865" y="371278"/>
                    <a:pt x="3154688" y="0"/>
                  </a:cubicBezTo>
                  <a:lnTo>
                    <a:pt x="0" y="0"/>
                  </a:lnTo>
                  <a:lnTo>
                    <a:pt x="0" y="2285343"/>
                  </a:lnTo>
                  <a:lnTo>
                    <a:pt x="3349485" y="2285343"/>
                  </a:lnTo>
                  <a:cubicBezTo>
                    <a:pt x="3310420" y="2166169"/>
                    <a:pt x="3235575" y="2061939"/>
                    <a:pt x="3135123" y="1986849"/>
                  </a:cubicBezTo>
                  <a:close/>
                </a:path>
              </a:pathLst>
            </a:custGeom>
            <a:solidFill>
              <a:schemeClr val="accent3"/>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56" name="Google Shape;56;p6"/>
            <p:cNvSpPr/>
            <p:nvPr/>
          </p:nvSpPr>
          <p:spPr>
            <a:xfrm>
              <a:off x="-8" y="-13"/>
              <a:ext cx="6852517" cy="5142022"/>
            </a:xfrm>
            <a:custGeom>
              <a:rect l="l" t="t" r="r" b="b"/>
              <a:pathLst>
                <a:path w="3045563" h="2285343" extrusionOk="0">
                  <a:moveTo>
                    <a:pt x="2807574" y="2063115"/>
                  </a:moveTo>
                  <a:cubicBezTo>
                    <a:pt x="2956478" y="1994404"/>
                    <a:pt x="2840008" y="1887198"/>
                    <a:pt x="2727411" y="1875177"/>
                  </a:cubicBezTo>
                  <a:cubicBezTo>
                    <a:pt x="2250301" y="1750695"/>
                    <a:pt x="2181824" y="1070150"/>
                    <a:pt x="2624661" y="853112"/>
                  </a:cubicBezTo>
                  <a:cubicBezTo>
                    <a:pt x="2701215" y="814552"/>
                    <a:pt x="2785909" y="794451"/>
                    <a:pt x="2863446" y="757796"/>
                  </a:cubicBezTo>
                  <a:cubicBezTo>
                    <a:pt x="3297881" y="540560"/>
                    <a:pt x="2793262" y="253036"/>
                    <a:pt x="2983397" y="0"/>
                  </a:cubicBezTo>
                  <a:lnTo>
                    <a:pt x="0" y="0"/>
                  </a:lnTo>
                  <a:lnTo>
                    <a:pt x="0" y="2285343"/>
                  </a:lnTo>
                  <a:lnTo>
                    <a:pt x="2681190" y="2285343"/>
                  </a:lnTo>
                  <a:cubicBezTo>
                    <a:pt x="2683685" y="2196596"/>
                    <a:pt x="2730299" y="2108047"/>
                    <a:pt x="2807574" y="2063115"/>
                  </a:cubicBezTo>
                  <a:close/>
                </a:path>
              </a:pathLst>
            </a:custGeom>
            <a:solidFill>
              <a:schemeClr val="accent4"/>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57" name="Google Shape;57;p6"/>
            <p:cNvSpPr/>
            <p:nvPr/>
          </p:nvSpPr>
          <p:spPr>
            <a:xfrm>
              <a:off x="-8" y="-13"/>
              <a:ext cx="6478551" cy="5142022"/>
            </a:xfrm>
            <a:custGeom>
              <a:rect l="l" t="t" r="r" b="b"/>
              <a:pathLst>
                <a:path w="2879356" h="2285343" extrusionOk="0">
                  <a:moveTo>
                    <a:pt x="2483636" y="1975748"/>
                  </a:moveTo>
                  <a:cubicBezTo>
                    <a:pt x="2425729" y="1949472"/>
                    <a:pt x="2357974" y="1946319"/>
                    <a:pt x="2304203" y="1912292"/>
                  </a:cubicBezTo>
                  <a:cubicBezTo>
                    <a:pt x="2200338" y="1846602"/>
                    <a:pt x="2149981" y="1693020"/>
                    <a:pt x="2194297" y="1578391"/>
                  </a:cubicBezTo>
                  <a:cubicBezTo>
                    <a:pt x="2362898" y="1262161"/>
                    <a:pt x="2082226" y="851863"/>
                    <a:pt x="2213994" y="698938"/>
                  </a:cubicBezTo>
                  <a:cubicBezTo>
                    <a:pt x="2289890" y="640671"/>
                    <a:pt x="2476086" y="701106"/>
                    <a:pt x="2569840" y="720484"/>
                  </a:cubicBezTo>
                  <a:cubicBezTo>
                    <a:pt x="3121795" y="827427"/>
                    <a:pt x="2785252" y="260657"/>
                    <a:pt x="2696422" y="0"/>
                  </a:cubicBezTo>
                  <a:lnTo>
                    <a:pt x="0" y="0"/>
                  </a:lnTo>
                  <a:lnTo>
                    <a:pt x="0" y="2285343"/>
                  </a:lnTo>
                  <a:lnTo>
                    <a:pt x="2605819" y="2285343"/>
                  </a:lnTo>
                  <a:cubicBezTo>
                    <a:pt x="2646787" y="2172291"/>
                    <a:pt x="2595314" y="2026460"/>
                    <a:pt x="2483636" y="1975748"/>
                  </a:cubicBezTo>
                  <a:close/>
                </a:path>
              </a:pathLst>
            </a:custGeom>
            <a:solidFill>
              <a:schemeClr val="accent5"/>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58" name="Google Shape;58;p6"/>
            <p:cNvSpPr/>
            <p:nvPr/>
          </p:nvSpPr>
          <p:spPr>
            <a:xfrm>
              <a:off x="-8" y="-13"/>
              <a:ext cx="6272190" cy="5142022"/>
            </a:xfrm>
            <a:custGeom>
              <a:rect l="l" t="t" r="r" b="b"/>
              <a:pathLst>
                <a:path w="2787640" h="2285343" extrusionOk="0">
                  <a:moveTo>
                    <a:pt x="2551129" y="2165460"/>
                  </a:moveTo>
                  <a:cubicBezTo>
                    <a:pt x="2474839" y="1961822"/>
                    <a:pt x="2182086" y="2092478"/>
                    <a:pt x="2041192" y="1984090"/>
                  </a:cubicBezTo>
                  <a:cubicBezTo>
                    <a:pt x="1755530" y="1606309"/>
                    <a:pt x="2254765" y="1476178"/>
                    <a:pt x="2067125" y="765219"/>
                  </a:cubicBezTo>
                  <a:cubicBezTo>
                    <a:pt x="2053010" y="702617"/>
                    <a:pt x="2051631" y="620702"/>
                    <a:pt x="2107765" y="589762"/>
                  </a:cubicBezTo>
                  <a:cubicBezTo>
                    <a:pt x="2139214" y="572223"/>
                    <a:pt x="2178081" y="579120"/>
                    <a:pt x="2213403" y="586543"/>
                  </a:cubicBezTo>
                  <a:cubicBezTo>
                    <a:pt x="2363423" y="609994"/>
                    <a:pt x="2512983" y="669378"/>
                    <a:pt x="2665433" y="663991"/>
                  </a:cubicBezTo>
                  <a:cubicBezTo>
                    <a:pt x="2829568" y="636467"/>
                    <a:pt x="2809872" y="484724"/>
                    <a:pt x="2714805" y="382445"/>
                  </a:cubicBezTo>
                  <a:cubicBezTo>
                    <a:pt x="2614157" y="255007"/>
                    <a:pt x="2513443" y="127523"/>
                    <a:pt x="2412795" y="0"/>
                  </a:cubicBezTo>
                  <a:lnTo>
                    <a:pt x="0" y="0"/>
                  </a:lnTo>
                  <a:lnTo>
                    <a:pt x="0" y="2285343"/>
                  </a:lnTo>
                  <a:lnTo>
                    <a:pt x="2536094" y="2285343"/>
                  </a:lnTo>
                  <a:cubicBezTo>
                    <a:pt x="2555134" y="2247966"/>
                    <a:pt x="2563012" y="2205202"/>
                    <a:pt x="2551129" y="2165460"/>
                  </a:cubicBezTo>
                  <a:close/>
                </a:path>
              </a:pathLst>
            </a:custGeom>
            <a:solidFill>
              <a:schemeClr val="accent6"/>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59" name="Google Shape;59;p6"/>
            <p:cNvSpPr/>
            <p:nvPr/>
          </p:nvSpPr>
          <p:spPr>
            <a:xfrm>
              <a:off x="-8" y="-13"/>
              <a:ext cx="5978795" cy="5142022"/>
            </a:xfrm>
            <a:custGeom>
              <a:rect l="l" t="t" r="r" b="b"/>
              <a:pathLst>
                <a:path w="2657242" h="2285343" extrusionOk="0">
                  <a:moveTo>
                    <a:pt x="2007248" y="2113499"/>
                  </a:moveTo>
                  <a:cubicBezTo>
                    <a:pt x="1570122" y="1477098"/>
                    <a:pt x="2433082" y="1775854"/>
                    <a:pt x="2003441" y="835244"/>
                  </a:cubicBezTo>
                  <a:cubicBezTo>
                    <a:pt x="1977901" y="745052"/>
                    <a:pt x="1922620" y="648094"/>
                    <a:pt x="1965558" y="564800"/>
                  </a:cubicBezTo>
                  <a:cubicBezTo>
                    <a:pt x="2004426" y="489322"/>
                    <a:pt x="2106518" y="470798"/>
                    <a:pt x="2189570" y="488337"/>
                  </a:cubicBezTo>
                  <a:cubicBezTo>
                    <a:pt x="2272623" y="505876"/>
                    <a:pt x="2348716" y="549428"/>
                    <a:pt x="2432491" y="564274"/>
                  </a:cubicBezTo>
                  <a:cubicBezTo>
                    <a:pt x="2646524" y="602374"/>
                    <a:pt x="2740016" y="398211"/>
                    <a:pt x="2567739" y="263810"/>
                  </a:cubicBezTo>
                  <a:cubicBezTo>
                    <a:pt x="2468142" y="185967"/>
                    <a:pt x="2311687" y="141430"/>
                    <a:pt x="2287855" y="0"/>
                  </a:cubicBezTo>
                  <a:lnTo>
                    <a:pt x="0" y="0"/>
                  </a:lnTo>
                  <a:lnTo>
                    <a:pt x="0" y="2285343"/>
                  </a:lnTo>
                  <a:lnTo>
                    <a:pt x="2023268" y="2285343"/>
                  </a:lnTo>
                  <a:cubicBezTo>
                    <a:pt x="2055570" y="2233645"/>
                    <a:pt x="2039156" y="2165000"/>
                    <a:pt x="2007248" y="2113499"/>
                  </a:cubicBezTo>
                  <a:close/>
                </a:path>
              </a:pathLst>
            </a:custGeom>
            <a:solidFill>
              <a:schemeClr val="lt1"/>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sp>
        <p:nvSpPr>
          <p:cNvPr id="60" name="Google Shape;60;p6"/>
          <p:cNvSpPr txBox="1">
            <a:spLocks noGrp="1"/>
          </p:cNvSpPr>
          <p:nvPr>
            <p:ph type="title"/>
          </p:nvPr>
        </p:nvSpPr>
        <p:spPr>
          <a:xfrm>
            <a:off x="457200" y="1051625"/>
            <a:ext cx="2772300" cy="716400"/>
          </a:xfrm>
          <a:prstGeom prst="rect">
            <a:avLst/>
          </a:prstGeom>
        </p:spPr>
        <p:txBody>
          <a:bodyPr spcFirstLastPara="1" wrap="square" lIns="0" tIns="0" rIns="0" bIns="0" anchor="b" anchorCtr="0">
            <a:noAutofit/>
          </a:bodyPr>
          <a:lstStyle>
            <a:lvl1pPr lvl="0" rtl="0">
              <a:spcBef>
                <a:spcPct val="0"/>
              </a:spcBef>
              <a:spcAft>
                <a:spcPct val="0"/>
              </a:spcAft>
              <a:buSzPts val="2800"/>
              <a:buNone/>
              <a:defRPr/>
            </a:lvl1pPr>
            <a:lvl2pPr lvl="1" rtl="0">
              <a:spcBef>
                <a:spcPct val="0"/>
              </a:spcBef>
              <a:spcAft>
                <a:spcPct val="0"/>
              </a:spcAft>
              <a:buSzPts val="2800"/>
              <a:buNone/>
              <a:defRPr/>
            </a:lvl2pPr>
            <a:lvl3pPr lvl="2" rtl="0">
              <a:spcBef>
                <a:spcPct val="0"/>
              </a:spcBef>
              <a:spcAft>
                <a:spcPct val="0"/>
              </a:spcAft>
              <a:buSzPts val="2800"/>
              <a:buNone/>
              <a:defRPr/>
            </a:lvl3pPr>
            <a:lvl4pPr lvl="3" rtl="0">
              <a:spcBef>
                <a:spcPct val="0"/>
              </a:spcBef>
              <a:spcAft>
                <a:spcPct val="0"/>
              </a:spcAft>
              <a:buSzPts val="2800"/>
              <a:buNone/>
              <a:defRPr/>
            </a:lvl4pPr>
            <a:lvl5pPr lvl="4" rtl="0">
              <a:spcBef>
                <a:spcPct val="0"/>
              </a:spcBef>
              <a:spcAft>
                <a:spcPct val="0"/>
              </a:spcAft>
              <a:buSzPts val="2800"/>
              <a:buNone/>
              <a:defRPr/>
            </a:lvl5pPr>
            <a:lvl6pPr lvl="5" rtl="0">
              <a:spcBef>
                <a:spcPct val="0"/>
              </a:spcBef>
              <a:spcAft>
                <a:spcPct val="0"/>
              </a:spcAft>
              <a:buSzPts val="2800"/>
              <a:buNone/>
              <a:defRPr/>
            </a:lvl6pPr>
            <a:lvl7pPr lvl="6" rtl="0">
              <a:spcBef>
                <a:spcPct val="0"/>
              </a:spcBef>
              <a:spcAft>
                <a:spcPct val="0"/>
              </a:spcAft>
              <a:buSzPts val="2800"/>
              <a:buNone/>
              <a:defRPr/>
            </a:lvl7pPr>
            <a:lvl8pPr lvl="7" rtl="0">
              <a:spcBef>
                <a:spcPct val="0"/>
              </a:spcBef>
              <a:spcAft>
                <a:spcPct val="0"/>
              </a:spcAft>
              <a:buSzPts val="2800"/>
              <a:buNone/>
              <a:defRPr/>
            </a:lvl8pPr>
            <a:lvl9pPr lvl="8" rtl="0">
              <a:spcBef>
                <a:spcPct val="0"/>
              </a:spcBef>
              <a:spcAft>
                <a:spcPct val="0"/>
              </a:spcAft>
              <a:buSzPts val="2800"/>
              <a:buNone/>
              <a:defRPr/>
            </a:lvl9pPr>
          </a:lstStyle>
          <a:p>
            <a:endParaRPr/>
          </a:p>
        </p:txBody>
      </p:sp>
      <p:sp>
        <p:nvSpPr>
          <p:cNvPr id="61" name="Google Shape;61;p6"/>
          <p:cNvSpPr txBox="1">
            <a:spLocks noGrp="1"/>
          </p:cNvSpPr>
          <p:nvPr>
            <p:ph type="body" idx="1"/>
          </p:nvPr>
        </p:nvSpPr>
        <p:spPr>
          <a:xfrm>
            <a:off x="457200" y="2049800"/>
            <a:ext cx="2772300" cy="2492700"/>
          </a:xfrm>
          <a:prstGeom prst="rect">
            <a:avLst/>
          </a:prstGeom>
        </p:spPr>
        <p:txBody>
          <a:bodyPr spcFirstLastPara="1" wrap="square" lIns="0" tIns="0" rIns="0" bIns="0" anchor="t" anchorCtr="0">
            <a:noAutofit/>
          </a:bodyPr>
          <a:lstStyle>
            <a:lvl1pPr marL="457200" lvl="0" indent="-342900" rtl="0">
              <a:spcBef>
                <a:spcPts val="600"/>
              </a:spcBef>
              <a:spcAft>
                <a:spcPct val="0"/>
              </a:spcAft>
              <a:buSzPts val="1800"/>
              <a:buChar char="●"/>
              <a:defRPr sz="1800"/>
            </a:lvl1pPr>
            <a:lvl2pPr marL="914400" lvl="1" indent="-342900" rtl="0">
              <a:spcBef>
                <a:spcPct val="0"/>
              </a:spcBef>
              <a:spcAft>
                <a:spcPct val="0"/>
              </a:spcAft>
              <a:buSzPts val="1800"/>
              <a:buChar char="○"/>
              <a:defRPr sz="1800"/>
            </a:lvl2pPr>
            <a:lvl3pPr marL="1371600" lvl="2" indent="-342900" rtl="0">
              <a:spcBef>
                <a:spcPct val="0"/>
              </a:spcBef>
              <a:spcAft>
                <a:spcPct val="0"/>
              </a:spcAft>
              <a:buSzPts val="1800"/>
              <a:buChar char="■"/>
              <a:defRPr sz="1800"/>
            </a:lvl3pPr>
            <a:lvl4pPr marL="1828800" lvl="3" indent="-342900" rtl="0">
              <a:spcBef>
                <a:spcPct val="0"/>
              </a:spcBef>
              <a:spcAft>
                <a:spcPct val="0"/>
              </a:spcAft>
              <a:buSzPts val="1800"/>
              <a:buChar char="●"/>
              <a:defRPr sz="1800"/>
            </a:lvl4pPr>
            <a:lvl5pPr marL="2286000" lvl="4" indent="-342900" rtl="0">
              <a:spcBef>
                <a:spcPct val="0"/>
              </a:spcBef>
              <a:spcAft>
                <a:spcPct val="0"/>
              </a:spcAft>
              <a:buSzPts val="1800"/>
              <a:buChar char="○"/>
              <a:defRPr sz="1800"/>
            </a:lvl5pPr>
            <a:lvl6pPr marL="2743200" lvl="5" indent="-342900" rtl="0">
              <a:spcBef>
                <a:spcPct val="0"/>
              </a:spcBef>
              <a:spcAft>
                <a:spcPct val="0"/>
              </a:spcAft>
              <a:buSzPts val="1800"/>
              <a:buChar char="■"/>
              <a:defRPr sz="1800"/>
            </a:lvl6pPr>
            <a:lvl7pPr marL="3200400" lvl="6" indent="-342900" rtl="0">
              <a:spcBef>
                <a:spcPct val="0"/>
              </a:spcBef>
              <a:spcAft>
                <a:spcPct val="0"/>
              </a:spcAft>
              <a:buSzPts val="1800"/>
              <a:buChar char="●"/>
              <a:defRPr sz="1800"/>
            </a:lvl7pPr>
            <a:lvl8pPr marL="3657600" lvl="7" indent="-342900" rtl="0">
              <a:spcBef>
                <a:spcPct val="0"/>
              </a:spcBef>
              <a:spcAft>
                <a:spcPct val="0"/>
              </a:spcAft>
              <a:buSzPts val="1800"/>
              <a:buChar char="○"/>
              <a:defRPr sz="1800"/>
            </a:lvl8pPr>
            <a:lvl9pPr marL="4114800" lvl="8" indent="-342900" rtl="0">
              <a:spcBef>
                <a:spcPct val="0"/>
              </a:spcBef>
              <a:spcAft>
                <a:spcPct val="0"/>
              </a:spcAft>
              <a:buSzPts val="1800"/>
              <a:buChar char="■"/>
              <a:defRPr sz="1800"/>
            </a:lvl9pPr>
          </a:lstStyle>
          <a:p>
            <a:endParaRPr/>
          </a:p>
        </p:txBody>
      </p:sp>
      <p:sp>
        <p:nvSpPr>
          <p:cNvPr id="62" name="Google Shape;62;p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ct val="0"/>
              </a:spcBef>
              <a:spcAft>
                <a:spcPct val="0"/>
              </a:spcAft>
              <a:buNone/>
            </a:pPr>
            <a:fld id="{00000000-1234-1234-1234-123412341234}" type="slidenum">
              <a:rPr lang="en"/>
              <a:pPr marL="0" lvl="0" indent="0" algn="r" rtl="0">
                <a:spcBef>
                  <a:spcPct val="0"/>
                </a:spcBef>
                <a:spcAft>
                  <a:spcPct val="0"/>
                </a:spcAft>
                <a:buNone/>
              </a:pPr>
              <a:t>‹#›</a:t>
            </a:fld>
            <a:endParaRPr/>
          </a:p>
        </p:txBody>
      </p:sp>
    </p:spTree>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Subtitle">
  <p:cSld name="TITLE_1">
    <p:spTree>
      <p:nvGrpSpPr>
        <p:cNvPr id="1" name="Shape 13"/>
        <p:cNvGrpSpPr/>
        <p:nvPr/>
      </p:nvGrpSpPr>
      <p:grpSpPr>
        <a:xfrm>
          <a:off x="0" y="0"/>
          <a:ext cx="0" cy="0"/>
        </a:xfrm>
      </p:grpSpPr>
      <p:sp>
        <p:nvSpPr>
          <p:cNvPr id="14" name="Google Shape;14;p3"/>
          <p:cNvSpPr/>
          <p:nvPr/>
        </p:nvSpPr>
        <p:spPr>
          <a:xfrm>
            <a:off x="-25" y="0"/>
            <a:ext cx="9144000" cy="25716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pic>
        <p:nvPicPr>
          <p:cNvPr id="15" name="Google Shape;15;p3" descr="marco.png"/>
          <p:cNvPicPr preferRelativeResize="0"/>
          <p:nvPr/>
        </p:nvPicPr>
        <p:blipFill>
          <a:blip r:embed="rId1">
            <a:alphaModFix/>
          </a:blip>
          <a:stretch>
            <a:fillRect/>
          </a:stretch>
        </p:blipFill>
        <p:spPr>
          <a:xfrm>
            <a:off x="0" y="0"/>
            <a:ext cx="9144000" cy="5143500"/>
          </a:xfrm>
          <a:prstGeom prst="rect">
            <a:avLst/>
          </a:prstGeom>
          <a:noFill/>
          <a:ln>
            <a:noFill/>
          </a:ln>
        </p:spPr>
      </p:pic>
      <p:sp>
        <p:nvSpPr>
          <p:cNvPr id="16" name="Google Shape;16;p3"/>
          <p:cNvSpPr txBox="1">
            <a:spLocks noGrp="1"/>
          </p:cNvSpPr>
          <p:nvPr>
            <p:ph type="ctrTitle"/>
          </p:nvPr>
        </p:nvSpPr>
        <p:spPr>
          <a:xfrm>
            <a:off x="1154400" y="2726350"/>
            <a:ext cx="6835200" cy="1159800"/>
          </a:xfrm>
          <a:prstGeom prst="rect">
            <a:avLst/>
          </a:prstGeom>
        </p:spPr>
        <p:txBody>
          <a:bodyPr spcFirstLastPara="1" wrap="square" lIns="91425" tIns="91425" rIns="91425" bIns="91425" anchor="t" anchorCtr="0">
            <a:noAutofit/>
          </a:bodyPr>
          <a:lstStyle>
            <a:lvl1pPr lvl="0" rtl="0">
              <a:spcBef>
                <a:spcPct val="0"/>
              </a:spcBef>
              <a:spcAft>
                <a:spcPct val="0"/>
              </a:spcAft>
              <a:buClr>
                <a:schemeClr val="accent1"/>
              </a:buClr>
              <a:buSzPts val="3000"/>
              <a:buNone/>
              <a:defRPr sz="3000">
                <a:solidFill>
                  <a:schemeClr val="accent1"/>
                </a:solidFill>
              </a:defRPr>
            </a:lvl1pPr>
            <a:lvl2pPr lvl="1" rtl="0">
              <a:spcBef>
                <a:spcPct val="0"/>
              </a:spcBef>
              <a:spcAft>
                <a:spcPct val="0"/>
              </a:spcAft>
              <a:buClr>
                <a:schemeClr val="accent1"/>
              </a:buClr>
              <a:buSzPts val="3000"/>
              <a:buNone/>
              <a:defRPr sz="3000">
                <a:solidFill>
                  <a:schemeClr val="accent1"/>
                </a:solidFill>
              </a:defRPr>
            </a:lvl2pPr>
            <a:lvl3pPr lvl="2" rtl="0">
              <a:spcBef>
                <a:spcPct val="0"/>
              </a:spcBef>
              <a:spcAft>
                <a:spcPct val="0"/>
              </a:spcAft>
              <a:buClr>
                <a:schemeClr val="accent1"/>
              </a:buClr>
              <a:buSzPts val="3000"/>
              <a:buNone/>
              <a:defRPr sz="3000">
                <a:solidFill>
                  <a:schemeClr val="accent1"/>
                </a:solidFill>
              </a:defRPr>
            </a:lvl3pPr>
            <a:lvl4pPr lvl="3" rtl="0">
              <a:spcBef>
                <a:spcPct val="0"/>
              </a:spcBef>
              <a:spcAft>
                <a:spcPct val="0"/>
              </a:spcAft>
              <a:buClr>
                <a:schemeClr val="accent1"/>
              </a:buClr>
              <a:buSzPts val="3000"/>
              <a:buNone/>
              <a:defRPr sz="3000">
                <a:solidFill>
                  <a:schemeClr val="accent1"/>
                </a:solidFill>
              </a:defRPr>
            </a:lvl4pPr>
            <a:lvl5pPr lvl="4" rtl="0">
              <a:spcBef>
                <a:spcPct val="0"/>
              </a:spcBef>
              <a:spcAft>
                <a:spcPct val="0"/>
              </a:spcAft>
              <a:buClr>
                <a:schemeClr val="accent1"/>
              </a:buClr>
              <a:buSzPts val="3000"/>
              <a:buNone/>
              <a:defRPr sz="3000">
                <a:solidFill>
                  <a:schemeClr val="accent1"/>
                </a:solidFill>
              </a:defRPr>
            </a:lvl5pPr>
            <a:lvl6pPr lvl="5" rtl="0">
              <a:spcBef>
                <a:spcPct val="0"/>
              </a:spcBef>
              <a:spcAft>
                <a:spcPct val="0"/>
              </a:spcAft>
              <a:buClr>
                <a:schemeClr val="accent1"/>
              </a:buClr>
              <a:buSzPts val="3000"/>
              <a:buNone/>
              <a:defRPr sz="3000">
                <a:solidFill>
                  <a:schemeClr val="accent1"/>
                </a:solidFill>
              </a:defRPr>
            </a:lvl6pPr>
            <a:lvl7pPr lvl="6" rtl="0">
              <a:spcBef>
                <a:spcPct val="0"/>
              </a:spcBef>
              <a:spcAft>
                <a:spcPct val="0"/>
              </a:spcAft>
              <a:buClr>
                <a:schemeClr val="accent1"/>
              </a:buClr>
              <a:buSzPts val="3000"/>
              <a:buNone/>
              <a:defRPr sz="3000">
                <a:solidFill>
                  <a:schemeClr val="accent1"/>
                </a:solidFill>
              </a:defRPr>
            </a:lvl7pPr>
            <a:lvl8pPr lvl="7" rtl="0">
              <a:spcBef>
                <a:spcPct val="0"/>
              </a:spcBef>
              <a:spcAft>
                <a:spcPct val="0"/>
              </a:spcAft>
              <a:buClr>
                <a:schemeClr val="accent1"/>
              </a:buClr>
              <a:buSzPts val="3000"/>
              <a:buNone/>
              <a:defRPr sz="3000">
                <a:solidFill>
                  <a:schemeClr val="accent1"/>
                </a:solidFill>
              </a:defRPr>
            </a:lvl8pPr>
            <a:lvl9pPr lvl="8" rtl="0">
              <a:spcBef>
                <a:spcPct val="0"/>
              </a:spcBef>
              <a:spcAft>
                <a:spcPct val="0"/>
              </a:spcAft>
              <a:buClr>
                <a:schemeClr val="accent1"/>
              </a:buClr>
              <a:buSzPts val="3000"/>
              <a:buNone/>
              <a:defRPr sz="3000">
                <a:solidFill>
                  <a:schemeClr val="accent1"/>
                </a:solidFill>
              </a:defRPr>
            </a:lvl9pPr>
          </a:lstStyle>
          <a:p>
            <a:endParaRPr/>
          </a:p>
        </p:txBody>
      </p:sp>
      <p:sp>
        <p:nvSpPr>
          <p:cNvPr id="17" name="Google Shape;17;p3"/>
          <p:cNvSpPr txBox="1">
            <a:spLocks noGrp="1"/>
          </p:cNvSpPr>
          <p:nvPr>
            <p:ph type="subTitle" idx="1"/>
          </p:nvPr>
        </p:nvSpPr>
        <p:spPr>
          <a:xfrm>
            <a:off x="1154400" y="3221050"/>
            <a:ext cx="6835200" cy="784800"/>
          </a:xfrm>
          <a:prstGeom prst="rect">
            <a:avLst/>
          </a:prstGeom>
        </p:spPr>
        <p:txBody>
          <a:bodyPr spcFirstLastPara="1" wrap="square" lIns="91425" tIns="91425" rIns="91425" bIns="91425" anchor="t" anchorCtr="0">
            <a:noAutofit/>
          </a:bodyPr>
          <a:lstStyle>
            <a:lvl1pPr lvl="0" rtl="0">
              <a:spcBef>
                <a:spcPct val="0"/>
              </a:spcBef>
              <a:spcAft>
                <a:spcPct val="0"/>
              </a:spcAft>
              <a:buClr>
                <a:srgbClr val="25516C"/>
              </a:buClr>
              <a:buSzPts val="1800"/>
              <a:buNone/>
              <a:defRPr sz="1800">
                <a:solidFill>
                  <a:srgbClr val="25516C"/>
                </a:solidFill>
              </a:defRPr>
            </a:lvl1pPr>
            <a:lvl2pPr lvl="1" rtl="0">
              <a:spcBef>
                <a:spcPct val="0"/>
              </a:spcBef>
              <a:spcAft>
                <a:spcPct val="0"/>
              </a:spcAft>
              <a:buClr>
                <a:srgbClr val="25516C"/>
              </a:buClr>
              <a:buSzPts val="1800"/>
              <a:buNone/>
              <a:defRPr sz="1800">
                <a:solidFill>
                  <a:srgbClr val="25516C"/>
                </a:solidFill>
              </a:defRPr>
            </a:lvl2pPr>
            <a:lvl3pPr lvl="2" rtl="0">
              <a:spcBef>
                <a:spcPct val="0"/>
              </a:spcBef>
              <a:spcAft>
                <a:spcPct val="0"/>
              </a:spcAft>
              <a:buClr>
                <a:srgbClr val="25516C"/>
              </a:buClr>
              <a:buSzPts val="1800"/>
              <a:buNone/>
              <a:defRPr sz="1800">
                <a:solidFill>
                  <a:srgbClr val="25516C"/>
                </a:solidFill>
              </a:defRPr>
            </a:lvl3pPr>
            <a:lvl4pPr lvl="3" rtl="0">
              <a:spcBef>
                <a:spcPct val="0"/>
              </a:spcBef>
              <a:spcAft>
                <a:spcPct val="0"/>
              </a:spcAft>
              <a:buClr>
                <a:srgbClr val="25516C"/>
              </a:buClr>
              <a:buSzPts val="1800"/>
              <a:buNone/>
              <a:defRPr sz="1800">
                <a:solidFill>
                  <a:srgbClr val="25516C"/>
                </a:solidFill>
              </a:defRPr>
            </a:lvl4pPr>
            <a:lvl5pPr lvl="4" rtl="0">
              <a:spcBef>
                <a:spcPct val="0"/>
              </a:spcBef>
              <a:spcAft>
                <a:spcPct val="0"/>
              </a:spcAft>
              <a:buClr>
                <a:srgbClr val="25516C"/>
              </a:buClr>
              <a:buSzPts val="1800"/>
              <a:buNone/>
              <a:defRPr sz="1800">
                <a:solidFill>
                  <a:srgbClr val="25516C"/>
                </a:solidFill>
              </a:defRPr>
            </a:lvl5pPr>
            <a:lvl6pPr lvl="5" rtl="0">
              <a:spcBef>
                <a:spcPct val="0"/>
              </a:spcBef>
              <a:spcAft>
                <a:spcPct val="0"/>
              </a:spcAft>
              <a:buClr>
                <a:srgbClr val="25516C"/>
              </a:buClr>
              <a:buSzPts val="1800"/>
              <a:buNone/>
              <a:defRPr sz="1800">
                <a:solidFill>
                  <a:srgbClr val="25516C"/>
                </a:solidFill>
              </a:defRPr>
            </a:lvl6pPr>
            <a:lvl7pPr lvl="6" rtl="0">
              <a:spcBef>
                <a:spcPct val="0"/>
              </a:spcBef>
              <a:spcAft>
                <a:spcPct val="0"/>
              </a:spcAft>
              <a:buClr>
                <a:srgbClr val="25516C"/>
              </a:buClr>
              <a:buSzPts val="1800"/>
              <a:buNone/>
              <a:defRPr sz="1800">
                <a:solidFill>
                  <a:srgbClr val="25516C"/>
                </a:solidFill>
              </a:defRPr>
            </a:lvl7pPr>
            <a:lvl8pPr lvl="7" rtl="0">
              <a:spcBef>
                <a:spcPct val="0"/>
              </a:spcBef>
              <a:spcAft>
                <a:spcPct val="0"/>
              </a:spcAft>
              <a:buClr>
                <a:srgbClr val="25516C"/>
              </a:buClr>
              <a:buSzPts val="1800"/>
              <a:buNone/>
              <a:defRPr sz="1800">
                <a:solidFill>
                  <a:srgbClr val="25516C"/>
                </a:solidFill>
              </a:defRPr>
            </a:lvl8pPr>
            <a:lvl9pPr lvl="8" rtl="0">
              <a:spcBef>
                <a:spcPct val="0"/>
              </a:spcBef>
              <a:spcAft>
                <a:spcPct val="0"/>
              </a:spcAft>
              <a:buClr>
                <a:srgbClr val="25516C"/>
              </a:buClr>
              <a:buSzPts val="1800"/>
              <a:buNone/>
              <a:defRPr sz="1800">
                <a:solidFill>
                  <a:srgbClr val="25516C"/>
                </a:solidFill>
              </a:defRPr>
            </a:lvl9pPr>
          </a:lstStyle>
          <a:p>
            <a:endParaRPr/>
          </a:p>
        </p:txBody>
      </p:sp>
    </p:spTree>
  </p:cSld>
  <p:clrMapOvr>
    <a:masterClrMapping/>
  </p:clrMapOvr>
  <p:transition/>
  <p:timing/>
</p:sldLayout>
</file>

<file path=ppt/slideLayouts/slideLayout13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Blank - Center">
  <p:cSld name="BLANK_1">
    <p:bg>
      <p:bgPr>
        <a:gradFill>
          <a:gsLst>
            <a:gs pos="0">
              <a:schemeClr val="accent1"/>
            </a:gs>
            <a:gs pos="78000">
              <a:schemeClr val="dk2"/>
            </a:gs>
            <a:gs pos="100000">
              <a:schemeClr val="dk2"/>
            </a:gs>
          </a:gsLst>
          <a:path path="circle">
            <a:fillToRect/>
          </a:path>
        </a:gradFill>
        <a:effectLst/>
      </p:bgPr>
    </p:bg>
    <p:spTree>
      <p:nvGrpSpPr>
        <p:cNvPr id="1" name="Shape 117"/>
        <p:cNvGrpSpPr/>
        <p:nvPr/>
      </p:nvGrpSpPr>
      <p:grpSpPr>
        <a:xfrm>
          <a:off x="0" y="0"/>
          <a:ext cx="0" cy="0"/>
        </a:xfrm>
      </p:grpSpPr>
      <p:grpSp>
        <p:nvGrpSpPr>
          <p:cNvPr id="118" name="Google Shape;118;p12"/>
          <p:cNvGrpSpPr/>
          <p:nvPr/>
        </p:nvGrpSpPr>
        <p:grpSpPr>
          <a:xfrm>
            <a:off x="-15" y="-12"/>
            <a:ext cx="9144000" cy="5142760"/>
            <a:chOff x="-15" y="-12"/>
            <a:chExt cx="9144000" cy="5142760"/>
          </a:xfrm>
        </p:grpSpPr>
        <p:sp>
          <p:nvSpPr>
            <p:cNvPr id="119" name="Google Shape;119;p12"/>
            <p:cNvSpPr/>
            <p:nvPr/>
          </p:nvSpPr>
          <p:spPr>
            <a:xfrm>
              <a:off x="-15" y="-12"/>
              <a:ext cx="9144000" cy="5142022"/>
            </a:xfrm>
            <a:custGeom>
              <a:rect l="l" t="t" r="r" b="b"/>
              <a:pathLst>
                <a:path w="4064000" h="2285343" extrusionOk="0">
                  <a:moveTo>
                    <a:pt x="0" y="0"/>
                  </a:moveTo>
                  <a:lnTo>
                    <a:pt x="0" y="2285343"/>
                  </a:lnTo>
                  <a:lnTo>
                    <a:pt x="4064000" y="2285343"/>
                  </a:lnTo>
                  <a:lnTo>
                    <a:pt x="4064000" y="0"/>
                  </a:lnTo>
                  <a:close/>
                  <a:moveTo>
                    <a:pt x="3082140" y="1095966"/>
                  </a:moveTo>
                  <a:cubicBezTo>
                    <a:pt x="3009920" y="1483535"/>
                    <a:pt x="2684604" y="1652423"/>
                    <a:pt x="2340247" y="1756870"/>
                  </a:cubicBezTo>
                  <a:cubicBezTo>
                    <a:pt x="2062726" y="1889038"/>
                    <a:pt x="1710754" y="2209274"/>
                    <a:pt x="1410451" y="1968719"/>
                  </a:cubicBezTo>
                  <a:cubicBezTo>
                    <a:pt x="1225437" y="1799240"/>
                    <a:pt x="1294637" y="1499038"/>
                    <a:pt x="1163131" y="1300130"/>
                  </a:cubicBezTo>
                  <a:cubicBezTo>
                    <a:pt x="1007925" y="1131044"/>
                    <a:pt x="934129" y="954405"/>
                    <a:pt x="1065241" y="739731"/>
                  </a:cubicBezTo>
                  <a:cubicBezTo>
                    <a:pt x="1141071" y="619191"/>
                    <a:pt x="1267193" y="537210"/>
                    <a:pt x="1400931" y="488403"/>
                  </a:cubicBezTo>
                  <a:cubicBezTo>
                    <a:pt x="1570582" y="433092"/>
                    <a:pt x="1749227" y="457725"/>
                    <a:pt x="1892025" y="340141"/>
                  </a:cubicBezTo>
                  <a:cubicBezTo>
                    <a:pt x="2028520" y="295144"/>
                    <a:pt x="2144860" y="404583"/>
                    <a:pt x="2263825" y="452602"/>
                  </a:cubicBezTo>
                  <a:cubicBezTo>
                    <a:pt x="2464399" y="532086"/>
                    <a:pt x="2709749" y="457791"/>
                    <a:pt x="2894895" y="568544"/>
                  </a:cubicBezTo>
                  <a:cubicBezTo>
                    <a:pt x="3071701" y="674370"/>
                    <a:pt x="3124422" y="904546"/>
                    <a:pt x="3082140" y="1095966"/>
                  </a:cubicBezTo>
                  <a:close/>
                </a:path>
              </a:pathLst>
            </a:custGeom>
            <a:solidFill>
              <a:schemeClr val="accent2"/>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20" name="Google Shape;120;p12"/>
            <p:cNvSpPr/>
            <p:nvPr/>
          </p:nvSpPr>
          <p:spPr>
            <a:xfrm>
              <a:off x="-15" y="-12"/>
              <a:ext cx="9144000" cy="5142022"/>
            </a:xfrm>
            <a:custGeom>
              <a:rect l="l" t="t" r="r" b="b"/>
              <a:pathLst>
                <a:path w="4064000" h="2285343" extrusionOk="0">
                  <a:moveTo>
                    <a:pt x="0" y="0"/>
                  </a:moveTo>
                  <a:lnTo>
                    <a:pt x="0" y="2285343"/>
                  </a:lnTo>
                  <a:lnTo>
                    <a:pt x="4064000" y="2285343"/>
                  </a:lnTo>
                  <a:lnTo>
                    <a:pt x="4064000" y="0"/>
                  </a:lnTo>
                  <a:close/>
                  <a:moveTo>
                    <a:pt x="2928181" y="1644672"/>
                  </a:moveTo>
                  <a:cubicBezTo>
                    <a:pt x="2752031" y="1744652"/>
                    <a:pt x="2539574" y="1757330"/>
                    <a:pt x="2353575" y="1837405"/>
                  </a:cubicBezTo>
                  <a:cubicBezTo>
                    <a:pt x="2238351" y="1887067"/>
                    <a:pt x="2135800" y="1961427"/>
                    <a:pt x="2027667" y="2025015"/>
                  </a:cubicBezTo>
                  <a:cubicBezTo>
                    <a:pt x="1831098" y="2157840"/>
                    <a:pt x="1492781" y="2223332"/>
                    <a:pt x="1363048" y="1974828"/>
                  </a:cubicBezTo>
                  <a:cubicBezTo>
                    <a:pt x="1295031" y="1831362"/>
                    <a:pt x="1366725" y="1645657"/>
                    <a:pt x="1283213" y="1510665"/>
                  </a:cubicBezTo>
                  <a:cubicBezTo>
                    <a:pt x="1230296" y="1425269"/>
                    <a:pt x="1129385" y="1384410"/>
                    <a:pt x="1051782" y="1320165"/>
                  </a:cubicBezTo>
                  <a:cubicBezTo>
                    <a:pt x="821992" y="1139256"/>
                    <a:pt x="837289" y="755825"/>
                    <a:pt x="1081129" y="594097"/>
                  </a:cubicBezTo>
                  <a:cubicBezTo>
                    <a:pt x="1196287" y="513825"/>
                    <a:pt x="1340398" y="491227"/>
                    <a:pt x="1474530" y="449580"/>
                  </a:cubicBezTo>
                  <a:cubicBezTo>
                    <a:pt x="1963063" y="306639"/>
                    <a:pt x="1790195" y="86842"/>
                    <a:pt x="2168495" y="320828"/>
                  </a:cubicBezTo>
                  <a:cubicBezTo>
                    <a:pt x="2375700" y="414830"/>
                    <a:pt x="2611268" y="397422"/>
                    <a:pt x="2823988" y="466462"/>
                  </a:cubicBezTo>
                  <a:cubicBezTo>
                    <a:pt x="3336485" y="633839"/>
                    <a:pt x="3403715" y="1390190"/>
                    <a:pt x="2928181" y="1644672"/>
                  </a:cubicBezTo>
                  <a:close/>
                </a:path>
              </a:pathLst>
            </a:custGeom>
            <a:solidFill>
              <a:schemeClr val="accent3"/>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21" name="Google Shape;121;p12"/>
            <p:cNvSpPr/>
            <p:nvPr/>
          </p:nvSpPr>
          <p:spPr>
            <a:xfrm>
              <a:off x="-15" y="-12"/>
              <a:ext cx="9144000" cy="5142760"/>
            </a:xfrm>
            <a:custGeom>
              <a:rect l="l" t="t" r="r" b="b"/>
              <a:pathLst>
                <a:path w="4064000" h="2285671" extrusionOk="0">
                  <a:moveTo>
                    <a:pt x="0" y="0"/>
                  </a:moveTo>
                  <a:lnTo>
                    <a:pt x="0" y="2285343"/>
                  </a:lnTo>
                  <a:lnTo>
                    <a:pt x="1470656" y="2285343"/>
                  </a:lnTo>
                  <a:cubicBezTo>
                    <a:pt x="1204690" y="2184378"/>
                    <a:pt x="1192479" y="1951180"/>
                    <a:pt x="1261088" y="1710493"/>
                  </a:cubicBezTo>
                  <a:cubicBezTo>
                    <a:pt x="1271330" y="1635344"/>
                    <a:pt x="1261088" y="1550013"/>
                    <a:pt x="1204165" y="1499761"/>
                  </a:cubicBezTo>
                  <a:cubicBezTo>
                    <a:pt x="1167793" y="1467507"/>
                    <a:pt x="1118814" y="1455157"/>
                    <a:pt x="1073448" y="1437290"/>
                  </a:cubicBezTo>
                  <a:cubicBezTo>
                    <a:pt x="859283" y="1352550"/>
                    <a:pt x="718586" y="1111732"/>
                    <a:pt x="749903" y="883395"/>
                  </a:cubicBezTo>
                  <a:cubicBezTo>
                    <a:pt x="781220" y="655057"/>
                    <a:pt x="981532" y="461076"/>
                    <a:pt x="1210665" y="437165"/>
                  </a:cubicBezTo>
                  <a:cubicBezTo>
                    <a:pt x="1329893" y="424749"/>
                    <a:pt x="1459298" y="444982"/>
                    <a:pt x="1559946" y="379949"/>
                  </a:cubicBezTo>
                  <a:cubicBezTo>
                    <a:pt x="1685083" y="299019"/>
                    <a:pt x="1663286" y="117190"/>
                    <a:pt x="1869834" y="106680"/>
                  </a:cubicBezTo>
                  <a:cubicBezTo>
                    <a:pt x="2081175" y="95644"/>
                    <a:pt x="2338737" y="351308"/>
                    <a:pt x="2756167" y="384350"/>
                  </a:cubicBezTo>
                  <a:cubicBezTo>
                    <a:pt x="2901919" y="395911"/>
                    <a:pt x="3039793" y="478024"/>
                    <a:pt x="3144840" y="580302"/>
                  </a:cubicBezTo>
                  <a:cubicBezTo>
                    <a:pt x="3559644" y="1035335"/>
                    <a:pt x="3159810" y="1809684"/>
                    <a:pt x="2608839" y="1934166"/>
                  </a:cubicBezTo>
                  <a:cubicBezTo>
                    <a:pt x="2494863" y="1963070"/>
                    <a:pt x="2375175" y="1970887"/>
                    <a:pt x="2263629" y="2009052"/>
                  </a:cubicBezTo>
                  <a:cubicBezTo>
                    <a:pt x="2066009" y="2076122"/>
                    <a:pt x="1907323" y="2233448"/>
                    <a:pt x="1702678" y="2285672"/>
                  </a:cubicBezTo>
                  <a:lnTo>
                    <a:pt x="4064000" y="2285672"/>
                  </a:lnTo>
                  <a:lnTo>
                    <a:pt x="4064000" y="0"/>
                  </a:lnTo>
                  <a:close/>
                </a:path>
              </a:pathLst>
            </a:custGeom>
            <a:solidFill>
              <a:schemeClr val="accent4"/>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22" name="Google Shape;122;p12"/>
            <p:cNvSpPr/>
            <p:nvPr/>
          </p:nvSpPr>
          <p:spPr>
            <a:xfrm>
              <a:off x="-15" y="-12"/>
              <a:ext cx="9144000" cy="5142022"/>
            </a:xfrm>
            <a:custGeom>
              <a:rect l="l" t="t" r="r" b="b"/>
              <a:pathLst>
                <a:path w="4064000" h="2285343" extrusionOk="0">
                  <a:moveTo>
                    <a:pt x="0" y="0"/>
                  </a:moveTo>
                  <a:lnTo>
                    <a:pt x="0" y="2285343"/>
                  </a:lnTo>
                  <a:lnTo>
                    <a:pt x="1416163" y="2285343"/>
                  </a:lnTo>
                  <a:cubicBezTo>
                    <a:pt x="1016131" y="2089260"/>
                    <a:pt x="1245462" y="1851791"/>
                    <a:pt x="1134375" y="1571953"/>
                  </a:cubicBezTo>
                  <a:cubicBezTo>
                    <a:pt x="1082245" y="1479988"/>
                    <a:pt x="974900" y="1438932"/>
                    <a:pt x="887646" y="1379746"/>
                  </a:cubicBezTo>
                  <a:cubicBezTo>
                    <a:pt x="644725" y="1237790"/>
                    <a:pt x="576970" y="844243"/>
                    <a:pt x="798356" y="660378"/>
                  </a:cubicBezTo>
                  <a:cubicBezTo>
                    <a:pt x="1191231" y="477761"/>
                    <a:pt x="1102598" y="589959"/>
                    <a:pt x="1414653" y="229454"/>
                  </a:cubicBezTo>
                  <a:cubicBezTo>
                    <a:pt x="1579183" y="67398"/>
                    <a:pt x="1821709" y="34618"/>
                    <a:pt x="2050515" y="52814"/>
                  </a:cubicBezTo>
                  <a:cubicBezTo>
                    <a:pt x="2243013" y="68120"/>
                    <a:pt x="2368281" y="221046"/>
                    <a:pt x="2554608" y="260788"/>
                  </a:cubicBezTo>
                  <a:cubicBezTo>
                    <a:pt x="2689462" y="289560"/>
                    <a:pt x="2831538" y="284962"/>
                    <a:pt x="2960483" y="339287"/>
                  </a:cubicBezTo>
                  <a:cubicBezTo>
                    <a:pt x="3426629" y="523218"/>
                    <a:pt x="3494318" y="1497133"/>
                    <a:pt x="3143658" y="1800356"/>
                  </a:cubicBezTo>
                  <a:cubicBezTo>
                    <a:pt x="3081681" y="1850543"/>
                    <a:pt x="3007557" y="1882797"/>
                    <a:pt x="2934418" y="1914459"/>
                  </a:cubicBezTo>
                  <a:cubicBezTo>
                    <a:pt x="2621642" y="2045838"/>
                    <a:pt x="2314051" y="2199487"/>
                    <a:pt x="1985254" y="2285343"/>
                  </a:cubicBezTo>
                  <a:lnTo>
                    <a:pt x="4064000" y="2285343"/>
                  </a:lnTo>
                  <a:lnTo>
                    <a:pt x="4064000" y="0"/>
                  </a:lnTo>
                  <a:close/>
                </a:path>
              </a:pathLst>
            </a:custGeom>
            <a:solidFill>
              <a:schemeClr val="accent5"/>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23" name="Google Shape;123;p12"/>
            <p:cNvSpPr/>
            <p:nvPr/>
          </p:nvSpPr>
          <p:spPr>
            <a:xfrm>
              <a:off x="5408537" y="-12"/>
              <a:ext cx="3735448" cy="5142022"/>
            </a:xfrm>
            <a:custGeom>
              <a:rect l="l" t="t" r="r" b="b"/>
              <a:pathLst>
                <a:path w="1660199" h="2285343" extrusionOk="0">
                  <a:moveTo>
                    <a:pt x="12277" y="0"/>
                  </a:moveTo>
                  <a:cubicBezTo>
                    <a:pt x="549133" y="201339"/>
                    <a:pt x="949098" y="345528"/>
                    <a:pt x="1082901" y="960974"/>
                  </a:cubicBezTo>
                  <a:cubicBezTo>
                    <a:pt x="1153480" y="1137745"/>
                    <a:pt x="1237780" y="1246921"/>
                    <a:pt x="1196090" y="1454435"/>
                  </a:cubicBezTo>
                  <a:cubicBezTo>
                    <a:pt x="1161162" y="1696304"/>
                    <a:pt x="946604" y="1836289"/>
                    <a:pt x="738676" y="1927860"/>
                  </a:cubicBezTo>
                  <a:lnTo>
                    <a:pt x="0" y="2285343"/>
                  </a:lnTo>
                  <a:lnTo>
                    <a:pt x="1660200" y="2285343"/>
                  </a:lnTo>
                  <a:lnTo>
                    <a:pt x="1660200" y="0"/>
                  </a:lnTo>
                  <a:close/>
                </a:path>
              </a:pathLst>
            </a:custGeom>
            <a:solidFill>
              <a:schemeClr val="accent6"/>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24" name="Google Shape;124;p12"/>
            <p:cNvSpPr/>
            <p:nvPr/>
          </p:nvSpPr>
          <p:spPr>
            <a:xfrm>
              <a:off x="6171372" y="-12"/>
              <a:ext cx="2972610" cy="5142317"/>
            </a:xfrm>
            <a:custGeom>
              <a:rect l="l" t="t" r="r" b="b"/>
              <a:pathLst>
                <a:path w="1321160" h="2285474" extrusionOk="0">
                  <a:moveTo>
                    <a:pt x="1321161" y="0"/>
                  </a:moveTo>
                  <a:lnTo>
                    <a:pt x="0" y="0"/>
                  </a:lnTo>
                  <a:cubicBezTo>
                    <a:pt x="438374" y="300136"/>
                    <a:pt x="961113" y="748862"/>
                    <a:pt x="991970" y="1313268"/>
                  </a:cubicBezTo>
                  <a:cubicBezTo>
                    <a:pt x="960391" y="1723828"/>
                    <a:pt x="665340" y="2083873"/>
                    <a:pt x="318226" y="2285475"/>
                  </a:cubicBezTo>
                  <a:lnTo>
                    <a:pt x="1321161" y="2285475"/>
                  </a:lnTo>
                  <a:close/>
                </a:path>
              </a:pathLst>
            </a:custGeom>
            <a:solidFill>
              <a:schemeClr val="lt1"/>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25" name="Google Shape;125;p12"/>
            <p:cNvSpPr/>
            <p:nvPr/>
          </p:nvSpPr>
          <p:spPr>
            <a:xfrm>
              <a:off x="-15" y="-12"/>
              <a:ext cx="3691132" cy="5142022"/>
            </a:xfrm>
            <a:custGeom>
              <a:rect l="l" t="t" r="r" b="b"/>
              <a:pathLst>
                <a:path w="1640503" h="2285343" extrusionOk="0">
                  <a:moveTo>
                    <a:pt x="962295" y="2241265"/>
                  </a:moveTo>
                  <a:cubicBezTo>
                    <a:pt x="959603" y="1786562"/>
                    <a:pt x="1193923" y="1717653"/>
                    <a:pt x="698693" y="1419356"/>
                  </a:cubicBezTo>
                  <a:cubicBezTo>
                    <a:pt x="447303" y="1226032"/>
                    <a:pt x="409814" y="829857"/>
                    <a:pt x="619908" y="592652"/>
                  </a:cubicBezTo>
                  <a:cubicBezTo>
                    <a:pt x="713925" y="482688"/>
                    <a:pt x="844971" y="412334"/>
                    <a:pt x="972734" y="344608"/>
                  </a:cubicBezTo>
                  <a:cubicBezTo>
                    <a:pt x="1195499" y="230505"/>
                    <a:pt x="1411830" y="101556"/>
                    <a:pt x="1640504" y="0"/>
                  </a:cubicBezTo>
                  <a:lnTo>
                    <a:pt x="0" y="0"/>
                  </a:lnTo>
                  <a:lnTo>
                    <a:pt x="0" y="2285343"/>
                  </a:lnTo>
                  <a:lnTo>
                    <a:pt x="973587" y="2285343"/>
                  </a:lnTo>
                  <a:cubicBezTo>
                    <a:pt x="968722" y="2270957"/>
                    <a:pt x="964947" y="2256223"/>
                    <a:pt x="962295" y="2241265"/>
                  </a:cubicBezTo>
                  <a:close/>
                </a:path>
              </a:pathLst>
            </a:custGeom>
            <a:solidFill>
              <a:schemeClr val="accent6"/>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26" name="Google Shape;126;p12"/>
            <p:cNvSpPr/>
            <p:nvPr/>
          </p:nvSpPr>
          <p:spPr>
            <a:xfrm>
              <a:off x="-15" y="-12"/>
              <a:ext cx="2881318" cy="5142022"/>
            </a:xfrm>
            <a:custGeom>
              <a:rect l="l" t="t" r="r" b="b"/>
              <a:pathLst>
                <a:path w="1280586" h="2285343" extrusionOk="0">
                  <a:moveTo>
                    <a:pt x="814113" y="2168153"/>
                  </a:moveTo>
                  <a:cubicBezTo>
                    <a:pt x="750954" y="1388022"/>
                    <a:pt x="-112400" y="736578"/>
                    <a:pt x="1008121" y="209813"/>
                  </a:cubicBezTo>
                  <a:cubicBezTo>
                    <a:pt x="1135294" y="165669"/>
                    <a:pt x="1259183" y="161202"/>
                    <a:pt x="1280587" y="0"/>
                  </a:cubicBezTo>
                  <a:lnTo>
                    <a:pt x="0" y="0"/>
                  </a:lnTo>
                  <a:lnTo>
                    <a:pt x="0" y="2285343"/>
                  </a:lnTo>
                  <a:lnTo>
                    <a:pt x="838274" y="2285343"/>
                  </a:lnTo>
                  <a:cubicBezTo>
                    <a:pt x="821880" y="2248478"/>
                    <a:pt x="813640" y="2208499"/>
                    <a:pt x="814113" y="2168153"/>
                  </a:cubicBezTo>
                  <a:close/>
                </a:path>
              </a:pathLst>
            </a:custGeom>
            <a:solidFill>
              <a:schemeClr val="lt1"/>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sp>
        <p:nvSpPr>
          <p:cNvPr id="127" name="Google Shape;127;p12"/>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ct val="0"/>
              </a:spcBef>
              <a:spcAft>
                <a:spcPct val="0"/>
              </a:spcAft>
              <a:buNone/>
            </a:pPr>
            <a:fld id="{00000000-1234-1234-1234-123412341234}" type="slidenum">
              <a:rPr lang="en"/>
              <a:pPr marL="0" lvl="0" indent="0" algn="r" rtl="0">
                <a:spcBef>
                  <a:spcPct val="0"/>
                </a:spcBef>
                <a:spcAft>
                  <a:spcPct val="0"/>
                </a:spcAft>
                <a:buNone/>
              </a:pPr>
              <a:t>‹#›</a:t>
            </a:fld>
            <a:endParaRPr/>
          </a:p>
        </p:txBody>
      </p:sp>
    </p:spTree>
  </p:cSld>
  <p:clrMapOvr>
    <a:masterClrMapping/>
  </p:clrMapOvr>
  <p:transition/>
  <p:timing/>
</p:sldLayout>
</file>

<file path=ppt/slideLayouts/slideLayout13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type="title">
  <p:cSld name="TITLE">
    <p:bg>
      <p:bgPr>
        <a:gradFill>
          <a:gsLst>
            <a:gs pos="0">
              <a:schemeClr val="accent1"/>
            </a:gs>
            <a:gs pos="37000">
              <a:schemeClr val="dk2"/>
            </a:gs>
            <a:gs pos="100000">
              <a:schemeClr val="dk2"/>
            </a:gs>
          </a:gsLst>
          <a:lin ang="10800025" scaled="0"/>
        </a:gradFill>
        <a:effectLst/>
      </p:bgPr>
    </p:bg>
    <p:spTree>
      <p:nvGrpSpPr>
        <p:cNvPr id="1" name="Shape 9"/>
        <p:cNvGrpSpPr/>
        <p:nvPr/>
      </p:nvGrpSpPr>
      <p:grpSpPr>
        <a:xfrm>
          <a:off x="0" y="0"/>
          <a:ext cx="0" cy="0"/>
        </a:xfrm>
      </p:grpSpPr>
      <p:grpSp>
        <p:nvGrpSpPr>
          <p:cNvPr id="10" name="Google Shape;10;p2"/>
          <p:cNvGrpSpPr/>
          <p:nvPr/>
        </p:nvGrpSpPr>
        <p:grpSpPr>
          <a:xfrm>
            <a:off x="-8" y="-13"/>
            <a:ext cx="7710766" cy="5142022"/>
            <a:chOff x="-8" y="-13"/>
            <a:chExt cx="7710766" cy="5142022"/>
          </a:xfrm>
        </p:grpSpPr>
        <p:sp>
          <p:nvSpPr>
            <p:cNvPr id="11" name="Google Shape;11;p2"/>
            <p:cNvSpPr/>
            <p:nvPr/>
          </p:nvSpPr>
          <p:spPr>
            <a:xfrm>
              <a:off x="-8" y="-13"/>
              <a:ext cx="7710766" cy="5142022"/>
            </a:xfrm>
            <a:custGeom>
              <a:rect l="l" t="t" r="r" b="b"/>
              <a:pathLst>
                <a:path w="3427007" h="2285343" extrusionOk="0">
                  <a:moveTo>
                    <a:pt x="3264200" y="1931013"/>
                  </a:moveTo>
                  <a:cubicBezTo>
                    <a:pt x="3059555" y="1738083"/>
                    <a:pt x="2707189" y="1625228"/>
                    <a:pt x="2663923" y="1311888"/>
                  </a:cubicBezTo>
                  <a:cubicBezTo>
                    <a:pt x="2646918" y="776320"/>
                    <a:pt x="3405816" y="668129"/>
                    <a:pt x="3258554" y="0"/>
                  </a:cubicBezTo>
                  <a:lnTo>
                    <a:pt x="0" y="0"/>
                  </a:lnTo>
                  <a:lnTo>
                    <a:pt x="0" y="2285343"/>
                  </a:lnTo>
                  <a:lnTo>
                    <a:pt x="3426103" y="2285343"/>
                  </a:lnTo>
                  <a:cubicBezTo>
                    <a:pt x="3436148" y="2153964"/>
                    <a:pt x="3361302" y="2023504"/>
                    <a:pt x="3264200" y="1931013"/>
                  </a:cubicBezTo>
                  <a:close/>
                </a:path>
              </a:pathLst>
            </a:custGeom>
            <a:solidFill>
              <a:schemeClr val="accent2"/>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8" y="-13"/>
              <a:ext cx="7536339" cy="5142022"/>
            </a:xfrm>
            <a:custGeom>
              <a:rect l="l" t="t" r="r" b="b"/>
              <a:pathLst>
                <a:path w="3349484" h="2285343" extrusionOk="0">
                  <a:moveTo>
                    <a:pt x="3135123" y="1986849"/>
                  </a:moveTo>
                  <a:cubicBezTo>
                    <a:pt x="3002568" y="1888315"/>
                    <a:pt x="2836659" y="1848901"/>
                    <a:pt x="2687952" y="1777628"/>
                  </a:cubicBezTo>
                  <a:cubicBezTo>
                    <a:pt x="2379377" y="1643884"/>
                    <a:pt x="2269472" y="1317800"/>
                    <a:pt x="2551129" y="1092748"/>
                  </a:cubicBezTo>
                  <a:cubicBezTo>
                    <a:pt x="2647246" y="1012409"/>
                    <a:pt x="2763520" y="961040"/>
                    <a:pt x="2873688" y="901459"/>
                  </a:cubicBezTo>
                  <a:cubicBezTo>
                    <a:pt x="3268796" y="717528"/>
                    <a:pt x="3285865" y="371278"/>
                    <a:pt x="3154688" y="0"/>
                  </a:cubicBezTo>
                  <a:lnTo>
                    <a:pt x="0" y="0"/>
                  </a:lnTo>
                  <a:lnTo>
                    <a:pt x="0" y="2285343"/>
                  </a:lnTo>
                  <a:lnTo>
                    <a:pt x="3349485" y="2285343"/>
                  </a:lnTo>
                  <a:cubicBezTo>
                    <a:pt x="3310420" y="2166169"/>
                    <a:pt x="3235575" y="2061939"/>
                    <a:pt x="3135123" y="1986849"/>
                  </a:cubicBezTo>
                  <a:close/>
                </a:path>
              </a:pathLst>
            </a:custGeom>
            <a:solidFill>
              <a:schemeClr val="accent3"/>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3" name="Google Shape;13;p2"/>
            <p:cNvSpPr/>
            <p:nvPr/>
          </p:nvSpPr>
          <p:spPr>
            <a:xfrm>
              <a:off x="-8" y="-13"/>
              <a:ext cx="6852517" cy="5142022"/>
            </a:xfrm>
            <a:custGeom>
              <a:rect l="l" t="t" r="r" b="b"/>
              <a:pathLst>
                <a:path w="3045563" h="2285343" extrusionOk="0">
                  <a:moveTo>
                    <a:pt x="2807574" y="2063115"/>
                  </a:moveTo>
                  <a:cubicBezTo>
                    <a:pt x="2956478" y="1994404"/>
                    <a:pt x="2840008" y="1887198"/>
                    <a:pt x="2727411" y="1875177"/>
                  </a:cubicBezTo>
                  <a:cubicBezTo>
                    <a:pt x="2250301" y="1750695"/>
                    <a:pt x="2181824" y="1070150"/>
                    <a:pt x="2624661" y="853112"/>
                  </a:cubicBezTo>
                  <a:cubicBezTo>
                    <a:pt x="2701215" y="814552"/>
                    <a:pt x="2785909" y="794451"/>
                    <a:pt x="2863446" y="757796"/>
                  </a:cubicBezTo>
                  <a:cubicBezTo>
                    <a:pt x="3297881" y="540560"/>
                    <a:pt x="2793262" y="253036"/>
                    <a:pt x="2983397" y="0"/>
                  </a:cubicBezTo>
                  <a:lnTo>
                    <a:pt x="0" y="0"/>
                  </a:lnTo>
                  <a:lnTo>
                    <a:pt x="0" y="2285343"/>
                  </a:lnTo>
                  <a:lnTo>
                    <a:pt x="2681190" y="2285343"/>
                  </a:lnTo>
                  <a:cubicBezTo>
                    <a:pt x="2683685" y="2196596"/>
                    <a:pt x="2730299" y="2108047"/>
                    <a:pt x="2807574" y="2063115"/>
                  </a:cubicBezTo>
                  <a:close/>
                </a:path>
              </a:pathLst>
            </a:custGeom>
            <a:solidFill>
              <a:schemeClr val="accent4"/>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4" name="Google Shape;14;p2"/>
            <p:cNvSpPr/>
            <p:nvPr/>
          </p:nvSpPr>
          <p:spPr>
            <a:xfrm>
              <a:off x="-8" y="-13"/>
              <a:ext cx="6478551" cy="5142022"/>
            </a:xfrm>
            <a:custGeom>
              <a:rect l="l" t="t" r="r" b="b"/>
              <a:pathLst>
                <a:path w="2879356" h="2285343" extrusionOk="0">
                  <a:moveTo>
                    <a:pt x="2483636" y="1975748"/>
                  </a:moveTo>
                  <a:cubicBezTo>
                    <a:pt x="2425729" y="1949472"/>
                    <a:pt x="2357974" y="1946319"/>
                    <a:pt x="2304203" y="1912292"/>
                  </a:cubicBezTo>
                  <a:cubicBezTo>
                    <a:pt x="2200338" y="1846602"/>
                    <a:pt x="2149981" y="1693020"/>
                    <a:pt x="2194297" y="1578391"/>
                  </a:cubicBezTo>
                  <a:cubicBezTo>
                    <a:pt x="2362898" y="1262161"/>
                    <a:pt x="2082226" y="851863"/>
                    <a:pt x="2213994" y="698938"/>
                  </a:cubicBezTo>
                  <a:cubicBezTo>
                    <a:pt x="2289890" y="640671"/>
                    <a:pt x="2476086" y="701106"/>
                    <a:pt x="2569840" y="720484"/>
                  </a:cubicBezTo>
                  <a:cubicBezTo>
                    <a:pt x="3121795" y="827427"/>
                    <a:pt x="2785252" y="260657"/>
                    <a:pt x="2696422" y="0"/>
                  </a:cubicBezTo>
                  <a:lnTo>
                    <a:pt x="0" y="0"/>
                  </a:lnTo>
                  <a:lnTo>
                    <a:pt x="0" y="2285343"/>
                  </a:lnTo>
                  <a:lnTo>
                    <a:pt x="2605819" y="2285343"/>
                  </a:lnTo>
                  <a:cubicBezTo>
                    <a:pt x="2646787" y="2172291"/>
                    <a:pt x="2595314" y="2026460"/>
                    <a:pt x="2483636" y="1975748"/>
                  </a:cubicBezTo>
                  <a:close/>
                </a:path>
              </a:pathLst>
            </a:custGeom>
            <a:solidFill>
              <a:schemeClr val="accent5"/>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8" y="-13"/>
              <a:ext cx="6272190" cy="5142022"/>
            </a:xfrm>
            <a:custGeom>
              <a:rect l="l" t="t" r="r" b="b"/>
              <a:pathLst>
                <a:path w="2787640" h="2285343" extrusionOk="0">
                  <a:moveTo>
                    <a:pt x="2551129" y="2165460"/>
                  </a:moveTo>
                  <a:cubicBezTo>
                    <a:pt x="2474839" y="1961822"/>
                    <a:pt x="2182086" y="2092478"/>
                    <a:pt x="2041192" y="1984090"/>
                  </a:cubicBezTo>
                  <a:cubicBezTo>
                    <a:pt x="1755530" y="1606309"/>
                    <a:pt x="2254765" y="1476178"/>
                    <a:pt x="2067125" y="765219"/>
                  </a:cubicBezTo>
                  <a:cubicBezTo>
                    <a:pt x="2053010" y="702617"/>
                    <a:pt x="2051631" y="620702"/>
                    <a:pt x="2107765" y="589762"/>
                  </a:cubicBezTo>
                  <a:cubicBezTo>
                    <a:pt x="2139214" y="572223"/>
                    <a:pt x="2178081" y="579120"/>
                    <a:pt x="2213403" y="586543"/>
                  </a:cubicBezTo>
                  <a:cubicBezTo>
                    <a:pt x="2363423" y="609994"/>
                    <a:pt x="2512983" y="669378"/>
                    <a:pt x="2665433" y="663991"/>
                  </a:cubicBezTo>
                  <a:cubicBezTo>
                    <a:pt x="2829568" y="636467"/>
                    <a:pt x="2809872" y="484724"/>
                    <a:pt x="2714805" y="382445"/>
                  </a:cubicBezTo>
                  <a:cubicBezTo>
                    <a:pt x="2614157" y="255007"/>
                    <a:pt x="2513443" y="127523"/>
                    <a:pt x="2412795" y="0"/>
                  </a:cubicBezTo>
                  <a:lnTo>
                    <a:pt x="0" y="0"/>
                  </a:lnTo>
                  <a:lnTo>
                    <a:pt x="0" y="2285343"/>
                  </a:lnTo>
                  <a:lnTo>
                    <a:pt x="2536094" y="2285343"/>
                  </a:lnTo>
                  <a:cubicBezTo>
                    <a:pt x="2555134" y="2247966"/>
                    <a:pt x="2563012" y="2205202"/>
                    <a:pt x="2551129" y="2165460"/>
                  </a:cubicBezTo>
                  <a:close/>
                </a:path>
              </a:pathLst>
            </a:custGeom>
            <a:solidFill>
              <a:schemeClr val="accent6"/>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8" y="-13"/>
              <a:ext cx="5978795" cy="5142022"/>
            </a:xfrm>
            <a:custGeom>
              <a:rect l="l" t="t" r="r" b="b"/>
              <a:pathLst>
                <a:path w="2657242" h="2285343" extrusionOk="0">
                  <a:moveTo>
                    <a:pt x="2007248" y="2113499"/>
                  </a:moveTo>
                  <a:cubicBezTo>
                    <a:pt x="1570122" y="1477098"/>
                    <a:pt x="2433082" y="1775854"/>
                    <a:pt x="2003441" y="835244"/>
                  </a:cubicBezTo>
                  <a:cubicBezTo>
                    <a:pt x="1977901" y="745052"/>
                    <a:pt x="1922620" y="648094"/>
                    <a:pt x="1965558" y="564800"/>
                  </a:cubicBezTo>
                  <a:cubicBezTo>
                    <a:pt x="2004426" y="489322"/>
                    <a:pt x="2106518" y="470798"/>
                    <a:pt x="2189570" y="488337"/>
                  </a:cubicBezTo>
                  <a:cubicBezTo>
                    <a:pt x="2272623" y="505876"/>
                    <a:pt x="2348716" y="549428"/>
                    <a:pt x="2432491" y="564274"/>
                  </a:cubicBezTo>
                  <a:cubicBezTo>
                    <a:pt x="2646524" y="602374"/>
                    <a:pt x="2740016" y="398211"/>
                    <a:pt x="2567739" y="263810"/>
                  </a:cubicBezTo>
                  <a:cubicBezTo>
                    <a:pt x="2468142" y="185967"/>
                    <a:pt x="2311687" y="141430"/>
                    <a:pt x="2287855" y="0"/>
                  </a:cubicBezTo>
                  <a:lnTo>
                    <a:pt x="0" y="0"/>
                  </a:lnTo>
                  <a:lnTo>
                    <a:pt x="0" y="2285343"/>
                  </a:lnTo>
                  <a:lnTo>
                    <a:pt x="2023268" y="2285343"/>
                  </a:lnTo>
                  <a:cubicBezTo>
                    <a:pt x="2055570" y="2233645"/>
                    <a:pt x="2039156" y="2165000"/>
                    <a:pt x="2007248" y="2113499"/>
                  </a:cubicBezTo>
                  <a:close/>
                </a:path>
              </a:pathLst>
            </a:custGeom>
            <a:solidFill>
              <a:schemeClr val="lt1"/>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sp>
        <p:nvSpPr>
          <p:cNvPr id="17" name="Google Shape;17;p2"/>
          <p:cNvSpPr txBox="1">
            <a:spLocks noGrp="1"/>
          </p:cNvSpPr>
          <p:nvPr>
            <p:ph type="ctrTitle"/>
          </p:nvPr>
        </p:nvSpPr>
        <p:spPr>
          <a:xfrm>
            <a:off x="685800" y="658575"/>
            <a:ext cx="3620100" cy="3826200"/>
          </a:xfrm>
          <a:prstGeom prst="rect">
            <a:avLst/>
          </a:prstGeom>
        </p:spPr>
        <p:txBody>
          <a:bodyPr spcFirstLastPara="1" wrap="square" lIns="0" tIns="0" rIns="0" bIns="0" anchor="ctr" anchorCtr="0">
            <a:noAutofit/>
          </a:bodyPr>
          <a:lstStyle>
            <a:lvl1pPr lvl="0" rtl="0">
              <a:lnSpc>
                <a:spcPct val="100000"/>
              </a:lnSpc>
              <a:spcBef>
                <a:spcPct val="0"/>
              </a:spcBef>
              <a:spcAft>
                <a:spcPct val="0"/>
              </a:spcAft>
              <a:buSzPts val="4800"/>
              <a:buNone/>
              <a:defRPr sz="4800"/>
            </a:lvl1pPr>
            <a:lvl2pPr lvl="1" rtl="0">
              <a:lnSpc>
                <a:spcPct val="100000"/>
              </a:lnSpc>
              <a:spcBef>
                <a:spcPct val="0"/>
              </a:spcBef>
              <a:spcAft>
                <a:spcPct val="0"/>
              </a:spcAft>
              <a:buSzPts val="4800"/>
              <a:buNone/>
              <a:defRPr sz="4800"/>
            </a:lvl2pPr>
            <a:lvl3pPr lvl="2" rtl="0">
              <a:lnSpc>
                <a:spcPct val="100000"/>
              </a:lnSpc>
              <a:spcBef>
                <a:spcPct val="0"/>
              </a:spcBef>
              <a:spcAft>
                <a:spcPct val="0"/>
              </a:spcAft>
              <a:buSzPts val="4800"/>
              <a:buNone/>
              <a:defRPr sz="4800"/>
            </a:lvl3pPr>
            <a:lvl4pPr lvl="3" rtl="0">
              <a:lnSpc>
                <a:spcPct val="100000"/>
              </a:lnSpc>
              <a:spcBef>
                <a:spcPct val="0"/>
              </a:spcBef>
              <a:spcAft>
                <a:spcPct val="0"/>
              </a:spcAft>
              <a:buSzPts val="4800"/>
              <a:buNone/>
              <a:defRPr sz="4800"/>
            </a:lvl4pPr>
            <a:lvl5pPr lvl="4" rtl="0">
              <a:lnSpc>
                <a:spcPct val="100000"/>
              </a:lnSpc>
              <a:spcBef>
                <a:spcPct val="0"/>
              </a:spcBef>
              <a:spcAft>
                <a:spcPct val="0"/>
              </a:spcAft>
              <a:buSzPts val="4800"/>
              <a:buNone/>
              <a:defRPr sz="4800"/>
            </a:lvl5pPr>
            <a:lvl6pPr lvl="5" rtl="0">
              <a:lnSpc>
                <a:spcPct val="100000"/>
              </a:lnSpc>
              <a:spcBef>
                <a:spcPct val="0"/>
              </a:spcBef>
              <a:spcAft>
                <a:spcPct val="0"/>
              </a:spcAft>
              <a:buSzPts val="4800"/>
              <a:buNone/>
              <a:defRPr sz="4800"/>
            </a:lvl6pPr>
            <a:lvl7pPr lvl="6" rtl="0">
              <a:lnSpc>
                <a:spcPct val="100000"/>
              </a:lnSpc>
              <a:spcBef>
                <a:spcPct val="0"/>
              </a:spcBef>
              <a:spcAft>
                <a:spcPct val="0"/>
              </a:spcAft>
              <a:buSzPts val="4800"/>
              <a:buNone/>
              <a:defRPr sz="4800"/>
            </a:lvl7pPr>
            <a:lvl8pPr lvl="7" rtl="0">
              <a:lnSpc>
                <a:spcPct val="100000"/>
              </a:lnSpc>
              <a:spcBef>
                <a:spcPct val="0"/>
              </a:spcBef>
              <a:spcAft>
                <a:spcPct val="0"/>
              </a:spcAft>
              <a:buSzPts val="4800"/>
              <a:buNone/>
              <a:defRPr sz="4800"/>
            </a:lvl8pPr>
            <a:lvl9pPr lvl="8" rtl="0">
              <a:lnSpc>
                <a:spcPct val="100000"/>
              </a:lnSpc>
              <a:spcBef>
                <a:spcPct val="0"/>
              </a:spcBef>
              <a:spcAft>
                <a:spcPct val="0"/>
              </a:spcAft>
              <a:buSzPts val="4800"/>
              <a:buNone/>
              <a:defRPr sz="4800"/>
            </a:lvl9pPr>
          </a:lstStyle>
          <a:p>
            <a:endParaRPr/>
          </a:p>
        </p:txBody>
      </p:sp>
    </p:spTree>
  </p:cSld>
  <p:clrMapOvr>
    <a:masterClrMapping/>
  </p:clrMapOvr>
  <p:transition/>
  <p:timing/>
</p:sldLayout>
</file>

<file path=ppt/slideLayouts/slideLayout13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Subtitle">
  <p:cSld name="TITLE_1">
    <p:bg>
      <p:bgPr>
        <a:gradFill>
          <a:gsLst>
            <a:gs pos="0">
              <a:schemeClr val="accent1"/>
            </a:gs>
            <a:gs pos="37000">
              <a:schemeClr val="dk2"/>
            </a:gs>
            <a:gs pos="100000">
              <a:schemeClr val="dk2"/>
            </a:gs>
          </a:gsLst>
          <a:lin ang="10800025" scaled="0"/>
        </a:gradFill>
        <a:effectLst/>
      </p:bgPr>
    </p:bg>
    <p:spTree>
      <p:nvGrpSpPr>
        <p:cNvPr id="1" name="Shape 18"/>
        <p:cNvGrpSpPr/>
        <p:nvPr/>
      </p:nvGrpSpPr>
      <p:grpSpPr>
        <a:xfrm>
          <a:off x="0" y="0"/>
          <a:ext cx="0" cy="0"/>
        </a:xfrm>
      </p:grpSpPr>
      <p:grpSp>
        <p:nvGrpSpPr>
          <p:cNvPr id="19" name="Google Shape;19;p3"/>
          <p:cNvGrpSpPr/>
          <p:nvPr/>
        </p:nvGrpSpPr>
        <p:grpSpPr>
          <a:xfrm>
            <a:off x="-8" y="-15"/>
            <a:ext cx="8946259" cy="5142022"/>
            <a:chOff x="-8" y="-15"/>
            <a:chExt cx="8946259" cy="5142022"/>
          </a:xfrm>
        </p:grpSpPr>
        <p:sp>
          <p:nvSpPr>
            <p:cNvPr id="20" name="Google Shape;20;p3"/>
            <p:cNvSpPr/>
            <p:nvPr/>
          </p:nvSpPr>
          <p:spPr>
            <a:xfrm>
              <a:off x="-8" y="-15"/>
              <a:ext cx="8946259" cy="5142022"/>
            </a:xfrm>
            <a:custGeom>
              <a:rect l="l" t="t" r="r" b="b"/>
              <a:pathLst>
                <a:path w="3976115" h="2285343" extrusionOk="0">
                  <a:moveTo>
                    <a:pt x="3715113" y="1727704"/>
                  </a:moveTo>
                  <a:cubicBezTo>
                    <a:pt x="3553145" y="1479660"/>
                    <a:pt x="3183314" y="1298028"/>
                    <a:pt x="3214303" y="961828"/>
                  </a:cubicBezTo>
                  <a:cubicBezTo>
                    <a:pt x="3275164" y="519540"/>
                    <a:pt x="4004911" y="481834"/>
                    <a:pt x="3975235" y="0"/>
                  </a:cubicBezTo>
                  <a:lnTo>
                    <a:pt x="0" y="0"/>
                  </a:lnTo>
                  <a:lnTo>
                    <a:pt x="0" y="2285343"/>
                  </a:lnTo>
                  <a:lnTo>
                    <a:pt x="3797837" y="2285343"/>
                  </a:lnTo>
                  <a:cubicBezTo>
                    <a:pt x="3851674" y="2096210"/>
                    <a:pt x="3821539" y="1893038"/>
                    <a:pt x="3715113" y="1727704"/>
                  </a:cubicBezTo>
                  <a:close/>
                </a:path>
              </a:pathLst>
            </a:custGeom>
            <a:solidFill>
              <a:schemeClr val="accent2"/>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1" name="Google Shape;21;p3"/>
            <p:cNvSpPr/>
            <p:nvPr/>
          </p:nvSpPr>
          <p:spPr>
            <a:xfrm>
              <a:off x="-8" y="279"/>
              <a:ext cx="8777943" cy="5141725"/>
            </a:xfrm>
            <a:custGeom>
              <a:rect l="l" t="t" r="r" b="b"/>
              <a:pathLst>
                <a:path w="3901308" h="2285211" extrusionOk="0">
                  <a:moveTo>
                    <a:pt x="3708416" y="1627264"/>
                  </a:moveTo>
                  <a:cubicBezTo>
                    <a:pt x="3572709" y="1407927"/>
                    <a:pt x="3290527" y="1355375"/>
                    <a:pt x="3101311" y="1197194"/>
                  </a:cubicBezTo>
                  <a:cubicBezTo>
                    <a:pt x="2819851" y="972075"/>
                    <a:pt x="2929822" y="645861"/>
                    <a:pt x="3238200" y="512379"/>
                  </a:cubicBezTo>
                  <a:cubicBezTo>
                    <a:pt x="3501671" y="404123"/>
                    <a:pt x="3817403" y="307231"/>
                    <a:pt x="3901309" y="0"/>
                  </a:cubicBezTo>
                  <a:lnTo>
                    <a:pt x="0" y="0"/>
                  </a:lnTo>
                  <a:lnTo>
                    <a:pt x="0" y="2285212"/>
                  </a:lnTo>
                  <a:lnTo>
                    <a:pt x="3706316" y="2285212"/>
                  </a:lnTo>
                  <a:cubicBezTo>
                    <a:pt x="3772955" y="2075136"/>
                    <a:pt x="3829155" y="1827421"/>
                    <a:pt x="3708416" y="1627264"/>
                  </a:cubicBezTo>
                  <a:close/>
                </a:path>
              </a:pathLst>
            </a:custGeom>
            <a:solidFill>
              <a:schemeClr val="accent3"/>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2" name="Google Shape;22;p3"/>
            <p:cNvSpPr/>
            <p:nvPr/>
          </p:nvSpPr>
          <p:spPr>
            <a:xfrm>
              <a:off x="-8" y="-15"/>
              <a:ext cx="8089742" cy="5142022"/>
            </a:xfrm>
            <a:custGeom>
              <a:rect l="l" t="t" r="r" b="b"/>
              <a:pathLst>
                <a:path w="3595440" h="2285343" extrusionOk="0">
                  <a:moveTo>
                    <a:pt x="3552685" y="1939028"/>
                  </a:moveTo>
                  <a:cubicBezTo>
                    <a:pt x="3582951" y="1866769"/>
                    <a:pt x="3608688" y="1786430"/>
                    <a:pt x="3587941" y="1710756"/>
                  </a:cubicBezTo>
                  <a:cubicBezTo>
                    <a:pt x="3534498" y="1533394"/>
                    <a:pt x="3320006" y="1508301"/>
                    <a:pt x="3174975" y="1437027"/>
                  </a:cubicBezTo>
                  <a:cubicBezTo>
                    <a:pt x="2668322" y="1141424"/>
                    <a:pt x="2837184" y="491490"/>
                    <a:pt x="3386710" y="375811"/>
                  </a:cubicBezTo>
                  <a:cubicBezTo>
                    <a:pt x="3539619" y="223214"/>
                    <a:pt x="3233605" y="269393"/>
                    <a:pt x="3231504" y="0"/>
                  </a:cubicBezTo>
                  <a:lnTo>
                    <a:pt x="0" y="0"/>
                  </a:lnTo>
                  <a:lnTo>
                    <a:pt x="0" y="2285343"/>
                  </a:lnTo>
                  <a:lnTo>
                    <a:pt x="3529771" y="2285343"/>
                  </a:lnTo>
                  <a:cubicBezTo>
                    <a:pt x="3445799" y="2181620"/>
                    <a:pt x="3505348" y="2046627"/>
                    <a:pt x="3552685" y="1939028"/>
                  </a:cubicBezTo>
                  <a:close/>
                </a:path>
              </a:pathLst>
            </a:custGeom>
            <a:solidFill>
              <a:schemeClr val="accent4"/>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3" name="Google Shape;23;p3"/>
            <p:cNvSpPr/>
            <p:nvPr/>
          </p:nvSpPr>
          <p:spPr>
            <a:xfrm>
              <a:off x="-8" y="-15"/>
              <a:ext cx="7722567" cy="5142022"/>
            </a:xfrm>
            <a:custGeom>
              <a:rect l="l" t="t" r="r" b="b"/>
              <a:pathLst>
                <a:path w="3432252" h="2285343" extrusionOk="0">
                  <a:moveTo>
                    <a:pt x="3391175" y="1610448"/>
                  </a:moveTo>
                  <a:cubicBezTo>
                    <a:pt x="3154820" y="1398993"/>
                    <a:pt x="2585794" y="1926152"/>
                    <a:pt x="2757348" y="1289817"/>
                  </a:cubicBezTo>
                  <a:cubicBezTo>
                    <a:pt x="2798382" y="1034087"/>
                    <a:pt x="2836134" y="949413"/>
                    <a:pt x="2744218" y="711748"/>
                  </a:cubicBezTo>
                  <a:cubicBezTo>
                    <a:pt x="2699901" y="597119"/>
                    <a:pt x="2750258" y="443405"/>
                    <a:pt x="2854123" y="377781"/>
                  </a:cubicBezTo>
                  <a:cubicBezTo>
                    <a:pt x="2907894" y="343820"/>
                    <a:pt x="2975649" y="340667"/>
                    <a:pt x="3033622" y="314391"/>
                  </a:cubicBezTo>
                  <a:cubicBezTo>
                    <a:pt x="3146810" y="262956"/>
                    <a:pt x="3198151" y="113643"/>
                    <a:pt x="3154032" y="0"/>
                  </a:cubicBezTo>
                  <a:lnTo>
                    <a:pt x="0" y="0"/>
                  </a:lnTo>
                  <a:lnTo>
                    <a:pt x="0" y="2285343"/>
                  </a:lnTo>
                  <a:lnTo>
                    <a:pt x="3248902" y="2285343"/>
                  </a:lnTo>
                  <a:cubicBezTo>
                    <a:pt x="3296108" y="2104303"/>
                    <a:pt x="3524059" y="1769220"/>
                    <a:pt x="3391175" y="1610448"/>
                  </a:cubicBezTo>
                  <a:close/>
                </a:path>
              </a:pathLst>
            </a:custGeom>
            <a:solidFill>
              <a:schemeClr val="accent5"/>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4" name="Google Shape;24;p3"/>
            <p:cNvSpPr/>
            <p:nvPr/>
          </p:nvSpPr>
          <p:spPr>
            <a:xfrm>
              <a:off x="-8" y="279"/>
              <a:ext cx="7515353" cy="5141725"/>
            </a:xfrm>
            <a:custGeom>
              <a:rect l="l" t="t" r="r" b="b"/>
              <a:pathLst>
                <a:path w="3340157" h="2285211" extrusionOk="0">
                  <a:moveTo>
                    <a:pt x="3332546" y="1708063"/>
                  </a:moveTo>
                  <a:cubicBezTo>
                    <a:pt x="3232751" y="1497856"/>
                    <a:pt x="2822478" y="1757067"/>
                    <a:pt x="2658145" y="1700246"/>
                  </a:cubicBezTo>
                  <a:cubicBezTo>
                    <a:pt x="2602077" y="1669043"/>
                    <a:pt x="2603390" y="1587391"/>
                    <a:pt x="2617571" y="1524788"/>
                  </a:cubicBezTo>
                  <a:cubicBezTo>
                    <a:pt x="2805211" y="813501"/>
                    <a:pt x="2305910" y="683961"/>
                    <a:pt x="2591309" y="305851"/>
                  </a:cubicBezTo>
                  <a:cubicBezTo>
                    <a:pt x="2667271" y="248438"/>
                    <a:pt x="2771859" y="256978"/>
                    <a:pt x="2867057" y="253299"/>
                  </a:cubicBezTo>
                  <a:cubicBezTo>
                    <a:pt x="3011497" y="258160"/>
                    <a:pt x="3169526" y="147013"/>
                    <a:pt x="3083716" y="0"/>
                  </a:cubicBezTo>
                  <a:lnTo>
                    <a:pt x="0" y="0"/>
                  </a:lnTo>
                  <a:lnTo>
                    <a:pt x="0" y="2285212"/>
                  </a:lnTo>
                  <a:lnTo>
                    <a:pt x="2966654" y="2285212"/>
                  </a:lnTo>
                  <a:lnTo>
                    <a:pt x="3265185" y="1907496"/>
                  </a:lnTo>
                  <a:cubicBezTo>
                    <a:pt x="3310814" y="1849755"/>
                    <a:pt x="3359202" y="1776708"/>
                    <a:pt x="3332546" y="1708063"/>
                  </a:cubicBezTo>
                  <a:close/>
                </a:path>
              </a:pathLst>
            </a:custGeom>
            <a:solidFill>
              <a:schemeClr val="accent6"/>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25" name="Google Shape;25;p3"/>
            <p:cNvSpPr/>
            <p:nvPr/>
          </p:nvSpPr>
          <p:spPr>
            <a:xfrm>
              <a:off x="-8" y="-15"/>
              <a:ext cx="6899245" cy="5142022"/>
            </a:xfrm>
            <a:custGeom>
              <a:rect l="l" t="t" r="r" b="b"/>
              <a:pathLst>
                <a:path w="3066331" h="2285343" extrusionOk="0">
                  <a:moveTo>
                    <a:pt x="2774025" y="2159416"/>
                  </a:moveTo>
                  <a:cubicBezTo>
                    <a:pt x="2884784" y="2071195"/>
                    <a:pt x="3113261" y="1994798"/>
                    <a:pt x="3057783" y="1815794"/>
                  </a:cubicBezTo>
                  <a:cubicBezTo>
                    <a:pt x="2965867" y="1636921"/>
                    <a:pt x="2740147" y="1764293"/>
                    <a:pt x="2598203" y="1801802"/>
                  </a:cubicBezTo>
                  <a:cubicBezTo>
                    <a:pt x="2515150" y="1819341"/>
                    <a:pt x="2413058" y="1800751"/>
                    <a:pt x="2374190" y="1725339"/>
                  </a:cubicBezTo>
                  <a:cubicBezTo>
                    <a:pt x="2293436" y="1490236"/>
                    <a:pt x="2625778" y="1181823"/>
                    <a:pt x="2584810" y="955785"/>
                  </a:cubicBezTo>
                  <a:cubicBezTo>
                    <a:pt x="2401896" y="572091"/>
                    <a:pt x="2113871" y="610914"/>
                    <a:pt x="2415881" y="176640"/>
                  </a:cubicBezTo>
                  <a:cubicBezTo>
                    <a:pt x="2448708" y="123562"/>
                    <a:pt x="2465253" y="51829"/>
                    <a:pt x="2429011" y="0"/>
                  </a:cubicBezTo>
                  <a:lnTo>
                    <a:pt x="0" y="0"/>
                  </a:lnTo>
                  <a:lnTo>
                    <a:pt x="0" y="2285343"/>
                  </a:lnTo>
                  <a:lnTo>
                    <a:pt x="2697013" y="2285343"/>
                  </a:lnTo>
                  <a:cubicBezTo>
                    <a:pt x="2706335" y="2237916"/>
                    <a:pt x="2736733" y="2191604"/>
                    <a:pt x="2774025" y="2159416"/>
                  </a:cubicBezTo>
                  <a:close/>
                </a:path>
              </a:pathLst>
            </a:custGeom>
            <a:solidFill>
              <a:schemeClr val="lt1"/>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sp>
        <p:nvSpPr>
          <p:cNvPr id="26" name="Google Shape;26;p3"/>
          <p:cNvSpPr txBox="1">
            <a:spLocks noGrp="1"/>
          </p:cNvSpPr>
          <p:nvPr>
            <p:ph type="ctrTitle"/>
          </p:nvPr>
        </p:nvSpPr>
        <p:spPr>
          <a:xfrm>
            <a:off x="685800" y="2123600"/>
            <a:ext cx="4566300" cy="470700"/>
          </a:xfrm>
          <a:prstGeom prst="rect">
            <a:avLst/>
          </a:prstGeom>
        </p:spPr>
        <p:txBody>
          <a:bodyPr spcFirstLastPara="1" wrap="square" lIns="0" tIns="0" rIns="0" bIns="0" anchor="b" anchorCtr="0">
            <a:noAutofit/>
          </a:bodyPr>
          <a:lstStyle>
            <a:lvl1pPr lvl="0" rtl="0">
              <a:spcBef>
                <a:spcPct val="0"/>
              </a:spcBef>
              <a:spcAft>
                <a:spcPct val="0"/>
              </a:spcAft>
              <a:buSzPts val="3600"/>
              <a:buNone/>
              <a:defRPr sz="3600"/>
            </a:lvl1pPr>
            <a:lvl2pPr lvl="1" rtl="0">
              <a:spcBef>
                <a:spcPct val="0"/>
              </a:spcBef>
              <a:spcAft>
                <a:spcPct val="0"/>
              </a:spcAft>
              <a:buSzPts val="3600"/>
              <a:buNone/>
              <a:defRPr sz="3600"/>
            </a:lvl2pPr>
            <a:lvl3pPr lvl="2" rtl="0">
              <a:spcBef>
                <a:spcPct val="0"/>
              </a:spcBef>
              <a:spcAft>
                <a:spcPct val="0"/>
              </a:spcAft>
              <a:buSzPts val="3600"/>
              <a:buNone/>
              <a:defRPr sz="3600"/>
            </a:lvl3pPr>
            <a:lvl4pPr lvl="3" rtl="0">
              <a:spcBef>
                <a:spcPct val="0"/>
              </a:spcBef>
              <a:spcAft>
                <a:spcPct val="0"/>
              </a:spcAft>
              <a:buSzPts val="3600"/>
              <a:buNone/>
              <a:defRPr sz="3600"/>
            </a:lvl4pPr>
            <a:lvl5pPr lvl="4" rtl="0">
              <a:spcBef>
                <a:spcPct val="0"/>
              </a:spcBef>
              <a:spcAft>
                <a:spcPct val="0"/>
              </a:spcAft>
              <a:buSzPts val="3600"/>
              <a:buNone/>
              <a:defRPr sz="3600"/>
            </a:lvl5pPr>
            <a:lvl6pPr lvl="5" rtl="0">
              <a:spcBef>
                <a:spcPct val="0"/>
              </a:spcBef>
              <a:spcAft>
                <a:spcPct val="0"/>
              </a:spcAft>
              <a:buSzPts val="3600"/>
              <a:buNone/>
              <a:defRPr sz="3600"/>
            </a:lvl6pPr>
            <a:lvl7pPr lvl="6" rtl="0">
              <a:spcBef>
                <a:spcPct val="0"/>
              </a:spcBef>
              <a:spcAft>
                <a:spcPct val="0"/>
              </a:spcAft>
              <a:buSzPts val="3600"/>
              <a:buNone/>
              <a:defRPr sz="3600"/>
            </a:lvl7pPr>
            <a:lvl8pPr lvl="7" rtl="0">
              <a:spcBef>
                <a:spcPct val="0"/>
              </a:spcBef>
              <a:spcAft>
                <a:spcPct val="0"/>
              </a:spcAft>
              <a:buSzPts val="3600"/>
              <a:buNone/>
              <a:defRPr sz="3600"/>
            </a:lvl8pPr>
            <a:lvl9pPr lvl="8" rtl="0">
              <a:spcBef>
                <a:spcPct val="0"/>
              </a:spcBef>
              <a:spcAft>
                <a:spcPct val="0"/>
              </a:spcAft>
              <a:buSzPts val="3600"/>
              <a:buNone/>
              <a:defRPr sz="3600"/>
            </a:lvl9pPr>
          </a:lstStyle>
          <a:p>
            <a:endParaRPr/>
          </a:p>
        </p:txBody>
      </p:sp>
      <p:sp>
        <p:nvSpPr>
          <p:cNvPr id="27" name="Google Shape;27;p3"/>
          <p:cNvSpPr txBox="1">
            <a:spLocks noGrp="1"/>
          </p:cNvSpPr>
          <p:nvPr>
            <p:ph type="subTitle" idx="1"/>
          </p:nvPr>
        </p:nvSpPr>
        <p:spPr>
          <a:xfrm>
            <a:off x="685800" y="2691077"/>
            <a:ext cx="4566300" cy="327300"/>
          </a:xfrm>
          <a:prstGeom prst="rect">
            <a:avLst/>
          </a:prstGeom>
        </p:spPr>
        <p:txBody>
          <a:bodyPr spcFirstLastPara="1" wrap="square" lIns="0" tIns="0" rIns="0" bIns="0" anchor="t" anchorCtr="0">
            <a:noAutofit/>
          </a:bodyPr>
          <a:lstStyle>
            <a:lvl1pPr lvl="0" rtl="0">
              <a:spcBef>
                <a:spcPct val="0"/>
              </a:spcBef>
              <a:spcAft>
                <a:spcPct val="0"/>
              </a:spcAft>
              <a:buSzPts val="2200"/>
              <a:buNone/>
              <a:defRPr>
                <a:solidFill>
                  <a:schemeClr val="accent1"/>
                </a:solidFill>
              </a:defRPr>
            </a:lvl1pPr>
            <a:lvl2pPr lvl="1" rtl="0">
              <a:spcBef>
                <a:spcPct val="0"/>
              </a:spcBef>
              <a:spcAft>
                <a:spcPct val="0"/>
              </a:spcAft>
              <a:buClr>
                <a:schemeClr val="accent1"/>
              </a:buClr>
              <a:buSzPts val="3000"/>
              <a:buNone/>
              <a:defRPr sz="3000">
                <a:solidFill>
                  <a:schemeClr val="accent1"/>
                </a:solidFill>
              </a:defRPr>
            </a:lvl2pPr>
            <a:lvl3pPr lvl="2" rtl="0">
              <a:spcBef>
                <a:spcPct val="0"/>
              </a:spcBef>
              <a:spcAft>
                <a:spcPct val="0"/>
              </a:spcAft>
              <a:buClr>
                <a:schemeClr val="accent1"/>
              </a:buClr>
              <a:buSzPts val="3000"/>
              <a:buNone/>
              <a:defRPr sz="3000">
                <a:solidFill>
                  <a:schemeClr val="accent1"/>
                </a:solidFill>
              </a:defRPr>
            </a:lvl3pPr>
            <a:lvl4pPr lvl="3" rtl="0">
              <a:spcBef>
                <a:spcPct val="0"/>
              </a:spcBef>
              <a:spcAft>
                <a:spcPct val="0"/>
              </a:spcAft>
              <a:buClr>
                <a:schemeClr val="accent1"/>
              </a:buClr>
              <a:buSzPts val="3000"/>
              <a:buNone/>
              <a:defRPr sz="3000">
                <a:solidFill>
                  <a:schemeClr val="accent1"/>
                </a:solidFill>
              </a:defRPr>
            </a:lvl4pPr>
            <a:lvl5pPr lvl="4" rtl="0">
              <a:spcBef>
                <a:spcPct val="0"/>
              </a:spcBef>
              <a:spcAft>
                <a:spcPct val="0"/>
              </a:spcAft>
              <a:buClr>
                <a:schemeClr val="accent1"/>
              </a:buClr>
              <a:buSzPts val="3000"/>
              <a:buNone/>
              <a:defRPr sz="3000">
                <a:solidFill>
                  <a:schemeClr val="accent1"/>
                </a:solidFill>
              </a:defRPr>
            </a:lvl5pPr>
            <a:lvl6pPr lvl="5" rtl="0">
              <a:spcBef>
                <a:spcPct val="0"/>
              </a:spcBef>
              <a:spcAft>
                <a:spcPct val="0"/>
              </a:spcAft>
              <a:buClr>
                <a:schemeClr val="accent1"/>
              </a:buClr>
              <a:buSzPts val="3000"/>
              <a:buNone/>
              <a:defRPr sz="3000">
                <a:solidFill>
                  <a:schemeClr val="accent1"/>
                </a:solidFill>
              </a:defRPr>
            </a:lvl6pPr>
            <a:lvl7pPr lvl="6" rtl="0">
              <a:spcBef>
                <a:spcPct val="0"/>
              </a:spcBef>
              <a:spcAft>
                <a:spcPct val="0"/>
              </a:spcAft>
              <a:buClr>
                <a:schemeClr val="accent1"/>
              </a:buClr>
              <a:buSzPts val="3000"/>
              <a:buNone/>
              <a:defRPr sz="3000">
                <a:solidFill>
                  <a:schemeClr val="accent1"/>
                </a:solidFill>
              </a:defRPr>
            </a:lvl7pPr>
            <a:lvl8pPr lvl="7" rtl="0">
              <a:spcBef>
                <a:spcPct val="0"/>
              </a:spcBef>
              <a:spcAft>
                <a:spcPct val="0"/>
              </a:spcAft>
              <a:buClr>
                <a:schemeClr val="accent1"/>
              </a:buClr>
              <a:buSzPts val="3000"/>
              <a:buNone/>
              <a:defRPr sz="3000">
                <a:solidFill>
                  <a:schemeClr val="accent1"/>
                </a:solidFill>
              </a:defRPr>
            </a:lvl8pPr>
            <a:lvl9pPr lvl="8" rtl="0">
              <a:spcBef>
                <a:spcPct val="0"/>
              </a:spcBef>
              <a:spcAft>
                <a:spcPct val="0"/>
              </a:spcAft>
              <a:buClr>
                <a:schemeClr val="accent1"/>
              </a:buClr>
              <a:buSzPts val="3000"/>
              <a:buNone/>
              <a:defRPr sz="3000">
                <a:solidFill>
                  <a:schemeClr val="accent1"/>
                </a:solidFill>
              </a:defRPr>
            </a:lvl9pPr>
          </a:lstStyle>
          <a:p>
            <a:endParaRPr/>
          </a:p>
        </p:txBody>
      </p:sp>
    </p:spTree>
  </p:cSld>
  <p:clrMapOvr>
    <a:masterClrMapping/>
  </p:clrMapOvr>
  <p:transition/>
  <p:timing/>
</p:sldLayout>
</file>

<file path=ppt/slideLayouts/slideLayout13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 1 column" type="tx">
  <p:cSld name="TITLE_AND_BODY">
    <p:bg>
      <p:bgPr>
        <a:gradFill>
          <a:gsLst>
            <a:gs pos="0">
              <a:schemeClr val="accent1"/>
            </a:gs>
            <a:gs pos="50000">
              <a:schemeClr val="dk2"/>
            </a:gs>
            <a:gs pos="100000">
              <a:schemeClr val="dk2"/>
            </a:gs>
          </a:gsLst>
          <a:path path="circle">
            <a:fillToRect/>
          </a:path>
        </a:gradFill>
        <a:effectLst/>
      </p:bgPr>
    </p:bg>
    <p:spTree>
      <p:nvGrpSpPr>
        <p:cNvPr id="1" name="Shape 41"/>
        <p:cNvGrpSpPr/>
        <p:nvPr/>
      </p:nvGrpSpPr>
      <p:grpSpPr>
        <a:xfrm>
          <a:off x="0" y="0"/>
          <a:ext cx="0" cy="0"/>
        </a:xfrm>
      </p:grpSpPr>
      <p:grpSp>
        <p:nvGrpSpPr>
          <p:cNvPr id="42" name="Google Shape;42;p5"/>
          <p:cNvGrpSpPr/>
          <p:nvPr/>
        </p:nvGrpSpPr>
        <p:grpSpPr>
          <a:xfrm>
            <a:off x="-1" y="-1329"/>
            <a:ext cx="9144884" cy="5147195"/>
            <a:chOff x="-1" y="-1329"/>
            <a:chExt cx="9144884" cy="5147195"/>
          </a:xfrm>
        </p:grpSpPr>
        <p:sp>
          <p:nvSpPr>
            <p:cNvPr id="43" name="Google Shape;43;p5"/>
            <p:cNvSpPr/>
            <p:nvPr/>
          </p:nvSpPr>
          <p:spPr>
            <a:xfrm>
              <a:off x="-1" y="-886"/>
              <a:ext cx="9144884" cy="5146749"/>
            </a:xfrm>
            <a:custGeom>
              <a:rect l="l" t="t" r="r" b="b"/>
              <a:pathLst>
                <a:path w="4064393" h="2287444" extrusionOk="0">
                  <a:moveTo>
                    <a:pt x="3788843" y="883066"/>
                  </a:moveTo>
                  <a:cubicBezTo>
                    <a:pt x="3664100" y="932662"/>
                    <a:pt x="3567457" y="1052874"/>
                    <a:pt x="3428795" y="1065618"/>
                  </a:cubicBezTo>
                  <a:cubicBezTo>
                    <a:pt x="3361105" y="1071530"/>
                    <a:pt x="3286456" y="1042298"/>
                    <a:pt x="3256912" y="981141"/>
                  </a:cubicBezTo>
                  <a:cubicBezTo>
                    <a:pt x="3196576" y="857381"/>
                    <a:pt x="3353424" y="685537"/>
                    <a:pt x="3244831" y="575639"/>
                  </a:cubicBezTo>
                  <a:cubicBezTo>
                    <a:pt x="3212792" y="545750"/>
                    <a:pt x="3166506" y="538589"/>
                    <a:pt x="3124553" y="525846"/>
                  </a:cubicBezTo>
                  <a:cubicBezTo>
                    <a:pt x="2907894" y="464426"/>
                    <a:pt x="2780787" y="210535"/>
                    <a:pt x="2861936" y="0"/>
                  </a:cubicBezTo>
                  <a:lnTo>
                    <a:pt x="0" y="0"/>
                  </a:lnTo>
                  <a:lnTo>
                    <a:pt x="0" y="2287445"/>
                  </a:lnTo>
                  <a:lnTo>
                    <a:pt x="4064394" y="2287445"/>
                  </a:lnTo>
                  <a:lnTo>
                    <a:pt x="4064394" y="886022"/>
                  </a:lnTo>
                  <a:cubicBezTo>
                    <a:pt x="3976365" y="849505"/>
                    <a:pt x="3877634" y="848441"/>
                    <a:pt x="3788843" y="883066"/>
                  </a:cubicBezTo>
                  <a:close/>
                </a:path>
              </a:pathLst>
            </a:custGeom>
            <a:solidFill>
              <a:schemeClr val="accent2"/>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44" name="Google Shape;44;p5"/>
            <p:cNvSpPr/>
            <p:nvPr/>
          </p:nvSpPr>
          <p:spPr>
            <a:xfrm>
              <a:off x="-1" y="-1181"/>
              <a:ext cx="9144884" cy="5147046"/>
            </a:xfrm>
            <a:custGeom>
              <a:rect l="l" t="t" r="r" b="b"/>
              <a:pathLst>
                <a:path w="4064393" h="2287576" extrusionOk="0">
                  <a:moveTo>
                    <a:pt x="3901965" y="939494"/>
                  </a:moveTo>
                  <a:cubicBezTo>
                    <a:pt x="3499701" y="855017"/>
                    <a:pt x="3568310" y="1206588"/>
                    <a:pt x="3260260" y="1099645"/>
                  </a:cubicBezTo>
                  <a:cubicBezTo>
                    <a:pt x="3067828" y="996184"/>
                    <a:pt x="3151603" y="860929"/>
                    <a:pt x="3127442" y="700317"/>
                  </a:cubicBezTo>
                  <a:cubicBezTo>
                    <a:pt x="3105645" y="624183"/>
                    <a:pt x="3033622" y="575901"/>
                    <a:pt x="2981098" y="516715"/>
                  </a:cubicBezTo>
                  <a:cubicBezTo>
                    <a:pt x="2857471" y="377387"/>
                    <a:pt x="2848871" y="151612"/>
                    <a:pt x="2954837" y="0"/>
                  </a:cubicBezTo>
                  <a:lnTo>
                    <a:pt x="0" y="0"/>
                  </a:lnTo>
                  <a:lnTo>
                    <a:pt x="0" y="2287576"/>
                  </a:lnTo>
                  <a:lnTo>
                    <a:pt x="4064394" y="2287576"/>
                  </a:lnTo>
                  <a:lnTo>
                    <a:pt x="4064394" y="955128"/>
                  </a:lnTo>
                  <a:cubicBezTo>
                    <a:pt x="4010557" y="955588"/>
                    <a:pt x="3955277" y="947245"/>
                    <a:pt x="3901965" y="939494"/>
                  </a:cubicBezTo>
                  <a:close/>
                </a:path>
              </a:pathLst>
            </a:custGeom>
            <a:solidFill>
              <a:schemeClr val="accent3"/>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45" name="Google Shape;45;p5"/>
            <p:cNvSpPr/>
            <p:nvPr/>
          </p:nvSpPr>
          <p:spPr>
            <a:xfrm>
              <a:off x="-1" y="-1329"/>
              <a:ext cx="9144884" cy="5147195"/>
            </a:xfrm>
            <a:custGeom>
              <a:rect l="l" t="t" r="r" b="b"/>
              <a:pathLst>
                <a:path w="4064393" h="2287642" extrusionOk="0">
                  <a:moveTo>
                    <a:pt x="3897961" y="979695"/>
                  </a:moveTo>
                  <a:cubicBezTo>
                    <a:pt x="3674736" y="964390"/>
                    <a:pt x="3602516" y="1073895"/>
                    <a:pt x="3472718" y="1222747"/>
                  </a:cubicBezTo>
                  <a:cubicBezTo>
                    <a:pt x="3361105" y="1334420"/>
                    <a:pt x="3140244" y="1318720"/>
                    <a:pt x="3084963" y="1158306"/>
                  </a:cubicBezTo>
                  <a:cubicBezTo>
                    <a:pt x="3045899" y="1043086"/>
                    <a:pt x="3123962" y="918013"/>
                    <a:pt x="3106498" y="797538"/>
                  </a:cubicBezTo>
                  <a:cubicBezTo>
                    <a:pt x="3020688" y="502395"/>
                    <a:pt x="2709290" y="454573"/>
                    <a:pt x="2826877" y="0"/>
                  </a:cubicBezTo>
                  <a:lnTo>
                    <a:pt x="0" y="0"/>
                  </a:lnTo>
                  <a:lnTo>
                    <a:pt x="0" y="2287642"/>
                  </a:lnTo>
                  <a:lnTo>
                    <a:pt x="4064394" y="2287642"/>
                  </a:lnTo>
                  <a:lnTo>
                    <a:pt x="4064394" y="1009650"/>
                  </a:lnTo>
                  <a:cubicBezTo>
                    <a:pt x="4010098" y="993931"/>
                    <a:pt x="3954324" y="983893"/>
                    <a:pt x="3897961" y="979695"/>
                  </a:cubicBezTo>
                  <a:close/>
                </a:path>
              </a:pathLst>
            </a:custGeom>
            <a:solidFill>
              <a:schemeClr val="accent4"/>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46" name="Google Shape;46;p5"/>
            <p:cNvSpPr/>
            <p:nvPr/>
          </p:nvSpPr>
          <p:spPr>
            <a:xfrm>
              <a:off x="-1" y="-1329"/>
              <a:ext cx="9144884" cy="5147195"/>
            </a:xfrm>
            <a:custGeom>
              <a:rect l="l" t="t" r="r" b="b"/>
              <a:pathLst>
                <a:path w="4064393" h="2287642" extrusionOk="0">
                  <a:moveTo>
                    <a:pt x="3886668" y="1168356"/>
                  </a:moveTo>
                  <a:cubicBezTo>
                    <a:pt x="3523534" y="864476"/>
                    <a:pt x="3578093" y="1536875"/>
                    <a:pt x="3166834" y="1369892"/>
                  </a:cubicBezTo>
                  <a:cubicBezTo>
                    <a:pt x="2968952" y="1280029"/>
                    <a:pt x="2931661" y="1012343"/>
                    <a:pt x="3042091" y="838988"/>
                  </a:cubicBezTo>
                  <a:cubicBezTo>
                    <a:pt x="3075772" y="781641"/>
                    <a:pt x="3123043" y="717265"/>
                    <a:pt x="3097963" y="655648"/>
                  </a:cubicBezTo>
                  <a:cubicBezTo>
                    <a:pt x="3074787" y="598695"/>
                    <a:pt x="3004406" y="582076"/>
                    <a:pt x="2945711" y="563683"/>
                  </a:cubicBezTo>
                  <a:cubicBezTo>
                    <a:pt x="2704694" y="489125"/>
                    <a:pt x="2524210" y="251788"/>
                    <a:pt x="2514231" y="0"/>
                  </a:cubicBezTo>
                  <a:lnTo>
                    <a:pt x="0" y="0"/>
                  </a:lnTo>
                  <a:lnTo>
                    <a:pt x="0" y="2287642"/>
                  </a:lnTo>
                  <a:lnTo>
                    <a:pt x="4064394" y="2287642"/>
                  </a:lnTo>
                  <a:lnTo>
                    <a:pt x="4064394" y="1364506"/>
                  </a:lnTo>
                  <a:cubicBezTo>
                    <a:pt x="3994275" y="1309983"/>
                    <a:pt x="3950221" y="1229776"/>
                    <a:pt x="3886668" y="1168356"/>
                  </a:cubicBezTo>
                  <a:close/>
                </a:path>
              </a:pathLst>
            </a:custGeom>
            <a:solidFill>
              <a:schemeClr val="accent5"/>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47" name="Google Shape;47;p5"/>
            <p:cNvSpPr/>
            <p:nvPr/>
          </p:nvSpPr>
          <p:spPr>
            <a:xfrm>
              <a:off x="-1" y="-886"/>
              <a:ext cx="9144884" cy="5146749"/>
            </a:xfrm>
            <a:custGeom>
              <a:rect l="l" t="t" r="r" b="b"/>
              <a:pathLst>
                <a:path w="4064393" h="2287444" extrusionOk="0">
                  <a:moveTo>
                    <a:pt x="3860275" y="1412328"/>
                  </a:moveTo>
                  <a:cubicBezTo>
                    <a:pt x="3499570" y="1212171"/>
                    <a:pt x="3370166" y="1548765"/>
                    <a:pt x="3020622" y="1515723"/>
                  </a:cubicBezTo>
                  <a:cubicBezTo>
                    <a:pt x="2790832" y="1511322"/>
                    <a:pt x="2587895" y="1238973"/>
                    <a:pt x="2748288" y="1041181"/>
                  </a:cubicBezTo>
                  <a:cubicBezTo>
                    <a:pt x="2792933" y="989023"/>
                    <a:pt x="2861476" y="955785"/>
                    <a:pt x="2888657" y="892657"/>
                  </a:cubicBezTo>
                  <a:cubicBezTo>
                    <a:pt x="2920500" y="819019"/>
                    <a:pt x="2882092" y="731848"/>
                    <a:pt x="2824776" y="675552"/>
                  </a:cubicBezTo>
                  <a:cubicBezTo>
                    <a:pt x="2569577" y="494315"/>
                    <a:pt x="2383447" y="351243"/>
                    <a:pt x="2435314" y="0"/>
                  </a:cubicBezTo>
                  <a:lnTo>
                    <a:pt x="0" y="0"/>
                  </a:lnTo>
                  <a:lnTo>
                    <a:pt x="0" y="2287445"/>
                  </a:lnTo>
                  <a:lnTo>
                    <a:pt x="4064394" y="2287445"/>
                  </a:lnTo>
                  <a:lnTo>
                    <a:pt x="4064394" y="1502125"/>
                  </a:lnTo>
                  <a:close/>
                </a:path>
              </a:pathLst>
            </a:custGeom>
            <a:solidFill>
              <a:schemeClr val="accent6"/>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48" name="Google Shape;48;p5"/>
            <p:cNvSpPr/>
            <p:nvPr/>
          </p:nvSpPr>
          <p:spPr>
            <a:xfrm>
              <a:off x="-1" y="-1032"/>
              <a:ext cx="9144884" cy="5146898"/>
            </a:xfrm>
            <a:custGeom>
              <a:rect l="l" t="t" r="r" b="b"/>
              <a:pathLst>
                <a:path w="4064393" h="2287510" extrusionOk="0">
                  <a:moveTo>
                    <a:pt x="3767571" y="1773029"/>
                  </a:moveTo>
                  <a:cubicBezTo>
                    <a:pt x="3678150" y="1745177"/>
                    <a:pt x="3601400" y="1686056"/>
                    <a:pt x="3513358" y="1654131"/>
                  </a:cubicBezTo>
                  <a:cubicBezTo>
                    <a:pt x="3253038" y="1560523"/>
                    <a:pt x="2846245" y="1725207"/>
                    <a:pt x="2683422" y="1432757"/>
                  </a:cubicBezTo>
                  <a:cubicBezTo>
                    <a:pt x="2593082" y="1250074"/>
                    <a:pt x="2741526" y="1029094"/>
                    <a:pt x="2694714" y="830711"/>
                  </a:cubicBezTo>
                  <a:cubicBezTo>
                    <a:pt x="2667271" y="714506"/>
                    <a:pt x="2577653" y="625234"/>
                    <a:pt x="2512064" y="525517"/>
                  </a:cubicBezTo>
                  <a:cubicBezTo>
                    <a:pt x="2410779" y="370063"/>
                    <a:pt x="2365609" y="184654"/>
                    <a:pt x="2384038" y="0"/>
                  </a:cubicBezTo>
                  <a:lnTo>
                    <a:pt x="0" y="0"/>
                  </a:lnTo>
                  <a:lnTo>
                    <a:pt x="0" y="2287511"/>
                  </a:lnTo>
                  <a:lnTo>
                    <a:pt x="4064394" y="2287511"/>
                  </a:lnTo>
                  <a:lnTo>
                    <a:pt x="4064394" y="1767774"/>
                  </a:lnTo>
                  <a:cubicBezTo>
                    <a:pt x="3965256" y="1794116"/>
                    <a:pt x="3864674" y="1803247"/>
                    <a:pt x="3767571" y="1773029"/>
                  </a:cubicBezTo>
                  <a:close/>
                </a:path>
              </a:pathLst>
            </a:custGeom>
            <a:solidFill>
              <a:schemeClr val="lt1"/>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sp>
        <p:nvSpPr>
          <p:cNvPr id="49" name="Google Shape;49;p5"/>
          <p:cNvSpPr txBox="1">
            <a:spLocks noGrp="1"/>
          </p:cNvSpPr>
          <p:nvPr>
            <p:ph type="title"/>
          </p:nvPr>
        </p:nvSpPr>
        <p:spPr>
          <a:xfrm>
            <a:off x="457200" y="594425"/>
            <a:ext cx="5215200" cy="716400"/>
          </a:xfrm>
          <a:prstGeom prst="rect">
            <a:avLst/>
          </a:prstGeom>
        </p:spPr>
        <p:txBody>
          <a:bodyPr spcFirstLastPara="1" wrap="square" lIns="0" tIns="0" rIns="0" bIns="0" anchor="b" anchorCtr="0">
            <a:noAutofit/>
          </a:bodyPr>
          <a:lstStyle>
            <a:lvl1pPr lvl="0" rtl="0">
              <a:spcBef>
                <a:spcPct val="0"/>
              </a:spcBef>
              <a:spcAft>
                <a:spcPct val="0"/>
              </a:spcAft>
              <a:buSzPts val="2800"/>
              <a:buNone/>
              <a:defRPr/>
            </a:lvl1pPr>
            <a:lvl2pPr lvl="1" rtl="0">
              <a:spcBef>
                <a:spcPct val="0"/>
              </a:spcBef>
              <a:spcAft>
                <a:spcPct val="0"/>
              </a:spcAft>
              <a:buSzPts val="2800"/>
              <a:buNone/>
              <a:defRPr/>
            </a:lvl2pPr>
            <a:lvl3pPr lvl="2" rtl="0">
              <a:spcBef>
                <a:spcPct val="0"/>
              </a:spcBef>
              <a:spcAft>
                <a:spcPct val="0"/>
              </a:spcAft>
              <a:buSzPts val="2800"/>
              <a:buNone/>
              <a:defRPr/>
            </a:lvl3pPr>
            <a:lvl4pPr lvl="3" rtl="0">
              <a:spcBef>
                <a:spcPct val="0"/>
              </a:spcBef>
              <a:spcAft>
                <a:spcPct val="0"/>
              </a:spcAft>
              <a:buSzPts val="2800"/>
              <a:buNone/>
              <a:defRPr/>
            </a:lvl4pPr>
            <a:lvl5pPr lvl="4" rtl="0">
              <a:spcBef>
                <a:spcPct val="0"/>
              </a:spcBef>
              <a:spcAft>
                <a:spcPct val="0"/>
              </a:spcAft>
              <a:buSzPts val="2800"/>
              <a:buNone/>
              <a:defRPr/>
            </a:lvl5pPr>
            <a:lvl6pPr lvl="5" rtl="0">
              <a:spcBef>
                <a:spcPct val="0"/>
              </a:spcBef>
              <a:spcAft>
                <a:spcPct val="0"/>
              </a:spcAft>
              <a:buSzPts val="2800"/>
              <a:buNone/>
              <a:defRPr/>
            </a:lvl6pPr>
            <a:lvl7pPr lvl="6" rtl="0">
              <a:spcBef>
                <a:spcPct val="0"/>
              </a:spcBef>
              <a:spcAft>
                <a:spcPct val="0"/>
              </a:spcAft>
              <a:buSzPts val="2800"/>
              <a:buNone/>
              <a:defRPr/>
            </a:lvl7pPr>
            <a:lvl8pPr lvl="7" rtl="0">
              <a:spcBef>
                <a:spcPct val="0"/>
              </a:spcBef>
              <a:spcAft>
                <a:spcPct val="0"/>
              </a:spcAft>
              <a:buSzPts val="2800"/>
              <a:buNone/>
              <a:defRPr/>
            </a:lvl8pPr>
            <a:lvl9pPr lvl="8" rtl="0">
              <a:spcBef>
                <a:spcPct val="0"/>
              </a:spcBef>
              <a:spcAft>
                <a:spcPct val="0"/>
              </a:spcAft>
              <a:buSzPts val="2800"/>
              <a:buNone/>
              <a:defRPr/>
            </a:lvl9pPr>
          </a:lstStyle>
          <a:p>
            <a:endParaRPr/>
          </a:p>
        </p:txBody>
      </p:sp>
      <p:sp>
        <p:nvSpPr>
          <p:cNvPr id="50" name="Google Shape;50;p5"/>
          <p:cNvSpPr txBox="1">
            <a:spLocks noGrp="1"/>
          </p:cNvSpPr>
          <p:nvPr>
            <p:ph type="body" idx="1"/>
          </p:nvPr>
        </p:nvSpPr>
        <p:spPr>
          <a:xfrm>
            <a:off x="457200" y="1592600"/>
            <a:ext cx="5215200" cy="2944800"/>
          </a:xfrm>
          <a:prstGeom prst="rect">
            <a:avLst/>
          </a:prstGeom>
        </p:spPr>
        <p:txBody>
          <a:bodyPr spcFirstLastPara="1" wrap="square" lIns="0" tIns="0" rIns="0" bIns="0" anchor="t" anchorCtr="0">
            <a:noAutofit/>
          </a:bodyPr>
          <a:lstStyle>
            <a:lvl1pPr marL="457200" lvl="0" indent="-368300" rtl="0">
              <a:spcBef>
                <a:spcPts val="600"/>
              </a:spcBef>
              <a:spcAft>
                <a:spcPct val="0"/>
              </a:spcAft>
              <a:buSzPts val="2200"/>
              <a:buChar char="●"/>
              <a:defRPr/>
            </a:lvl1pPr>
            <a:lvl2pPr marL="914400" lvl="1" indent="-368300" rtl="0">
              <a:spcBef>
                <a:spcPct val="0"/>
              </a:spcBef>
              <a:spcAft>
                <a:spcPct val="0"/>
              </a:spcAft>
              <a:buSzPts val="2200"/>
              <a:buChar char="○"/>
              <a:defRPr/>
            </a:lvl2pPr>
            <a:lvl3pPr marL="1371600" lvl="2" indent="-368300" rtl="0">
              <a:spcBef>
                <a:spcPct val="0"/>
              </a:spcBef>
              <a:spcAft>
                <a:spcPct val="0"/>
              </a:spcAft>
              <a:buSzPts val="2200"/>
              <a:buChar char="■"/>
              <a:defRPr/>
            </a:lvl3pPr>
            <a:lvl4pPr marL="1828800" lvl="3" indent="-368300" rtl="0">
              <a:spcBef>
                <a:spcPct val="0"/>
              </a:spcBef>
              <a:spcAft>
                <a:spcPct val="0"/>
              </a:spcAft>
              <a:buSzPts val="2200"/>
              <a:buChar char="●"/>
              <a:defRPr/>
            </a:lvl4pPr>
            <a:lvl5pPr marL="2286000" lvl="4" indent="-368300" rtl="0">
              <a:spcBef>
                <a:spcPct val="0"/>
              </a:spcBef>
              <a:spcAft>
                <a:spcPct val="0"/>
              </a:spcAft>
              <a:buSzPts val="2200"/>
              <a:buChar char="○"/>
              <a:defRPr/>
            </a:lvl5pPr>
            <a:lvl6pPr marL="2743200" lvl="5" indent="-368300" rtl="0">
              <a:spcBef>
                <a:spcPct val="0"/>
              </a:spcBef>
              <a:spcAft>
                <a:spcPct val="0"/>
              </a:spcAft>
              <a:buSzPts val="2200"/>
              <a:buChar char="■"/>
              <a:defRPr/>
            </a:lvl6pPr>
            <a:lvl7pPr marL="3200400" lvl="6" indent="-368300" rtl="0">
              <a:spcBef>
                <a:spcPct val="0"/>
              </a:spcBef>
              <a:spcAft>
                <a:spcPct val="0"/>
              </a:spcAft>
              <a:buSzPts val="2200"/>
              <a:buChar char="●"/>
              <a:defRPr/>
            </a:lvl7pPr>
            <a:lvl8pPr marL="3657600" lvl="7" indent="-368300" rtl="0">
              <a:spcBef>
                <a:spcPct val="0"/>
              </a:spcBef>
              <a:spcAft>
                <a:spcPct val="0"/>
              </a:spcAft>
              <a:buSzPts val="2200"/>
              <a:buChar char="○"/>
              <a:defRPr/>
            </a:lvl8pPr>
            <a:lvl9pPr marL="4114800" lvl="8" indent="-368300" rtl="0">
              <a:spcBef>
                <a:spcPct val="0"/>
              </a:spcBef>
              <a:spcAft>
                <a:spcPct val="0"/>
              </a:spcAft>
              <a:buSzPts val="2200"/>
              <a:buChar char="■"/>
              <a:defRPr/>
            </a:lvl9pPr>
          </a:lstStyle>
          <a:p>
            <a:endParaRPr/>
          </a:p>
        </p:txBody>
      </p:sp>
      <p:sp>
        <p:nvSpPr>
          <p:cNvPr id="51" name="Google Shape;51;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ct val="0"/>
              </a:spcBef>
              <a:spcAft>
                <a:spcPct val="0"/>
              </a:spcAft>
              <a:buNone/>
            </a:pPr>
            <a:fld id="{00000000-1234-1234-1234-123412341234}" type="slidenum">
              <a:rPr lang="en"/>
              <a:pPr marL="0" lvl="0" indent="0" algn="r" rtl="0">
                <a:spcBef>
                  <a:spcPct val="0"/>
                </a:spcBef>
                <a:spcAft>
                  <a:spcPct val="0"/>
                </a:spcAft>
                <a:buNone/>
              </a:pPr>
              <a:t>‹#›</a:t>
            </a:fld>
            <a:endParaRPr/>
          </a:p>
        </p:txBody>
      </p:sp>
    </p:spTree>
  </p:cSld>
  <p:clrMapOvr>
    <a:masterClrMapping/>
  </p:clrMapOvr>
  <p:transition/>
  <p:timing/>
</p:sldLayout>
</file>

<file path=ppt/slideLayouts/slideLayout13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 1 column + Image">
  <p:cSld name="TITLE_AND_BODY_1">
    <p:bg>
      <p:bgPr>
        <a:gradFill>
          <a:gsLst>
            <a:gs pos="0">
              <a:schemeClr val="accent1"/>
            </a:gs>
            <a:gs pos="37000">
              <a:schemeClr val="dk2"/>
            </a:gs>
            <a:gs pos="100000">
              <a:schemeClr val="dk2"/>
            </a:gs>
          </a:gsLst>
          <a:lin ang="10800025" scaled="0"/>
        </a:gradFill>
        <a:effectLst/>
      </p:bgPr>
    </p:bg>
    <p:spTree>
      <p:nvGrpSpPr>
        <p:cNvPr id="1" name="Shape 52"/>
        <p:cNvGrpSpPr/>
        <p:nvPr/>
      </p:nvGrpSpPr>
      <p:grpSpPr>
        <a:xfrm>
          <a:off x="0" y="0"/>
          <a:ext cx="0" cy="0"/>
        </a:xfrm>
      </p:grpSpPr>
      <p:grpSp>
        <p:nvGrpSpPr>
          <p:cNvPr id="53" name="Google Shape;53;p6"/>
          <p:cNvGrpSpPr/>
          <p:nvPr/>
        </p:nvGrpSpPr>
        <p:grpSpPr>
          <a:xfrm>
            <a:off x="6" y="-37"/>
            <a:ext cx="6256515" cy="5142022"/>
            <a:chOff x="-8" y="-13"/>
            <a:chExt cx="7710766" cy="5142022"/>
          </a:xfrm>
        </p:grpSpPr>
        <p:sp>
          <p:nvSpPr>
            <p:cNvPr id="54" name="Google Shape;54;p6"/>
            <p:cNvSpPr/>
            <p:nvPr/>
          </p:nvSpPr>
          <p:spPr>
            <a:xfrm>
              <a:off x="-8" y="-13"/>
              <a:ext cx="7710766" cy="5142022"/>
            </a:xfrm>
            <a:custGeom>
              <a:rect l="l" t="t" r="r" b="b"/>
              <a:pathLst>
                <a:path w="3427007" h="2285343" extrusionOk="0">
                  <a:moveTo>
                    <a:pt x="3264200" y="1931013"/>
                  </a:moveTo>
                  <a:cubicBezTo>
                    <a:pt x="3059555" y="1738083"/>
                    <a:pt x="2707189" y="1625228"/>
                    <a:pt x="2663923" y="1311888"/>
                  </a:cubicBezTo>
                  <a:cubicBezTo>
                    <a:pt x="2646918" y="776320"/>
                    <a:pt x="3405816" y="668129"/>
                    <a:pt x="3258554" y="0"/>
                  </a:cubicBezTo>
                  <a:lnTo>
                    <a:pt x="0" y="0"/>
                  </a:lnTo>
                  <a:lnTo>
                    <a:pt x="0" y="2285343"/>
                  </a:lnTo>
                  <a:lnTo>
                    <a:pt x="3426103" y="2285343"/>
                  </a:lnTo>
                  <a:cubicBezTo>
                    <a:pt x="3436148" y="2153964"/>
                    <a:pt x="3361302" y="2023504"/>
                    <a:pt x="3264200" y="1931013"/>
                  </a:cubicBezTo>
                  <a:close/>
                </a:path>
              </a:pathLst>
            </a:custGeom>
            <a:solidFill>
              <a:schemeClr val="accent2"/>
            </a:solidFill>
            <a:ln>
              <a:noFill/>
            </a:ln>
            <a:effectLst>
              <a:outerShdw blurRad="285750" dist="9525" algn="bl" rotWithShape="0">
                <a:schemeClr val="dk1">
                  <a:alpha val="75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55" name="Google Shape;55;p6"/>
            <p:cNvSpPr/>
            <p:nvPr/>
          </p:nvSpPr>
          <p:spPr>
            <a:xfrm>
              <a:off x="-8" y="-13"/>
              <a:ext cx="7536339" cy="5142022"/>
            </a:xfrm>
            <a:custGeom>
              <a:rect l="l" t="t" r="r" b="b"/>
              <a:pathLst>
                <a:path w="3349484" h="2285343" extrusionOk="0">
                  <a:moveTo>
                    <a:pt x="3135123" y="1986849"/>
                  </a:moveTo>
                  <a:cubicBezTo>
                    <a:pt x="3002568" y="1888315"/>
                    <a:pt x="2836659" y="1848901"/>
                    <a:pt x="2687952" y="1777628"/>
                  </a:cubicBezTo>
                  <a:cubicBezTo>
                    <a:pt x="2379377" y="1643884"/>
                    <a:pt x="2269472" y="1317800"/>
                    <a:pt x="2551129" y="1092748"/>
                  </a:cubicBezTo>
                  <a:cubicBezTo>
                    <a:pt x="2647246" y="1012409"/>
                    <a:pt x="2763520" y="961040"/>
                    <a:pt x="2873688" y="901459"/>
                  </a:cubicBezTo>
                  <a:cubicBezTo>
                    <a:pt x="3268796" y="717528"/>
                    <a:pt x="3285865" y="371278"/>
                    <a:pt x="3154688" y="0"/>
                  </a:cubicBezTo>
                  <a:lnTo>
                    <a:pt x="0" y="0"/>
                  </a:lnTo>
                  <a:lnTo>
                    <a:pt x="0" y="2285343"/>
                  </a:lnTo>
                  <a:lnTo>
                    <a:pt x="3349485" y="2285343"/>
                  </a:lnTo>
                  <a:cubicBezTo>
                    <a:pt x="3310420" y="2166169"/>
                    <a:pt x="3235575" y="2061939"/>
                    <a:pt x="3135123" y="1986849"/>
                  </a:cubicBezTo>
                  <a:close/>
                </a:path>
              </a:pathLst>
            </a:custGeom>
            <a:solidFill>
              <a:schemeClr val="accent3"/>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56" name="Google Shape;56;p6"/>
            <p:cNvSpPr/>
            <p:nvPr/>
          </p:nvSpPr>
          <p:spPr>
            <a:xfrm>
              <a:off x="-8" y="-13"/>
              <a:ext cx="6852517" cy="5142022"/>
            </a:xfrm>
            <a:custGeom>
              <a:rect l="l" t="t" r="r" b="b"/>
              <a:pathLst>
                <a:path w="3045563" h="2285343" extrusionOk="0">
                  <a:moveTo>
                    <a:pt x="2807574" y="2063115"/>
                  </a:moveTo>
                  <a:cubicBezTo>
                    <a:pt x="2956478" y="1994404"/>
                    <a:pt x="2840008" y="1887198"/>
                    <a:pt x="2727411" y="1875177"/>
                  </a:cubicBezTo>
                  <a:cubicBezTo>
                    <a:pt x="2250301" y="1750695"/>
                    <a:pt x="2181824" y="1070150"/>
                    <a:pt x="2624661" y="853112"/>
                  </a:cubicBezTo>
                  <a:cubicBezTo>
                    <a:pt x="2701215" y="814552"/>
                    <a:pt x="2785909" y="794451"/>
                    <a:pt x="2863446" y="757796"/>
                  </a:cubicBezTo>
                  <a:cubicBezTo>
                    <a:pt x="3297881" y="540560"/>
                    <a:pt x="2793262" y="253036"/>
                    <a:pt x="2983397" y="0"/>
                  </a:cubicBezTo>
                  <a:lnTo>
                    <a:pt x="0" y="0"/>
                  </a:lnTo>
                  <a:lnTo>
                    <a:pt x="0" y="2285343"/>
                  </a:lnTo>
                  <a:lnTo>
                    <a:pt x="2681190" y="2285343"/>
                  </a:lnTo>
                  <a:cubicBezTo>
                    <a:pt x="2683685" y="2196596"/>
                    <a:pt x="2730299" y="2108047"/>
                    <a:pt x="2807574" y="2063115"/>
                  </a:cubicBezTo>
                  <a:close/>
                </a:path>
              </a:pathLst>
            </a:custGeom>
            <a:solidFill>
              <a:schemeClr val="accent4"/>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57" name="Google Shape;57;p6"/>
            <p:cNvSpPr/>
            <p:nvPr/>
          </p:nvSpPr>
          <p:spPr>
            <a:xfrm>
              <a:off x="-8" y="-13"/>
              <a:ext cx="6478551" cy="5142022"/>
            </a:xfrm>
            <a:custGeom>
              <a:rect l="l" t="t" r="r" b="b"/>
              <a:pathLst>
                <a:path w="2879356" h="2285343" extrusionOk="0">
                  <a:moveTo>
                    <a:pt x="2483636" y="1975748"/>
                  </a:moveTo>
                  <a:cubicBezTo>
                    <a:pt x="2425729" y="1949472"/>
                    <a:pt x="2357974" y="1946319"/>
                    <a:pt x="2304203" y="1912292"/>
                  </a:cubicBezTo>
                  <a:cubicBezTo>
                    <a:pt x="2200338" y="1846602"/>
                    <a:pt x="2149981" y="1693020"/>
                    <a:pt x="2194297" y="1578391"/>
                  </a:cubicBezTo>
                  <a:cubicBezTo>
                    <a:pt x="2362898" y="1262161"/>
                    <a:pt x="2082226" y="851863"/>
                    <a:pt x="2213994" y="698938"/>
                  </a:cubicBezTo>
                  <a:cubicBezTo>
                    <a:pt x="2289890" y="640671"/>
                    <a:pt x="2476086" y="701106"/>
                    <a:pt x="2569840" y="720484"/>
                  </a:cubicBezTo>
                  <a:cubicBezTo>
                    <a:pt x="3121795" y="827427"/>
                    <a:pt x="2785252" y="260657"/>
                    <a:pt x="2696422" y="0"/>
                  </a:cubicBezTo>
                  <a:lnTo>
                    <a:pt x="0" y="0"/>
                  </a:lnTo>
                  <a:lnTo>
                    <a:pt x="0" y="2285343"/>
                  </a:lnTo>
                  <a:lnTo>
                    <a:pt x="2605819" y="2285343"/>
                  </a:lnTo>
                  <a:cubicBezTo>
                    <a:pt x="2646787" y="2172291"/>
                    <a:pt x="2595314" y="2026460"/>
                    <a:pt x="2483636" y="1975748"/>
                  </a:cubicBezTo>
                  <a:close/>
                </a:path>
              </a:pathLst>
            </a:custGeom>
            <a:solidFill>
              <a:schemeClr val="accent5"/>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58" name="Google Shape;58;p6"/>
            <p:cNvSpPr/>
            <p:nvPr/>
          </p:nvSpPr>
          <p:spPr>
            <a:xfrm>
              <a:off x="-8" y="-13"/>
              <a:ext cx="6272190" cy="5142022"/>
            </a:xfrm>
            <a:custGeom>
              <a:rect l="l" t="t" r="r" b="b"/>
              <a:pathLst>
                <a:path w="2787640" h="2285343" extrusionOk="0">
                  <a:moveTo>
                    <a:pt x="2551129" y="2165460"/>
                  </a:moveTo>
                  <a:cubicBezTo>
                    <a:pt x="2474839" y="1961822"/>
                    <a:pt x="2182086" y="2092478"/>
                    <a:pt x="2041192" y="1984090"/>
                  </a:cubicBezTo>
                  <a:cubicBezTo>
                    <a:pt x="1755530" y="1606309"/>
                    <a:pt x="2254765" y="1476178"/>
                    <a:pt x="2067125" y="765219"/>
                  </a:cubicBezTo>
                  <a:cubicBezTo>
                    <a:pt x="2053010" y="702617"/>
                    <a:pt x="2051631" y="620702"/>
                    <a:pt x="2107765" y="589762"/>
                  </a:cubicBezTo>
                  <a:cubicBezTo>
                    <a:pt x="2139214" y="572223"/>
                    <a:pt x="2178081" y="579120"/>
                    <a:pt x="2213403" y="586543"/>
                  </a:cubicBezTo>
                  <a:cubicBezTo>
                    <a:pt x="2363423" y="609994"/>
                    <a:pt x="2512983" y="669378"/>
                    <a:pt x="2665433" y="663991"/>
                  </a:cubicBezTo>
                  <a:cubicBezTo>
                    <a:pt x="2829568" y="636467"/>
                    <a:pt x="2809872" y="484724"/>
                    <a:pt x="2714805" y="382445"/>
                  </a:cubicBezTo>
                  <a:cubicBezTo>
                    <a:pt x="2614157" y="255007"/>
                    <a:pt x="2513443" y="127523"/>
                    <a:pt x="2412795" y="0"/>
                  </a:cubicBezTo>
                  <a:lnTo>
                    <a:pt x="0" y="0"/>
                  </a:lnTo>
                  <a:lnTo>
                    <a:pt x="0" y="2285343"/>
                  </a:lnTo>
                  <a:lnTo>
                    <a:pt x="2536094" y="2285343"/>
                  </a:lnTo>
                  <a:cubicBezTo>
                    <a:pt x="2555134" y="2247966"/>
                    <a:pt x="2563012" y="2205202"/>
                    <a:pt x="2551129" y="2165460"/>
                  </a:cubicBezTo>
                  <a:close/>
                </a:path>
              </a:pathLst>
            </a:custGeom>
            <a:solidFill>
              <a:schemeClr val="accent6"/>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59" name="Google Shape;59;p6"/>
            <p:cNvSpPr/>
            <p:nvPr/>
          </p:nvSpPr>
          <p:spPr>
            <a:xfrm>
              <a:off x="-8" y="-13"/>
              <a:ext cx="5978795" cy="5142022"/>
            </a:xfrm>
            <a:custGeom>
              <a:rect l="l" t="t" r="r" b="b"/>
              <a:pathLst>
                <a:path w="2657242" h="2285343" extrusionOk="0">
                  <a:moveTo>
                    <a:pt x="2007248" y="2113499"/>
                  </a:moveTo>
                  <a:cubicBezTo>
                    <a:pt x="1570122" y="1477098"/>
                    <a:pt x="2433082" y="1775854"/>
                    <a:pt x="2003441" y="835244"/>
                  </a:cubicBezTo>
                  <a:cubicBezTo>
                    <a:pt x="1977901" y="745052"/>
                    <a:pt x="1922620" y="648094"/>
                    <a:pt x="1965558" y="564800"/>
                  </a:cubicBezTo>
                  <a:cubicBezTo>
                    <a:pt x="2004426" y="489322"/>
                    <a:pt x="2106518" y="470798"/>
                    <a:pt x="2189570" y="488337"/>
                  </a:cubicBezTo>
                  <a:cubicBezTo>
                    <a:pt x="2272623" y="505876"/>
                    <a:pt x="2348716" y="549428"/>
                    <a:pt x="2432491" y="564274"/>
                  </a:cubicBezTo>
                  <a:cubicBezTo>
                    <a:pt x="2646524" y="602374"/>
                    <a:pt x="2740016" y="398211"/>
                    <a:pt x="2567739" y="263810"/>
                  </a:cubicBezTo>
                  <a:cubicBezTo>
                    <a:pt x="2468142" y="185967"/>
                    <a:pt x="2311687" y="141430"/>
                    <a:pt x="2287855" y="0"/>
                  </a:cubicBezTo>
                  <a:lnTo>
                    <a:pt x="0" y="0"/>
                  </a:lnTo>
                  <a:lnTo>
                    <a:pt x="0" y="2285343"/>
                  </a:lnTo>
                  <a:lnTo>
                    <a:pt x="2023268" y="2285343"/>
                  </a:lnTo>
                  <a:cubicBezTo>
                    <a:pt x="2055570" y="2233645"/>
                    <a:pt x="2039156" y="2165000"/>
                    <a:pt x="2007248" y="2113499"/>
                  </a:cubicBezTo>
                  <a:close/>
                </a:path>
              </a:pathLst>
            </a:custGeom>
            <a:solidFill>
              <a:schemeClr val="lt1"/>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sp>
        <p:nvSpPr>
          <p:cNvPr id="60" name="Google Shape;60;p6"/>
          <p:cNvSpPr txBox="1">
            <a:spLocks noGrp="1"/>
          </p:cNvSpPr>
          <p:nvPr>
            <p:ph type="title"/>
          </p:nvPr>
        </p:nvSpPr>
        <p:spPr>
          <a:xfrm>
            <a:off x="457200" y="1051625"/>
            <a:ext cx="2772300" cy="716400"/>
          </a:xfrm>
          <a:prstGeom prst="rect">
            <a:avLst/>
          </a:prstGeom>
        </p:spPr>
        <p:txBody>
          <a:bodyPr spcFirstLastPara="1" wrap="square" lIns="0" tIns="0" rIns="0" bIns="0" anchor="b" anchorCtr="0">
            <a:noAutofit/>
          </a:bodyPr>
          <a:lstStyle>
            <a:lvl1pPr lvl="0" rtl="0">
              <a:spcBef>
                <a:spcPct val="0"/>
              </a:spcBef>
              <a:spcAft>
                <a:spcPct val="0"/>
              </a:spcAft>
              <a:buSzPts val="2800"/>
              <a:buNone/>
              <a:defRPr/>
            </a:lvl1pPr>
            <a:lvl2pPr lvl="1" rtl="0">
              <a:spcBef>
                <a:spcPct val="0"/>
              </a:spcBef>
              <a:spcAft>
                <a:spcPct val="0"/>
              </a:spcAft>
              <a:buSzPts val="2800"/>
              <a:buNone/>
              <a:defRPr/>
            </a:lvl2pPr>
            <a:lvl3pPr lvl="2" rtl="0">
              <a:spcBef>
                <a:spcPct val="0"/>
              </a:spcBef>
              <a:spcAft>
                <a:spcPct val="0"/>
              </a:spcAft>
              <a:buSzPts val="2800"/>
              <a:buNone/>
              <a:defRPr/>
            </a:lvl3pPr>
            <a:lvl4pPr lvl="3" rtl="0">
              <a:spcBef>
                <a:spcPct val="0"/>
              </a:spcBef>
              <a:spcAft>
                <a:spcPct val="0"/>
              </a:spcAft>
              <a:buSzPts val="2800"/>
              <a:buNone/>
              <a:defRPr/>
            </a:lvl4pPr>
            <a:lvl5pPr lvl="4" rtl="0">
              <a:spcBef>
                <a:spcPct val="0"/>
              </a:spcBef>
              <a:spcAft>
                <a:spcPct val="0"/>
              </a:spcAft>
              <a:buSzPts val="2800"/>
              <a:buNone/>
              <a:defRPr/>
            </a:lvl5pPr>
            <a:lvl6pPr lvl="5" rtl="0">
              <a:spcBef>
                <a:spcPct val="0"/>
              </a:spcBef>
              <a:spcAft>
                <a:spcPct val="0"/>
              </a:spcAft>
              <a:buSzPts val="2800"/>
              <a:buNone/>
              <a:defRPr/>
            </a:lvl6pPr>
            <a:lvl7pPr lvl="6" rtl="0">
              <a:spcBef>
                <a:spcPct val="0"/>
              </a:spcBef>
              <a:spcAft>
                <a:spcPct val="0"/>
              </a:spcAft>
              <a:buSzPts val="2800"/>
              <a:buNone/>
              <a:defRPr/>
            </a:lvl7pPr>
            <a:lvl8pPr lvl="7" rtl="0">
              <a:spcBef>
                <a:spcPct val="0"/>
              </a:spcBef>
              <a:spcAft>
                <a:spcPct val="0"/>
              </a:spcAft>
              <a:buSzPts val="2800"/>
              <a:buNone/>
              <a:defRPr/>
            </a:lvl8pPr>
            <a:lvl9pPr lvl="8" rtl="0">
              <a:spcBef>
                <a:spcPct val="0"/>
              </a:spcBef>
              <a:spcAft>
                <a:spcPct val="0"/>
              </a:spcAft>
              <a:buSzPts val="2800"/>
              <a:buNone/>
              <a:defRPr/>
            </a:lvl9pPr>
          </a:lstStyle>
          <a:p>
            <a:endParaRPr/>
          </a:p>
        </p:txBody>
      </p:sp>
      <p:sp>
        <p:nvSpPr>
          <p:cNvPr id="61" name="Google Shape;61;p6"/>
          <p:cNvSpPr txBox="1">
            <a:spLocks noGrp="1"/>
          </p:cNvSpPr>
          <p:nvPr>
            <p:ph type="body" idx="1"/>
          </p:nvPr>
        </p:nvSpPr>
        <p:spPr>
          <a:xfrm>
            <a:off x="457200" y="2049800"/>
            <a:ext cx="2772300" cy="2492700"/>
          </a:xfrm>
          <a:prstGeom prst="rect">
            <a:avLst/>
          </a:prstGeom>
        </p:spPr>
        <p:txBody>
          <a:bodyPr spcFirstLastPara="1" wrap="square" lIns="0" tIns="0" rIns="0" bIns="0" anchor="t" anchorCtr="0">
            <a:noAutofit/>
          </a:bodyPr>
          <a:lstStyle>
            <a:lvl1pPr marL="457200" lvl="0" indent="-342900" rtl="0">
              <a:spcBef>
                <a:spcPts val="600"/>
              </a:spcBef>
              <a:spcAft>
                <a:spcPct val="0"/>
              </a:spcAft>
              <a:buSzPts val="1800"/>
              <a:buChar char="●"/>
              <a:defRPr sz="1800"/>
            </a:lvl1pPr>
            <a:lvl2pPr marL="914400" lvl="1" indent="-342900" rtl="0">
              <a:spcBef>
                <a:spcPct val="0"/>
              </a:spcBef>
              <a:spcAft>
                <a:spcPct val="0"/>
              </a:spcAft>
              <a:buSzPts val="1800"/>
              <a:buChar char="○"/>
              <a:defRPr sz="1800"/>
            </a:lvl2pPr>
            <a:lvl3pPr marL="1371600" lvl="2" indent="-342900" rtl="0">
              <a:spcBef>
                <a:spcPct val="0"/>
              </a:spcBef>
              <a:spcAft>
                <a:spcPct val="0"/>
              </a:spcAft>
              <a:buSzPts val="1800"/>
              <a:buChar char="■"/>
              <a:defRPr sz="1800"/>
            </a:lvl3pPr>
            <a:lvl4pPr marL="1828800" lvl="3" indent="-342900" rtl="0">
              <a:spcBef>
                <a:spcPct val="0"/>
              </a:spcBef>
              <a:spcAft>
                <a:spcPct val="0"/>
              </a:spcAft>
              <a:buSzPts val="1800"/>
              <a:buChar char="●"/>
              <a:defRPr sz="1800"/>
            </a:lvl4pPr>
            <a:lvl5pPr marL="2286000" lvl="4" indent="-342900" rtl="0">
              <a:spcBef>
                <a:spcPct val="0"/>
              </a:spcBef>
              <a:spcAft>
                <a:spcPct val="0"/>
              </a:spcAft>
              <a:buSzPts val="1800"/>
              <a:buChar char="○"/>
              <a:defRPr sz="1800"/>
            </a:lvl5pPr>
            <a:lvl6pPr marL="2743200" lvl="5" indent="-342900" rtl="0">
              <a:spcBef>
                <a:spcPct val="0"/>
              </a:spcBef>
              <a:spcAft>
                <a:spcPct val="0"/>
              </a:spcAft>
              <a:buSzPts val="1800"/>
              <a:buChar char="■"/>
              <a:defRPr sz="1800"/>
            </a:lvl6pPr>
            <a:lvl7pPr marL="3200400" lvl="6" indent="-342900" rtl="0">
              <a:spcBef>
                <a:spcPct val="0"/>
              </a:spcBef>
              <a:spcAft>
                <a:spcPct val="0"/>
              </a:spcAft>
              <a:buSzPts val="1800"/>
              <a:buChar char="●"/>
              <a:defRPr sz="1800"/>
            </a:lvl7pPr>
            <a:lvl8pPr marL="3657600" lvl="7" indent="-342900" rtl="0">
              <a:spcBef>
                <a:spcPct val="0"/>
              </a:spcBef>
              <a:spcAft>
                <a:spcPct val="0"/>
              </a:spcAft>
              <a:buSzPts val="1800"/>
              <a:buChar char="○"/>
              <a:defRPr sz="1800"/>
            </a:lvl8pPr>
            <a:lvl9pPr marL="4114800" lvl="8" indent="-342900" rtl="0">
              <a:spcBef>
                <a:spcPct val="0"/>
              </a:spcBef>
              <a:spcAft>
                <a:spcPct val="0"/>
              </a:spcAft>
              <a:buSzPts val="1800"/>
              <a:buChar char="■"/>
              <a:defRPr sz="1800"/>
            </a:lvl9pPr>
          </a:lstStyle>
          <a:p>
            <a:endParaRPr/>
          </a:p>
        </p:txBody>
      </p:sp>
      <p:sp>
        <p:nvSpPr>
          <p:cNvPr id="62" name="Google Shape;62;p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ct val="0"/>
              </a:spcBef>
              <a:spcAft>
                <a:spcPct val="0"/>
              </a:spcAft>
              <a:buNone/>
            </a:pPr>
            <a:fld id="{00000000-1234-1234-1234-123412341234}" type="slidenum">
              <a:rPr lang="en"/>
              <a:pPr marL="0" lvl="0" indent="0" algn="r" rtl="0">
                <a:spcBef>
                  <a:spcPct val="0"/>
                </a:spcBef>
                <a:spcAft>
                  <a:spcPct val="0"/>
                </a:spcAft>
                <a:buNone/>
              </a:pPr>
              <a:t>‹#›</a:t>
            </a:fld>
            <a:endParaRPr/>
          </a:p>
        </p:txBody>
      </p:sp>
    </p:spTree>
  </p:cSld>
  <p:clrMapOvr>
    <a:masterClrMapping/>
  </p:clrMapOvr>
  <p:transition/>
  <p:timing/>
</p:sldLayout>
</file>

<file path=ppt/slideLayouts/slideLayout13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Blank - Center">
  <p:cSld name="BLANK_1">
    <p:bg>
      <p:bgPr>
        <a:gradFill>
          <a:gsLst>
            <a:gs pos="0">
              <a:schemeClr val="accent1"/>
            </a:gs>
            <a:gs pos="78000">
              <a:schemeClr val="dk2"/>
            </a:gs>
            <a:gs pos="100000">
              <a:schemeClr val="dk2"/>
            </a:gs>
          </a:gsLst>
          <a:path path="circle">
            <a:fillToRect/>
          </a:path>
        </a:gradFill>
        <a:effectLst/>
      </p:bgPr>
    </p:bg>
    <p:spTree>
      <p:nvGrpSpPr>
        <p:cNvPr id="1" name="Shape 117"/>
        <p:cNvGrpSpPr/>
        <p:nvPr/>
      </p:nvGrpSpPr>
      <p:grpSpPr>
        <a:xfrm>
          <a:off x="0" y="0"/>
          <a:ext cx="0" cy="0"/>
        </a:xfrm>
      </p:grpSpPr>
      <p:grpSp>
        <p:nvGrpSpPr>
          <p:cNvPr id="118" name="Google Shape;118;p12"/>
          <p:cNvGrpSpPr/>
          <p:nvPr/>
        </p:nvGrpSpPr>
        <p:grpSpPr>
          <a:xfrm>
            <a:off x="-15" y="-12"/>
            <a:ext cx="9144000" cy="5142760"/>
            <a:chOff x="-15" y="-12"/>
            <a:chExt cx="9144000" cy="5142760"/>
          </a:xfrm>
        </p:grpSpPr>
        <p:sp>
          <p:nvSpPr>
            <p:cNvPr id="119" name="Google Shape;119;p12"/>
            <p:cNvSpPr/>
            <p:nvPr/>
          </p:nvSpPr>
          <p:spPr>
            <a:xfrm>
              <a:off x="-15" y="-12"/>
              <a:ext cx="9144000" cy="5142022"/>
            </a:xfrm>
            <a:custGeom>
              <a:rect l="l" t="t" r="r" b="b"/>
              <a:pathLst>
                <a:path w="4064000" h="2285343" extrusionOk="0">
                  <a:moveTo>
                    <a:pt x="0" y="0"/>
                  </a:moveTo>
                  <a:lnTo>
                    <a:pt x="0" y="2285343"/>
                  </a:lnTo>
                  <a:lnTo>
                    <a:pt x="4064000" y="2285343"/>
                  </a:lnTo>
                  <a:lnTo>
                    <a:pt x="4064000" y="0"/>
                  </a:lnTo>
                  <a:close/>
                  <a:moveTo>
                    <a:pt x="3082140" y="1095966"/>
                  </a:moveTo>
                  <a:cubicBezTo>
                    <a:pt x="3009920" y="1483535"/>
                    <a:pt x="2684604" y="1652423"/>
                    <a:pt x="2340247" y="1756870"/>
                  </a:cubicBezTo>
                  <a:cubicBezTo>
                    <a:pt x="2062726" y="1889038"/>
                    <a:pt x="1710754" y="2209274"/>
                    <a:pt x="1410451" y="1968719"/>
                  </a:cubicBezTo>
                  <a:cubicBezTo>
                    <a:pt x="1225437" y="1799240"/>
                    <a:pt x="1294637" y="1499038"/>
                    <a:pt x="1163131" y="1300130"/>
                  </a:cubicBezTo>
                  <a:cubicBezTo>
                    <a:pt x="1007925" y="1131044"/>
                    <a:pt x="934129" y="954405"/>
                    <a:pt x="1065241" y="739731"/>
                  </a:cubicBezTo>
                  <a:cubicBezTo>
                    <a:pt x="1141071" y="619191"/>
                    <a:pt x="1267193" y="537210"/>
                    <a:pt x="1400931" y="488403"/>
                  </a:cubicBezTo>
                  <a:cubicBezTo>
                    <a:pt x="1570582" y="433092"/>
                    <a:pt x="1749227" y="457725"/>
                    <a:pt x="1892025" y="340141"/>
                  </a:cubicBezTo>
                  <a:cubicBezTo>
                    <a:pt x="2028520" y="295144"/>
                    <a:pt x="2144860" y="404583"/>
                    <a:pt x="2263825" y="452602"/>
                  </a:cubicBezTo>
                  <a:cubicBezTo>
                    <a:pt x="2464399" y="532086"/>
                    <a:pt x="2709749" y="457791"/>
                    <a:pt x="2894895" y="568544"/>
                  </a:cubicBezTo>
                  <a:cubicBezTo>
                    <a:pt x="3071701" y="674370"/>
                    <a:pt x="3124422" y="904546"/>
                    <a:pt x="3082140" y="1095966"/>
                  </a:cubicBezTo>
                  <a:close/>
                </a:path>
              </a:pathLst>
            </a:custGeom>
            <a:solidFill>
              <a:schemeClr val="accent2"/>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20" name="Google Shape;120;p12"/>
            <p:cNvSpPr/>
            <p:nvPr/>
          </p:nvSpPr>
          <p:spPr>
            <a:xfrm>
              <a:off x="-15" y="-12"/>
              <a:ext cx="9144000" cy="5142022"/>
            </a:xfrm>
            <a:custGeom>
              <a:rect l="l" t="t" r="r" b="b"/>
              <a:pathLst>
                <a:path w="4064000" h="2285343" extrusionOk="0">
                  <a:moveTo>
                    <a:pt x="0" y="0"/>
                  </a:moveTo>
                  <a:lnTo>
                    <a:pt x="0" y="2285343"/>
                  </a:lnTo>
                  <a:lnTo>
                    <a:pt x="4064000" y="2285343"/>
                  </a:lnTo>
                  <a:lnTo>
                    <a:pt x="4064000" y="0"/>
                  </a:lnTo>
                  <a:close/>
                  <a:moveTo>
                    <a:pt x="2928181" y="1644672"/>
                  </a:moveTo>
                  <a:cubicBezTo>
                    <a:pt x="2752031" y="1744652"/>
                    <a:pt x="2539574" y="1757330"/>
                    <a:pt x="2353575" y="1837405"/>
                  </a:cubicBezTo>
                  <a:cubicBezTo>
                    <a:pt x="2238351" y="1887067"/>
                    <a:pt x="2135800" y="1961427"/>
                    <a:pt x="2027667" y="2025015"/>
                  </a:cubicBezTo>
                  <a:cubicBezTo>
                    <a:pt x="1831098" y="2157840"/>
                    <a:pt x="1492781" y="2223332"/>
                    <a:pt x="1363048" y="1974828"/>
                  </a:cubicBezTo>
                  <a:cubicBezTo>
                    <a:pt x="1295031" y="1831362"/>
                    <a:pt x="1366725" y="1645657"/>
                    <a:pt x="1283213" y="1510665"/>
                  </a:cubicBezTo>
                  <a:cubicBezTo>
                    <a:pt x="1230296" y="1425269"/>
                    <a:pt x="1129385" y="1384410"/>
                    <a:pt x="1051782" y="1320165"/>
                  </a:cubicBezTo>
                  <a:cubicBezTo>
                    <a:pt x="821992" y="1139256"/>
                    <a:pt x="837289" y="755825"/>
                    <a:pt x="1081129" y="594097"/>
                  </a:cubicBezTo>
                  <a:cubicBezTo>
                    <a:pt x="1196287" y="513825"/>
                    <a:pt x="1340398" y="491227"/>
                    <a:pt x="1474530" y="449580"/>
                  </a:cubicBezTo>
                  <a:cubicBezTo>
                    <a:pt x="1963063" y="306639"/>
                    <a:pt x="1790195" y="86842"/>
                    <a:pt x="2168495" y="320828"/>
                  </a:cubicBezTo>
                  <a:cubicBezTo>
                    <a:pt x="2375700" y="414830"/>
                    <a:pt x="2611268" y="397422"/>
                    <a:pt x="2823988" y="466462"/>
                  </a:cubicBezTo>
                  <a:cubicBezTo>
                    <a:pt x="3336485" y="633839"/>
                    <a:pt x="3403715" y="1390190"/>
                    <a:pt x="2928181" y="1644672"/>
                  </a:cubicBezTo>
                  <a:close/>
                </a:path>
              </a:pathLst>
            </a:custGeom>
            <a:solidFill>
              <a:schemeClr val="accent3"/>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21" name="Google Shape;121;p12"/>
            <p:cNvSpPr/>
            <p:nvPr/>
          </p:nvSpPr>
          <p:spPr>
            <a:xfrm>
              <a:off x="-15" y="-12"/>
              <a:ext cx="9144000" cy="5142760"/>
            </a:xfrm>
            <a:custGeom>
              <a:rect l="l" t="t" r="r" b="b"/>
              <a:pathLst>
                <a:path w="4064000" h="2285671" extrusionOk="0">
                  <a:moveTo>
                    <a:pt x="0" y="0"/>
                  </a:moveTo>
                  <a:lnTo>
                    <a:pt x="0" y="2285343"/>
                  </a:lnTo>
                  <a:lnTo>
                    <a:pt x="1470656" y="2285343"/>
                  </a:lnTo>
                  <a:cubicBezTo>
                    <a:pt x="1204690" y="2184378"/>
                    <a:pt x="1192479" y="1951180"/>
                    <a:pt x="1261088" y="1710493"/>
                  </a:cubicBezTo>
                  <a:cubicBezTo>
                    <a:pt x="1271330" y="1635344"/>
                    <a:pt x="1261088" y="1550013"/>
                    <a:pt x="1204165" y="1499761"/>
                  </a:cubicBezTo>
                  <a:cubicBezTo>
                    <a:pt x="1167793" y="1467507"/>
                    <a:pt x="1118814" y="1455157"/>
                    <a:pt x="1073448" y="1437290"/>
                  </a:cubicBezTo>
                  <a:cubicBezTo>
                    <a:pt x="859283" y="1352550"/>
                    <a:pt x="718586" y="1111732"/>
                    <a:pt x="749903" y="883395"/>
                  </a:cubicBezTo>
                  <a:cubicBezTo>
                    <a:pt x="781220" y="655057"/>
                    <a:pt x="981532" y="461076"/>
                    <a:pt x="1210665" y="437165"/>
                  </a:cubicBezTo>
                  <a:cubicBezTo>
                    <a:pt x="1329893" y="424749"/>
                    <a:pt x="1459298" y="444982"/>
                    <a:pt x="1559946" y="379949"/>
                  </a:cubicBezTo>
                  <a:cubicBezTo>
                    <a:pt x="1685083" y="299019"/>
                    <a:pt x="1663286" y="117190"/>
                    <a:pt x="1869834" y="106680"/>
                  </a:cubicBezTo>
                  <a:cubicBezTo>
                    <a:pt x="2081175" y="95644"/>
                    <a:pt x="2338737" y="351308"/>
                    <a:pt x="2756167" y="384350"/>
                  </a:cubicBezTo>
                  <a:cubicBezTo>
                    <a:pt x="2901919" y="395911"/>
                    <a:pt x="3039793" y="478024"/>
                    <a:pt x="3144840" y="580302"/>
                  </a:cubicBezTo>
                  <a:cubicBezTo>
                    <a:pt x="3559644" y="1035335"/>
                    <a:pt x="3159810" y="1809684"/>
                    <a:pt x="2608839" y="1934166"/>
                  </a:cubicBezTo>
                  <a:cubicBezTo>
                    <a:pt x="2494863" y="1963070"/>
                    <a:pt x="2375175" y="1970887"/>
                    <a:pt x="2263629" y="2009052"/>
                  </a:cubicBezTo>
                  <a:cubicBezTo>
                    <a:pt x="2066009" y="2076122"/>
                    <a:pt x="1907323" y="2233448"/>
                    <a:pt x="1702678" y="2285672"/>
                  </a:cubicBezTo>
                  <a:lnTo>
                    <a:pt x="4064000" y="2285672"/>
                  </a:lnTo>
                  <a:lnTo>
                    <a:pt x="4064000" y="0"/>
                  </a:lnTo>
                  <a:close/>
                </a:path>
              </a:pathLst>
            </a:custGeom>
            <a:solidFill>
              <a:schemeClr val="accent4"/>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22" name="Google Shape;122;p12"/>
            <p:cNvSpPr/>
            <p:nvPr/>
          </p:nvSpPr>
          <p:spPr>
            <a:xfrm>
              <a:off x="-15" y="-12"/>
              <a:ext cx="9144000" cy="5142022"/>
            </a:xfrm>
            <a:custGeom>
              <a:rect l="l" t="t" r="r" b="b"/>
              <a:pathLst>
                <a:path w="4064000" h="2285343" extrusionOk="0">
                  <a:moveTo>
                    <a:pt x="0" y="0"/>
                  </a:moveTo>
                  <a:lnTo>
                    <a:pt x="0" y="2285343"/>
                  </a:lnTo>
                  <a:lnTo>
                    <a:pt x="1416163" y="2285343"/>
                  </a:lnTo>
                  <a:cubicBezTo>
                    <a:pt x="1016131" y="2089260"/>
                    <a:pt x="1245462" y="1851791"/>
                    <a:pt x="1134375" y="1571953"/>
                  </a:cubicBezTo>
                  <a:cubicBezTo>
                    <a:pt x="1082245" y="1479988"/>
                    <a:pt x="974900" y="1438932"/>
                    <a:pt x="887646" y="1379746"/>
                  </a:cubicBezTo>
                  <a:cubicBezTo>
                    <a:pt x="644725" y="1237790"/>
                    <a:pt x="576970" y="844243"/>
                    <a:pt x="798356" y="660378"/>
                  </a:cubicBezTo>
                  <a:cubicBezTo>
                    <a:pt x="1191231" y="477761"/>
                    <a:pt x="1102598" y="589959"/>
                    <a:pt x="1414653" y="229454"/>
                  </a:cubicBezTo>
                  <a:cubicBezTo>
                    <a:pt x="1579183" y="67398"/>
                    <a:pt x="1821709" y="34618"/>
                    <a:pt x="2050515" y="52814"/>
                  </a:cubicBezTo>
                  <a:cubicBezTo>
                    <a:pt x="2243013" y="68120"/>
                    <a:pt x="2368281" y="221046"/>
                    <a:pt x="2554608" y="260788"/>
                  </a:cubicBezTo>
                  <a:cubicBezTo>
                    <a:pt x="2689462" y="289560"/>
                    <a:pt x="2831538" y="284962"/>
                    <a:pt x="2960483" y="339287"/>
                  </a:cubicBezTo>
                  <a:cubicBezTo>
                    <a:pt x="3426629" y="523218"/>
                    <a:pt x="3494318" y="1497133"/>
                    <a:pt x="3143658" y="1800356"/>
                  </a:cubicBezTo>
                  <a:cubicBezTo>
                    <a:pt x="3081681" y="1850543"/>
                    <a:pt x="3007557" y="1882797"/>
                    <a:pt x="2934418" y="1914459"/>
                  </a:cubicBezTo>
                  <a:cubicBezTo>
                    <a:pt x="2621642" y="2045838"/>
                    <a:pt x="2314051" y="2199487"/>
                    <a:pt x="1985254" y="2285343"/>
                  </a:cubicBezTo>
                  <a:lnTo>
                    <a:pt x="4064000" y="2285343"/>
                  </a:lnTo>
                  <a:lnTo>
                    <a:pt x="4064000" y="0"/>
                  </a:lnTo>
                  <a:close/>
                </a:path>
              </a:pathLst>
            </a:custGeom>
            <a:solidFill>
              <a:schemeClr val="accent5"/>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23" name="Google Shape;123;p12"/>
            <p:cNvSpPr/>
            <p:nvPr/>
          </p:nvSpPr>
          <p:spPr>
            <a:xfrm>
              <a:off x="5408537" y="-12"/>
              <a:ext cx="3735448" cy="5142022"/>
            </a:xfrm>
            <a:custGeom>
              <a:rect l="l" t="t" r="r" b="b"/>
              <a:pathLst>
                <a:path w="1660199" h="2285343" extrusionOk="0">
                  <a:moveTo>
                    <a:pt x="12277" y="0"/>
                  </a:moveTo>
                  <a:cubicBezTo>
                    <a:pt x="549133" y="201339"/>
                    <a:pt x="949098" y="345528"/>
                    <a:pt x="1082901" y="960974"/>
                  </a:cubicBezTo>
                  <a:cubicBezTo>
                    <a:pt x="1153480" y="1137745"/>
                    <a:pt x="1237780" y="1246921"/>
                    <a:pt x="1196090" y="1454435"/>
                  </a:cubicBezTo>
                  <a:cubicBezTo>
                    <a:pt x="1161162" y="1696304"/>
                    <a:pt x="946604" y="1836289"/>
                    <a:pt x="738676" y="1927860"/>
                  </a:cubicBezTo>
                  <a:lnTo>
                    <a:pt x="0" y="2285343"/>
                  </a:lnTo>
                  <a:lnTo>
                    <a:pt x="1660200" y="2285343"/>
                  </a:lnTo>
                  <a:lnTo>
                    <a:pt x="1660200" y="0"/>
                  </a:lnTo>
                  <a:close/>
                </a:path>
              </a:pathLst>
            </a:custGeom>
            <a:solidFill>
              <a:schemeClr val="accent6"/>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24" name="Google Shape;124;p12"/>
            <p:cNvSpPr/>
            <p:nvPr/>
          </p:nvSpPr>
          <p:spPr>
            <a:xfrm>
              <a:off x="6171372" y="-12"/>
              <a:ext cx="2972610" cy="5142317"/>
            </a:xfrm>
            <a:custGeom>
              <a:rect l="l" t="t" r="r" b="b"/>
              <a:pathLst>
                <a:path w="1321160" h="2285474" extrusionOk="0">
                  <a:moveTo>
                    <a:pt x="1321161" y="0"/>
                  </a:moveTo>
                  <a:lnTo>
                    <a:pt x="0" y="0"/>
                  </a:lnTo>
                  <a:cubicBezTo>
                    <a:pt x="438374" y="300136"/>
                    <a:pt x="961113" y="748862"/>
                    <a:pt x="991970" y="1313268"/>
                  </a:cubicBezTo>
                  <a:cubicBezTo>
                    <a:pt x="960391" y="1723828"/>
                    <a:pt x="665340" y="2083873"/>
                    <a:pt x="318226" y="2285475"/>
                  </a:cubicBezTo>
                  <a:lnTo>
                    <a:pt x="1321161" y="2285475"/>
                  </a:lnTo>
                  <a:close/>
                </a:path>
              </a:pathLst>
            </a:custGeom>
            <a:solidFill>
              <a:schemeClr val="lt1"/>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25" name="Google Shape;125;p12"/>
            <p:cNvSpPr/>
            <p:nvPr/>
          </p:nvSpPr>
          <p:spPr>
            <a:xfrm>
              <a:off x="-15" y="-12"/>
              <a:ext cx="3691132" cy="5142022"/>
            </a:xfrm>
            <a:custGeom>
              <a:rect l="l" t="t" r="r" b="b"/>
              <a:pathLst>
                <a:path w="1640503" h="2285343" extrusionOk="0">
                  <a:moveTo>
                    <a:pt x="962295" y="2241265"/>
                  </a:moveTo>
                  <a:cubicBezTo>
                    <a:pt x="959603" y="1786562"/>
                    <a:pt x="1193923" y="1717653"/>
                    <a:pt x="698693" y="1419356"/>
                  </a:cubicBezTo>
                  <a:cubicBezTo>
                    <a:pt x="447303" y="1226032"/>
                    <a:pt x="409814" y="829857"/>
                    <a:pt x="619908" y="592652"/>
                  </a:cubicBezTo>
                  <a:cubicBezTo>
                    <a:pt x="713925" y="482688"/>
                    <a:pt x="844971" y="412334"/>
                    <a:pt x="972734" y="344608"/>
                  </a:cubicBezTo>
                  <a:cubicBezTo>
                    <a:pt x="1195499" y="230505"/>
                    <a:pt x="1411830" y="101556"/>
                    <a:pt x="1640504" y="0"/>
                  </a:cubicBezTo>
                  <a:lnTo>
                    <a:pt x="0" y="0"/>
                  </a:lnTo>
                  <a:lnTo>
                    <a:pt x="0" y="2285343"/>
                  </a:lnTo>
                  <a:lnTo>
                    <a:pt x="973587" y="2285343"/>
                  </a:lnTo>
                  <a:cubicBezTo>
                    <a:pt x="968722" y="2270957"/>
                    <a:pt x="964947" y="2256223"/>
                    <a:pt x="962295" y="2241265"/>
                  </a:cubicBezTo>
                  <a:close/>
                </a:path>
              </a:pathLst>
            </a:custGeom>
            <a:solidFill>
              <a:schemeClr val="accent6"/>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sp>
          <p:nvSpPr>
            <p:cNvPr id="126" name="Google Shape;126;p12"/>
            <p:cNvSpPr/>
            <p:nvPr/>
          </p:nvSpPr>
          <p:spPr>
            <a:xfrm>
              <a:off x="-15" y="-12"/>
              <a:ext cx="2881318" cy="5142022"/>
            </a:xfrm>
            <a:custGeom>
              <a:rect l="l" t="t" r="r" b="b"/>
              <a:pathLst>
                <a:path w="1280586" h="2285343" extrusionOk="0">
                  <a:moveTo>
                    <a:pt x="814113" y="2168153"/>
                  </a:moveTo>
                  <a:cubicBezTo>
                    <a:pt x="750954" y="1388022"/>
                    <a:pt x="-112400" y="736578"/>
                    <a:pt x="1008121" y="209813"/>
                  </a:cubicBezTo>
                  <a:cubicBezTo>
                    <a:pt x="1135294" y="165669"/>
                    <a:pt x="1259183" y="161202"/>
                    <a:pt x="1280587" y="0"/>
                  </a:cubicBezTo>
                  <a:lnTo>
                    <a:pt x="0" y="0"/>
                  </a:lnTo>
                  <a:lnTo>
                    <a:pt x="0" y="2285343"/>
                  </a:lnTo>
                  <a:lnTo>
                    <a:pt x="838274" y="2285343"/>
                  </a:lnTo>
                  <a:cubicBezTo>
                    <a:pt x="821880" y="2248478"/>
                    <a:pt x="813640" y="2208499"/>
                    <a:pt x="814113" y="2168153"/>
                  </a:cubicBezTo>
                  <a:close/>
                </a:path>
              </a:pathLst>
            </a:custGeom>
            <a:solidFill>
              <a:schemeClr val="lt1"/>
            </a:solidFill>
            <a:ln>
              <a:noFill/>
            </a:ln>
            <a:effectLst>
              <a:outerShdw blurRad="285750" dist="9525" algn="bl" rotWithShape="0">
                <a:schemeClr val="dk1">
                  <a:alpha val="30000"/>
                </a:schemeClr>
              </a:outerShdw>
            </a:effectLst>
          </p:spPr>
          <p:txBody>
            <a:bodyPr spcFirstLastPara="1" wrap="square" lIns="91425" tIns="45700" rIns="91425" bIns="45700" anchor="ctr" anchorCtr="0">
              <a:noAutofit/>
            </a:bodyPr>
            <a:lstStyle>
              <a:defPPr marR="0" lvl="0" algn="l" rtl="0">
                <a:lnSpc>
                  <a:spcPct val="100000"/>
                </a:lnSpc>
                <a:spcBef>
                  <a:spcPct val="0"/>
                </a:spcBef>
                <a:spcAft>
                  <a:spcPct val="0"/>
                </a:spcAft>
              </a:defPPr>
            </a:lstStyle>
            <a:p>
              <a:pPr marL="0" marR="0" lvl="0" indent="0" algn="l" rtl="0">
                <a:spcBef>
                  <a:spcPct val="0"/>
                </a:spcBef>
                <a:spcAft>
                  <a:spcPct val="0"/>
                </a:spcAft>
                <a:buNone/>
              </a:pPr>
              <a:endParaRPr sz="1800">
                <a:solidFill>
                  <a:srgbClr val="000000"/>
                </a:solidFill>
                <a:latin typeface="Calibri"/>
                <a:ea typeface="Calibri"/>
                <a:cs typeface="Calibri"/>
                <a:sym typeface="Calibri"/>
              </a:endParaRPr>
            </a:p>
          </p:txBody>
        </p:sp>
      </p:grpSp>
      <p:sp>
        <p:nvSpPr>
          <p:cNvPr id="127" name="Google Shape;127;p12"/>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ct val="0"/>
              </a:spcBef>
              <a:spcAft>
                <a:spcPct val="0"/>
              </a:spcAft>
              <a:buNone/>
            </a:pPr>
            <a:fld id="{00000000-1234-1234-1234-123412341234}" type="slidenum">
              <a:rPr lang="en"/>
              <a:pPr marL="0" lvl="0" indent="0" algn="r" rtl="0">
                <a:spcBef>
                  <a:spcPct val="0"/>
                </a:spcBef>
                <a:spcAft>
                  <a:spcPct val="0"/>
                </a:spcAft>
                <a:buNone/>
              </a:pPr>
              <a:t>‹#›</a:t>
            </a:fld>
            <a:endParaRPr/>
          </a:p>
        </p:txBody>
      </p:sp>
    </p:spTree>
  </p:cSld>
  <p:clrMapOvr>
    <a:masterClrMapping/>
  </p:clrMapOvr>
  <p:transition/>
  <p:timing/>
</p:sldLayout>
</file>

<file path=ppt/slideLayouts/slideLayout13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itle Slide">
    <p:bg>
      <p:bgPr>
        <a:blipFill dpi="0" rotWithShape="1">
          <a:blip r:embed="rId1">
            <a:lum/>
          </a:blip>
          <a:stretch>
            <a:fillRect/>
          </a:stretch>
        </a:blipFill>
        <a:effectLst/>
      </p:bgPr>
    </p:bg>
    <p:spTree>
      <p:nvGrpSpPr>
        <p:cNvPr id="1" name=""/>
        <p:cNvGrpSpPr/>
        <p:nvPr/>
      </p:nvGrpSpPr>
      <p:grpSpPr>
        <a:xfrm>
          <a:off x="0" y="0"/>
          <a:ext cx="0" cy="0"/>
        </a:xfrm>
      </p:grpSpPr>
    </p:spTree>
    <p:extLst>
      <p:ext uri="{BB962C8B-B14F-4D97-AF65-F5344CB8AC3E}">
        <p14:creationId xmlns="" xmlns:p14="http://schemas.microsoft.com/office/powerpoint/2010/main" val="2032416694"/>
      </p:ext>
    </p:extLst>
  </p:cSld>
  <p:clrMapOvr>
    <a:masterClrMapping/>
  </p:clrMapOvr>
  <p:transition/>
  <p:timing/>
</p:sldLayout>
</file>

<file path=ppt/slideLayouts/slideLayout13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p:bg>
      <p:bgPr>
        <a:blipFill dpi="0" rotWithShape="1">
          <a:blip r:embed="rId1">
            <a:lum/>
          </a:blip>
          <a:stretch>
            <a:fillRect/>
          </a:stretch>
        </a:blipFill>
        <a:effectLst/>
      </p:bgPr>
    </p:bg>
    <p:spTree>
      <p:nvGrpSpPr>
        <p:cNvPr id="1" name=""/>
        <p:cNvGrpSpPr/>
        <p:nvPr/>
      </p:nvGrpSpPr>
      <p:grpSpPr>
        <a:xfrm>
          <a:off x="0" y="0"/>
          <a:ext cx="0" cy="0"/>
        </a:xfrm>
      </p:grpSpPr>
      <p:sp>
        <p:nvSpPr>
          <p:cNvPr id="2" name="Title 1"/>
          <p:cNvSpPr>
            <a:spLocks noGrp="1"/>
          </p:cNvSpPr>
          <p:nvPr>
            <p:ph type="title" hasCustomPrompt="1"/>
          </p:nvPr>
        </p:nvSpPr>
        <p:spPr>
          <a:xfrm>
            <a:off x="0" y="16778"/>
            <a:ext cx="9144000" cy="1069514"/>
          </a:xfrm>
          <a:prstGeom prst="rect">
            <a:avLst/>
          </a:prstGeom>
        </p:spPr>
        <p:txBody>
          <a:bodyPr anchor="ctr"/>
          <a:lstStyle>
            <a:lvl1pPr>
              <a:defRPr b="1" baseline="0">
                <a:solidFill>
                  <a:schemeClr val="tx1">
                    <a:lumMod val="75000"/>
                    <a:lumOff val="25000"/>
                  </a:schemeClr>
                </a:solidFill>
                <a:latin typeface="Arial" pitchFamily="34"/>
                <a:cs typeface="Arial" pitchFamily="34"/>
              </a:defRPr>
            </a:lvl1pPr>
          </a:lstStyle>
          <a:p>
            <a:r>
              <a:rPr lang="en-US" altLang="ko-KR" smtClean="0"/>
              <a:t> Free PPT _ Click to add title</a:t>
            </a:r>
            <a:endParaRPr lang="ko-KR" altLang="en-US"/>
          </a:p>
        </p:txBody>
      </p:sp>
      <p:sp>
        <p:nvSpPr>
          <p:cNvPr id="3" name="Content Placeholder 2"/>
          <p:cNvSpPr>
            <a:spLocks noGrp="1"/>
          </p:cNvSpPr>
          <p:nvPr>
            <p:ph idx="1"/>
          </p:nvPr>
        </p:nvSpPr>
        <p:spPr>
          <a:xfrm>
            <a:off x="457200" y="1600201"/>
            <a:ext cx="8229600" cy="460648"/>
          </a:xfrm>
          <a:prstGeom prst="rect">
            <a:avLst/>
          </a:prstGeom>
        </p:spPr>
        <p:txBody>
          <a:bodyPr anchor="ctr"/>
          <a:lstStyle>
            <a:lvl1pPr marL="0" indent="0">
              <a:buNone/>
              <a:defRPr sz="2000">
                <a:solidFill>
                  <a:schemeClr val="tx1">
                    <a:lumMod val="75000"/>
                    <a:lumOff val="25000"/>
                  </a:schemeClr>
                </a:solidFill>
                <a:latin typeface="Arial" pitchFamily="34"/>
                <a:cs typeface="Arial" pitchFamily="34"/>
              </a:defRPr>
            </a:lvl1pPr>
          </a:lstStyle>
          <a:p>
            <a:pPr lvl="0"/>
            <a:r>
              <a:rPr lang="en-US" altLang="ko-KR" smtClean="0"/>
              <a:t>Click to edit Master text styles</a:t>
            </a:r>
          </a:p>
        </p:txBody>
      </p:sp>
      <p:sp>
        <p:nvSpPr>
          <p:cNvPr id="4" name="Content Placeholder 2"/>
          <p:cNvSpPr>
            <a:spLocks noGrp="1"/>
          </p:cNvSpPr>
          <p:nvPr>
            <p:ph idx="10"/>
          </p:nvPr>
        </p:nvSpPr>
        <p:spPr>
          <a:xfrm>
            <a:off x="467544" y="2276872"/>
            <a:ext cx="8229600" cy="3600400"/>
          </a:xfrm>
          <a:prstGeom prst="rect">
            <a:avLst/>
          </a:prstGeom>
        </p:spPr>
        <p:txBody>
          <a:bodyPr lIns="396000" anchor="t"/>
          <a:lstStyle>
            <a:lvl1pPr marL="0" indent="0">
              <a:buNone/>
              <a:defRPr sz="1400">
                <a:solidFill>
                  <a:schemeClr val="tx1">
                    <a:lumMod val="75000"/>
                    <a:lumOff val="25000"/>
                  </a:schemeClr>
                </a:solidFill>
                <a:latin typeface="Arial" pitchFamily="34"/>
                <a:cs typeface="Arial" pitchFamily="34"/>
              </a:defRPr>
            </a:lvl1pPr>
          </a:lstStyle>
          <a:p>
            <a:pPr lvl="0"/>
            <a:r>
              <a:rPr lang="en-US" altLang="ko-KR" smtClean="0"/>
              <a:t>Click to edit Master text styles</a:t>
            </a:r>
          </a:p>
        </p:txBody>
      </p:sp>
    </p:spTree>
    <p:extLst>
      <p:ext uri="{BB962C8B-B14F-4D97-AF65-F5344CB8AC3E}">
        <p14:creationId xmlns="" xmlns:p14="http://schemas.microsoft.com/office/powerpoint/2010/main" val="3694015714"/>
      </p:ext>
    </p:extLst>
  </p:cSld>
  <p:clrMapOvr>
    <a:masterClrMapping/>
  </p:clrMapOvr>
  <p:transition/>
  <p:timing/>
</p:sldLayout>
</file>

<file path=ppt/slideLayouts/slideLayout13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Title and Content">
    <p:bg>
      <p:bgPr>
        <a:blipFill dpi="0" rotWithShape="1">
          <a:blip r:embed="rId1">
            <a:lum/>
          </a:blip>
          <a:stretch>
            <a:fillRect/>
          </a:stretch>
        </a:blipFill>
        <a:effectLst/>
      </p:bgPr>
    </p:bg>
    <p:spTree>
      <p:nvGrpSpPr>
        <p:cNvPr id="1" name=""/>
        <p:cNvGrpSpPr/>
        <p:nvPr/>
      </p:nvGrpSpPr>
      <p:grpSpPr>
        <a:xfrm>
          <a:off x="0" y="0"/>
          <a:ext cx="0" cy="0"/>
        </a:xfrm>
      </p:grpSpPr>
      <p:sp>
        <p:nvSpPr>
          <p:cNvPr id="2" name="Title 1"/>
          <p:cNvSpPr>
            <a:spLocks noGrp="1"/>
          </p:cNvSpPr>
          <p:nvPr>
            <p:ph type="title" hasCustomPrompt="1"/>
          </p:nvPr>
        </p:nvSpPr>
        <p:spPr>
          <a:xfrm>
            <a:off x="1619672" y="0"/>
            <a:ext cx="7524328" cy="1069514"/>
          </a:xfrm>
          <a:prstGeom prst="rect">
            <a:avLst/>
          </a:prstGeom>
        </p:spPr>
        <p:txBody>
          <a:bodyPr anchor="ctr"/>
          <a:lstStyle>
            <a:lvl1pPr>
              <a:defRPr b="1" baseline="0">
                <a:solidFill>
                  <a:schemeClr val="tx1">
                    <a:lumMod val="75000"/>
                    <a:lumOff val="25000"/>
                  </a:schemeClr>
                </a:solidFill>
                <a:latin typeface="Arial" pitchFamily="34"/>
                <a:cs typeface="Arial" pitchFamily="34"/>
              </a:defRPr>
            </a:lvl1pPr>
          </a:lstStyle>
          <a:p>
            <a:r>
              <a:rPr lang="en-US" altLang="ko-KR" smtClean="0"/>
              <a:t>Free PPT _ Click to add title</a:t>
            </a:r>
            <a:endParaRPr lang="ko-KR" altLang="en-US"/>
          </a:p>
        </p:txBody>
      </p:sp>
      <p:sp>
        <p:nvSpPr>
          <p:cNvPr id="4" name="Content Placeholder 2"/>
          <p:cNvSpPr>
            <a:spLocks noGrp="1"/>
          </p:cNvSpPr>
          <p:nvPr>
            <p:ph idx="1"/>
          </p:nvPr>
        </p:nvSpPr>
        <p:spPr>
          <a:xfrm>
            <a:off x="2123728" y="1268760"/>
            <a:ext cx="6563072" cy="460648"/>
          </a:xfrm>
          <a:prstGeom prst="rect">
            <a:avLst/>
          </a:prstGeom>
        </p:spPr>
        <p:txBody>
          <a:bodyPr anchor="ctr"/>
          <a:lstStyle>
            <a:lvl1pPr marL="0" indent="0">
              <a:buNone/>
              <a:defRPr sz="2000">
                <a:solidFill>
                  <a:schemeClr val="tx1">
                    <a:lumMod val="75000"/>
                    <a:lumOff val="25000"/>
                  </a:schemeClr>
                </a:solidFill>
                <a:latin typeface="Arial" pitchFamily="34"/>
                <a:cs typeface="Arial" pitchFamily="34"/>
              </a:defRPr>
            </a:lvl1pPr>
          </a:lstStyle>
          <a:p>
            <a:pPr lvl="0"/>
            <a:r>
              <a:rPr lang="en-US" altLang="ko-KR" smtClean="0"/>
              <a:t>Click to edit Master text styles</a:t>
            </a:r>
          </a:p>
        </p:txBody>
      </p:sp>
      <p:sp>
        <p:nvSpPr>
          <p:cNvPr id="5" name="Content Placeholder 2"/>
          <p:cNvSpPr>
            <a:spLocks noGrp="1"/>
          </p:cNvSpPr>
          <p:nvPr>
            <p:ph idx="10"/>
          </p:nvPr>
        </p:nvSpPr>
        <p:spPr>
          <a:xfrm>
            <a:off x="2134072" y="1844824"/>
            <a:ext cx="6563072" cy="4147865"/>
          </a:xfrm>
          <a:prstGeom prst="rect">
            <a:avLst/>
          </a:prstGeom>
        </p:spPr>
        <p:txBody>
          <a:bodyPr lIns="396000" anchor="t"/>
          <a:lstStyle>
            <a:lvl1pPr marL="0" indent="0">
              <a:buNone/>
              <a:defRPr sz="1400">
                <a:solidFill>
                  <a:schemeClr val="tx1">
                    <a:lumMod val="75000"/>
                    <a:lumOff val="25000"/>
                  </a:schemeClr>
                </a:solidFill>
              </a:defRPr>
            </a:lvl1pPr>
          </a:lstStyle>
          <a:p>
            <a:pPr lvl="0"/>
            <a:r>
              <a:rPr lang="en-US" altLang="ko-KR" smtClean="0"/>
              <a:t>Click to edit Master text styles</a:t>
            </a:r>
          </a:p>
        </p:txBody>
      </p:sp>
    </p:spTree>
    <p:extLst>
      <p:ext uri="{BB962C8B-B14F-4D97-AF65-F5344CB8AC3E}">
        <p14:creationId xmlns="" xmlns:p14="http://schemas.microsoft.com/office/powerpoint/2010/main" val="2326818522"/>
      </p:ext>
    </p:extLst>
  </p:cSld>
  <p:clrMapOvr>
    <a:masterClrMapping/>
  </p:clrMapOvr>
  <p:transition/>
  <p:timing/>
</p:sldLayout>
</file>

<file path=ppt/slideLayouts/slideLayout13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itle Slide">
    <p:bg>
      <p:bgPr>
        <a:blipFill dpi="0" rotWithShape="1">
          <a:blip r:embed="rId1">
            <a:lum/>
          </a:blip>
          <a:stretch>
            <a:fillRect/>
          </a:stretch>
        </a:blipFill>
        <a:effectLst/>
      </p:bgPr>
    </p:bg>
    <p:spTree>
      <p:nvGrpSpPr>
        <p:cNvPr id="1" name=""/>
        <p:cNvGrpSpPr/>
        <p:nvPr/>
      </p:nvGrpSpPr>
      <p:grpSpPr>
        <a:xfrm>
          <a:off x="0" y="0"/>
          <a:ext cx="0" cy="0"/>
        </a:xfrm>
      </p:grpSpPr>
    </p:spTree>
    <p:extLst>
      <p:ext uri="{BB962C8B-B14F-4D97-AF65-F5344CB8AC3E}">
        <p14:creationId xmlns="" xmlns:p14="http://schemas.microsoft.com/office/powerpoint/2010/main" val="2032416694"/>
      </p:ext>
    </p:extLst>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Quote">
  <p:cSld name="TITLE_1_1">
    <p:spTree>
      <p:nvGrpSpPr>
        <p:cNvPr id="1" name="Shape 18"/>
        <p:cNvGrpSpPr/>
        <p:nvPr/>
      </p:nvGrpSpPr>
      <p:grpSpPr>
        <a:xfrm>
          <a:off x="0" y="0"/>
          <a:ext cx="0" cy="0"/>
        </a:xfrm>
      </p:grpSpPr>
      <p:sp>
        <p:nvSpPr>
          <p:cNvPr id="19" name="Google Shape;19;p4"/>
          <p:cNvSpPr/>
          <p:nvPr/>
        </p:nvSpPr>
        <p:spPr>
          <a:xfrm>
            <a:off x="-25" y="1320125"/>
            <a:ext cx="9144000" cy="38235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pic>
        <p:nvPicPr>
          <p:cNvPr id="20" name="Google Shape;20;p4" descr="marco.png"/>
          <p:cNvPicPr preferRelativeResize="0"/>
          <p:nvPr/>
        </p:nvPicPr>
        <p:blipFill>
          <a:blip r:embed="rId1">
            <a:alphaModFix/>
          </a:blip>
          <a:stretch>
            <a:fillRect/>
          </a:stretch>
        </p:blipFill>
        <p:spPr>
          <a:xfrm>
            <a:off x="0" y="0"/>
            <a:ext cx="9144000" cy="5143500"/>
          </a:xfrm>
          <a:prstGeom prst="rect">
            <a:avLst/>
          </a:prstGeom>
          <a:noFill/>
          <a:ln>
            <a:noFill/>
          </a:ln>
        </p:spPr>
      </p:pic>
      <p:sp>
        <p:nvSpPr>
          <p:cNvPr id="21" name="Google Shape;21;p4"/>
          <p:cNvSpPr txBox="1">
            <a:spLocks noGrp="1"/>
          </p:cNvSpPr>
          <p:nvPr>
            <p:ph type="body" idx="1"/>
          </p:nvPr>
        </p:nvSpPr>
        <p:spPr>
          <a:xfrm>
            <a:off x="1602475" y="1320125"/>
            <a:ext cx="5939100" cy="3175800"/>
          </a:xfrm>
          <a:prstGeom prst="rect">
            <a:avLst/>
          </a:prstGeom>
        </p:spPr>
        <p:txBody>
          <a:bodyPr spcFirstLastPara="1" wrap="square" lIns="91425" tIns="91425" rIns="91425" bIns="91425" anchor="ctr" anchorCtr="0">
            <a:noAutofit/>
          </a:bodyPr>
          <a:lstStyle>
            <a:lvl1pPr marL="457200" lvl="0" indent="-381000" algn="ctr" rtl="0">
              <a:spcBef>
                <a:spcPts val="600"/>
              </a:spcBef>
              <a:spcAft>
                <a:spcPct val="0"/>
              </a:spcAft>
              <a:buClr>
                <a:srgbClr val="FFFFFF"/>
              </a:buClr>
              <a:buSzPts val="2400"/>
              <a:buChar char="»"/>
              <a:defRPr i="1">
                <a:solidFill>
                  <a:srgbClr val="FFFFFF"/>
                </a:solidFill>
              </a:defRPr>
            </a:lvl1pPr>
            <a:lvl2pPr marL="914400" lvl="1" indent="-381000" algn="ctr" rtl="0">
              <a:spcBef>
                <a:spcPct val="0"/>
              </a:spcBef>
              <a:spcAft>
                <a:spcPct val="0"/>
              </a:spcAft>
              <a:buClr>
                <a:srgbClr val="FFFFFF"/>
              </a:buClr>
              <a:buSzPts val="2400"/>
              <a:buChar char="»"/>
              <a:defRPr i="1">
                <a:solidFill>
                  <a:srgbClr val="FFFFFF"/>
                </a:solidFill>
              </a:defRPr>
            </a:lvl2pPr>
            <a:lvl3pPr marL="1371600" lvl="2" indent="-381000" algn="ctr" rtl="0">
              <a:spcBef>
                <a:spcPct val="0"/>
              </a:spcBef>
              <a:spcAft>
                <a:spcPct val="0"/>
              </a:spcAft>
              <a:buClr>
                <a:srgbClr val="FFFFFF"/>
              </a:buClr>
              <a:buSzPts val="2400"/>
              <a:buChar char="»"/>
              <a:defRPr i="1">
                <a:solidFill>
                  <a:srgbClr val="FFFFFF"/>
                </a:solidFill>
              </a:defRPr>
            </a:lvl3pPr>
            <a:lvl4pPr marL="1828800" lvl="3" indent="-381000" algn="ctr" rtl="0">
              <a:spcBef>
                <a:spcPct val="0"/>
              </a:spcBef>
              <a:spcAft>
                <a:spcPct val="0"/>
              </a:spcAft>
              <a:buClr>
                <a:srgbClr val="FFFFFF"/>
              </a:buClr>
              <a:buSzPts val="2400"/>
              <a:buChar char="●"/>
              <a:defRPr i="1">
                <a:solidFill>
                  <a:srgbClr val="FFFFFF"/>
                </a:solidFill>
              </a:defRPr>
            </a:lvl4pPr>
            <a:lvl5pPr marL="2286000" lvl="4" indent="-381000" algn="ctr" rtl="0">
              <a:spcBef>
                <a:spcPct val="0"/>
              </a:spcBef>
              <a:spcAft>
                <a:spcPct val="0"/>
              </a:spcAft>
              <a:buClr>
                <a:srgbClr val="FFFFFF"/>
              </a:buClr>
              <a:buSzPts val="2400"/>
              <a:buChar char="○"/>
              <a:defRPr i="1">
                <a:solidFill>
                  <a:srgbClr val="FFFFFF"/>
                </a:solidFill>
              </a:defRPr>
            </a:lvl5pPr>
            <a:lvl6pPr marL="2743200" lvl="5" indent="-381000" algn="ctr" rtl="0">
              <a:spcBef>
                <a:spcPct val="0"/>
              </a:spcBef>
              <a:spcAft>
                <a:spcPct val="0"/>
              </a:spcAft>
              <a:buClr>
                <a:srgbClr val="FFFFFF"/>
              </a:buClr>
              <a:buSzPts val="2400"/>
              <a:buChar char="■"/>
              <a:defRPr i="1">
                <a:solidFill>
                  <a:srgbClr val="FFFFFF"/>
                </a:solidFill>
              </a:defRPr>
            </a:lvl6pPr>
            <a:lvl7pPr marL="3200400" lvl="6" indent="-381000" algn="ctr" rtl="0">
              <a:spcBef>
                <a:spcPct val="0"/>
              </a:spcBef>
              <a:spcAft>
                <a:spcPct val="0"/>
              </a:spcAft>
              <a:buClr>
                <a:srgbClr val="FFFFFF"/>
              </a:buClr>
              <a:buSzPts val="2400"/>
              <a:buChar char="●"/>
              <a:defRPr i="1">
                <a:solidFill>
                  <a:srgbClr val="FFFFFF"/>
                </a:solidFill>
              </a:defRPr>
            </a:lvl7pPr>
            <a:lvl8pPr marL="3657600" lvl="7" indent="-381000" algn="ctr" rtl="0">
              <a:spcBef>
                <a:spcPct val="0"/>
              </a:spcBef>
              <a:spcAft>
                <a:spcPct val="0"/>
              </a:spcAft>
              <a:buClr>
                <a:srgbClr val="FFFFFF"/>
              </a:buClr>
              <a:buSzPts val="2400"/>
              <a:buChar char="○"/>
              <a:defRPr i="1">
                <a:solidFill>
                  <a:srgbClr val="FFFFFF"/>
                </a:solidFill>
              </a:defRPr>
            </a:lvl8pPr>
            <a:lvl9pPr marL="4114800" lvl="8" indent="-381000" algn="ctr">
              <a:spcBef>
                <a:spcPct val="0"/>
              </a:spcBef>
              <a:spcAft>
                <a:spcPct val="0"/>
              </a:spcAft>
              <a:buClr>
                <a:srgbClr val="FFFFFF"/>
              </a:buClr>
              <a:buSzPts val="2400"/>
              <a:buChar char="■"/>
              <a:defRPr i="1">
                <a:solidFill>
                  <a:srgbClr val="FFFFFF"/>
                </a:solidFill>
              </a:defRPr>
            </a:lvl9pPr>
          </a:lstStyle>
          <a:p>
            <a:endParaRPr/>
          </a:p>
        </p:txBody>
      </p:sp>
      <p:sp>
        <p:nvSpPr>
          <p:cNvPr id="22" name="Google Shape;22;p4"/>
          <p:cNvSpPr txBox="1"/>
          <p:nvPr/>
        </p:nvSpPr>
        <p:spPr>
          <a:xfrm>
            <a:off x="3593400" y="468974"/>
            <a:ext cx="1957200" cy="653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ct val="0"/>
              </a:spcBef>
              <a:spcAft>
                <a:spcPct val="0"/>
              </a:spcAft>
            </a:defPPr>
          </a:lstStyle>
          <a:p>
            <a:pPr marL="0" lvl="0" indent="0" algn="ctr" rtl="0">
              <a:spcBef>
                <a:spcPct val="0"/>
              </a:spcBef>
              <a:spcAft>
                <a:spcPct val="0"/>
              </a:spcAft>
              <a:buNone/>
            </a:pPr>
            <a:r>
              <a:rPr lang="en" sz="9600">
                <a:solidFill>
                  <a:schemeClr val="accent3"/>
                </a:solidFill>
                <a:latin typeface="Montserrat"/>
                <a:ea typeface="Montserrat"/>
                <a:cs typeface="Montserrat"/>
                <a:sym typeface="Montserrat"/>
              </a:rPr>
              <a:t>“</a:t>
            </a:r>
            <a:endParaRPr sz="9600">
              <a:solidFill>
                <a:schemeClr val="accent3"/>
              </a:solidFill>
              <a:latin typeface="Montserrat"/>
              <a:ea typeface="Montserrat"/>
              <a:cs typeface="Montserrat"/>
              <a:sym typeface="Montserrat"/>
            </a:endParaRPr>
          </a:p>
        </p:txBody>
      </p:sp>
      <p:sp>
        <p:nvSpPr>
          <p:cNvPr id="23" name="Google Shape;23;p4"/>
          <p:cNvSpPr txBox="1">
            <a:spLocks noGrp="1"/>
          </p:cNvSpPr>
          <p:nvPr>
            <p:ph type="sldNum" idx="12"/>
          </p:nvPr>
        </p:nvSpPr>
        <p:spPr>
          <a:xfrm>
            <a:off x="637950" y="0"/>
            <a:ext cx="7860600" cy="637800"/>
          </a:xfrm>
          <a:prstGeom prst="rect">
            <a:avLst/>
          </a:prstGeom>
        </p:spPr>
        <p:txBody>
          <a:bodyPr spcFirstLastPara="1" wrap="square" lIns="91425" tIns="91425" rIns="91425" bIns="91425" anchor="b"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ct val="0"/>
              </a:spcBef>
              <a:spcAft>
                <a:spcPct val="0"/>
              </a:spcAft>
              <a:buNone/>
            </a:pPr>
            <a:fld id="{00000000-1234-1234-1234-123412341234}" type="slidenum">
              <a:rPr lang="en"/>
              <a:pPr marL="0" lvl="0" indent="0" algn="ctr" rtl="0">
                <a:spcBef>
                  <a:spcPct val="0"/>
                </a:spcBef>
                <a:spcAft>
                  <a:spcPct val="0"/>
                </a:spcAft>
                <a:buNone/>
              </a:pPr>
              <a:t>‹#›</a:t>
            </a:fld>
            <a:endParaRPr/>
          </a:p>
        </p:txBody>
      </p:sp>
    </p:spTree>
  </p:cSld>
  <p:clrMapOvr>
    <a:masterClrMapping/>
  </p:clrMapOvr>
  <p:transition/>
  <p:timing/>
</p:sldLayout>
</file>

<file path=ppt/slideLayouts/slideLayout14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p:bg>
      <p:bgPr>
        <a:blipFill dpi="0" rotWithShape="1">
          <a:blip r:embed="rId1">
            <a:lum/>
          </a:blip>
          <a:stretch>
            <a:fillRect/>
          </a:stretch>
        </a:blipFill>
        <a:effectLst/>
      </p:bgPr>
    </p:bg>
    <p:spTree>
      <p:nvGrpSpPr>
        <p:cNvPr id="1" name=""/>
        <p:cNvGrpSpPr/>
        <p:nvPr/>
      </p:nvGrpSpPr>
      <p:grpSpPr>
        <a:xfrm>
          <a:off x="0" y="0"/>
          <a:ext cx="0" cy="0"/>
        </a:xfrm>
      </p:grpSpPr>
      <p:sp>
        <p:nvSpPr>
          <p:cNvPr id="2" name="Title 1"/>
          <p:cNvSpPr>
            <a:spLocks noGrp="1"/>
          </p:cNvSpPr>
          <p:nvPr>
            <p:ph type="title" hasCustomPrompt="1"/>
          </p:nvPr>
        </p:nvSpPr>
        <p:spPr>
          <a:xfrm>
            <a:off x="0" y="16778"/>
            <a:ext cx="9144000" cy="1069514"/>
          </a:xfrm>
          <a:prstGeom prst="rect">
            <a:avLst/>
          </a:prstGeom>
        </p:spPr>
        <p:txBody>
          <a:bodyPr anchor="ctr"/>
          <a:lstStyle>
            <a:lvl1pPr>
              <a:defRPr b="1" baseline="0">
                <a:solidFill>
                  <a:schemeClr val="tx1">
                    <a:lumMod val="75000"/>
                    <a:lumOff val="25000"/>
                  </a:schemeClr>
                </a:solidFill>
                <a:latin typeface="Arial" pitchFamily="34"/>
                <a:cs typeface="Arial" pitchFamily="34"/>
              </a:defRPr>
            </a:lvl1pPr>
          </a:lstStyle>
          <a:p>
            <a:r>
              <a:rPr lang="en-US" altLang="ko-KR" smtClean="0"/>
              <a:t> Free PPT _ Click to add title</a:t>
            </a:r>
            <a:endParaRPr lang="ko-KR" altLang="en-US"/>
          </a:p>
        </p:txBody>
      </p:sp>
      <p:sp>
        <p:nvSpPr>
          <p:cNvPr id="3" name="Content Placeholder 2"/>
          <p:cNvSpPr>
            <a:spLocks noGrp="1"/>
          </p:cNvSpPr>
          <p:nvPr>
            <p:ph idx="1"/>
          </p:nvPr>
        </p:nvSpPr>
        <p:spPr>
          <a:xfrm>
            <a:off x="457200" y="1600201"/>
            <a:ext cx="8229600" cy="460648"/>
          </a:xfrm>
          <a:prstGeom prst="rect">
            <a:avLst/>
          </a:prstGeom>
        </p:spPr>
        <p:txBody>
          <a:bodyPr anchor="ctr"/>
          <a:lstStyle>
            <a:lvl1pPr marL="0" indent="0">
              <a:buNone/>
              <a:defRPr sz="2000">
                <a:solidFill>
                  <a:schemeClr val="tx1">
                    <a:lumMod val="75000"/>
                    <a:lumOff val="25000"/>
                  </a:schemeClr>
                </a:solidFill>
                <a:latin typeface="Arial" pitchFamily="34"/>
                <a:cs typeface="Arial" pitchFamily="34"/>
              </a:defRPr>
            </a:lvl1pPr>
          </a:lstStyle>
          <a:p>
            <a:pPr lvl="0"/>
            <a:r>
              <a:rPr lang="en-US" altLang="ko-KR" smtClean="0"/>
              <a:t>Click to edit Master text styles</a:t>
            </a:r>
          </a:p>
        </p:txBody>
      </p:sp>
      <p:sp>
        <p:nvSpPr>
          <p:cNvPr id="4" name="Content Placeholder 2"/>
          <p:cNvSpPr>
            <a:spLocks noGrp="1"/>
          </p:cNvSpPr>
          <p:nvPr>
            <p:ph idx="10"/>
          </p:nvPr>
        </p:nvSpPr>
        <p:spPr>
          <a:xfrm>
            <a:off x="467544" y="2276872"/>
            <a:ext cx="8229600" cy="3600400"/>
          </a:xfrm>
          <a:prstGeom prst="rect">
            <a:avLst/>
          </a:prstGeom>
        </p:spPr>
        <p:txBody>
          <a:bodyPr lIns="396000" anchor="t"/>
          <a:lstStyle>
            <a:lvl1pPr marL="0" indent="0">
              <a:buNone/>
              <a:defRPr sz="1400">
                <a:solidFill>
                  <a:schemeClr val="tx1">
                    <a:lumMod val="75000"/>
                    <a:lumOff val="25000"/>
                  </a:schemeClr>
                </a:solidFill>
                <a:latin typeface="Arial" pitchFamily="34"/>
                <a:cs typeface="Arial" pitchFamily="34"/>
              </a:defRPr>
            </a:lvl1pPr>
          </a:lstStyle>
          <a:p>
            <a:pPr lvl="0"/>
            <a:r>
              <a:rPr lang="en-US" altLang="ko-KR" smtClean="0"/>
              <a:t>Click to edit Master text styles</a:t>
            </a:r>
          </a:p>
        </p:txBody>
      </p:sp>
    </p:spTree>
    <p:extLst>
      <p:ext uri="{BB962C8B-B14F-4D97-AF65-F5344CB8AC3E}">
        <p14:creationId xmlns="" xmlns:p14="http://schemas.microsoft.com/office/powerpoint/2010/main" val="3694015714"/>
      </p:ext>
    </p:extLst>
  </p:cSld>
  <p:clrMapOvr>
    <a:masterClrMapping/>
  </p:clrMapOvr>
  <p:transition/>
  <p:timing/>
</p:sldLayout>
</file>

<file path=ppt/slideLayouts/slideLayout14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Title and Content">
    <p:bg>
      <p:bgPr>
        <a:blipFill dpi="0" rotWithShape="1">
          <a:blip r:embed="rId1">
            <a:lum/>
          </a:blip>
          <a:stretch>
            <a:fillRect/>
          </a:stretch>
        </a:blipFill>
        <a:effectLst/>
      </p:bgPr>
    </p:bg>
    <p:spTree>
      <p:nvGrpSpPr>
        <p:cNvPr id="1" name=""/>
        <p:cNvGrpSpPr/>
        <p:nvPr/>
      </p:nvGrpSpPr>
      <p:grpSpPr>
        <a:xfrm>
          <a:off x="0" y="0"/>
          <a:ext cx="0" cy="0"/>
        </a:xfrm>
      </p:grpSpPr>
      <p:sp>
        <p:nvSpPr>
          <p:cNvPr id="2" name="Title 1"/>
          <p:cNvSpPr>
            <a:spLocks noGrp="1"/>
          </p:cNvSpPr>
          <p:nvPr>
            <p:ph type="title" hasCustomPrompt="1"/>
          </p:nvPr>
        </p:nvSpPr>
        <p:spPr>
          <a:xfrm>
            <a:off x="1619672" y="0"/>
            <a:ext cx="7524328" cy="1069514"/>
          </a:xfrm>
          <a:prstGeom prst="rect">
            <a:avLst/>
          </a:prstGeom>
        </p:spPr>
        <p:txBody>
          <a:bodyPr anchor="ctr"/>
          <a:lstStyle>
            <a:lvl1pPr>
              <a:defRPr b="1" baseline="0">
                <a:solidFill>
                  <a:schemeClr val="tx1">
                    <a:lumMod val="75000"/>
                    <a:lumOff val="25000"/>
                  </a:schemeClr>
                </a:solidFill>
                <a:latin typeface="Arial" pitchFamily="34"/>
                <a:cs typeface="Arial" pitchFamily="34"/>
              </a:defRPr>
            </a:lvl1pPr>
          </a:lstStyle>
          <a:p>
            <a:r>
              <a:rPr lang="en-US" altLang="ko-KR" smtClean="0"/>
              <a:t>Free PPT _ Click to add title</a:t>
            </a:r>
            <a:endParaRPr lang="ko-KR" altLang="en-US"/>
          </a:p>
        </p:txBody>
      </p:sp>
      <p:sp>
        <p:nvSpPr>
          <p:cNvPr id="4" name="Content Placeholder 2"/>
          <p:cNvSpPr>
            <a:spLocks noGrp="1"/>
          </p:cNvSpPr>
          <p:nvPr>
            <p:ph idx="1"/>
          </p:nvPr>
        </p:nvSpPr>
        <p:spPr>
          <a:xfrm>
            <a:off x="2123728" y="1268760"/>
            <a:ext cx="6563072" cy="460648"/>
          </a:xfrm>
          <a:prstGeom prst="rect">
            <a:avLst/>
          </a:prstGeom>
        </p:spPr>
        <p:txBody>
          <a:bodyPr anchor="ctr"/>
          <a:lstStyle>
            <a:lvl1pPr marL="0" indent="0">
              <a:buNone/>
              <a:defRPr sz="2000">
                <a:solidFill>
                  <a:schemeClr val="tx1">
                    <a:lumMod val="75000"/>
                    <a:lumOff val="25000"/>
                  </a:schemeClr>
                </a:solidFill>
                <a:latin typeface="Arial" pitchFamily="34"/>
                <a:cs typeface="Arial" pitchFamily="34"/>
              </a:defRPr>
            </a:lvl1pPr>
          </a:lstStyle>
          <a:p>
            <a:pPr lvl="0"/>
            <a:r>
              <a:rPr lang="en-US" altLang="ko-KR" smtClean="0"/>
              <a:t>Click to edit Master text styles</a:t>
            </a:r>
          </a:p>
        </p:txBody>
      </p:sp>
      <p:sp>
        <p:nvSpPr>
          <p:cNvPr id="5" name="Content Placeholder 2"/>
          <p:cNvSpPr>
            <a:spLocks noGrp="1"/>
          </p:cNvSpPr>
          <p:nvPr>
            <p:ph idx="10"/>
          </p:nvPr>
        </p:nvSpPr>
        <p:spPr>
          <a:xfrm>
            <a:off x="2134072" y="1844824"/>
            <a:ext cx="6563072" cy="4147865"/>
          </a:xfrm>
          <a:prstGeom prst="rect">
            <a:avLst/>
          </a:prstGeom>
        </p:spPr>
        <p:txBody>
          <a:bodyPr lIns="396000" anchor="t"/>
          <a:lstStyle>
            <a:lvl1pPr marL="0" indent="0">
              <a:buNone/>
              <a:defRPr sz="1400">
                <a:solidFill>
                  <a:schemeClr val="tx1">
                    <a:lumMod val="75000"/>
                    <a:lumOff val="25000"/>
                  </a:schemeClr>
                </a:solidFill>
              </a:defRPr>
            </a:lvl1pPr>
          </a:lstStyle>
          <a:p>
            <a:pPr lvl="0"/>
            <a:r>
              <a:rPr lang="en-US" altLang="ko-KR" smtClean="0"/>
              <a:t>Click to edit Master text styles</a:t>
            </a:r>
          </a:p>
        </p:txBody>
      </p:sp>
    </p:spTree>
    <p:extLst>
      <p:ext uri="{BB962C8B-B14F-4D97-AF65-F5344CB8AC3E}">
        <p14:creationId xmlns="" xmlns:p14="http://schemas.microsoft.com/office/powerpoint/2010/main" val="2326818522"/>
      </p:ext>
    </p:extLst>
  </p:cSld>
  <p:clrMapOvr>
    <a:masterClrMapping/>
  </p:clrMapOvr>
  <p:transition/>
  <p:timing/>
</p:sldLayout>
</file>

<file path=ppt/slideLayouts/slideLayout14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type="title">
  <p:cSld name="TITLE">
    <p:spTree>
      <p:nvGrpSpPr>
        <p:cNvPr id="1" name="Shape 9"/>
        <p:cNvGrpSpPr/>
        <p:nvPr/>
      </p:nvGrpSpPr>
      <p:grpSpPr>
        <a:xfrm>
          <a:off x="0" y="0"/>
          <a:ext cx="0" cy="0"/>
        </a:xfrm>
      </p:grpSpPr>
      <p:grpSp>
        <p:nvGrpSpPr>
          <p:cNvPr id="10" name="Google Shape;10;p2"/>
          <p:cNvGrpSpPr/>
          <p:nvPr/>
        </p:nvGrpSpPr>
        <p:grpSpPr>
          <a:xfrm>
            <a:off x="-225" y="0"/>
            <a:ext cx="9144224" cy="5143512"/>
            <a:chOff x="-225" y="0"/>
            <a:chExt cx="9144224" cy="5143512"/>
          </a:xfrm>
        </p:grpSpPr>
        <p:sp>
          <p:nvSpPr>
            <p:cNvPr id="11" name="Google Shape;11;p2"/>
            <p:cNvSpPr/>
            <p:nvPr/>
          </p:nvSpPr>
          <p:spPr>
            <a:xfrm>
              <a:off x="0" y="0"/>
              <a:ext cx="6100200" cy="51435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2" name="Google Shape;12;p2"/>
            <p:cNvSpPr/>
            <p:nvPr/>
          </p:nvSpPr>
          <p:spPr>
            <a:xfrm>
              <a:off x="-175" y="1541675"/>
              <a:ext cx="6870000" cy="20601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nvGrpSpPr>
            <p:cNvPr id="13" name="Google Shape;13;p2"/>
            <p:cNvGrpSpPr/>
            <p:nvPr/>
          </p:nvGrpSpPr>
          <p:grpSpPr>
            <a:xfrm>
              <a:off x="8477595" y="4477088"/>
              <a:ext cx="666403" cy="666424"/>
              <a:chOff x="7996345" y="980275"/>
              <a:chExt cx="666403" cy="666424"/>
            </a:xfrm>
          </p:grpSpPr>
          <p:sp>
            <p:nvSpPr>
              <p:cNvPr id="14" name="Google Shape;14;p2"/>
              <p:cNvSpPr/>
              <p:nvPr/>
            </p:nvSpPr>
            <p:spPr>
              <a:xfrm>
                <a:off x="7996345" y="980275"/>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5" name="Google Shape;15;p2"/>
              <p:cNvSpPr/>
              <p:nvPr/>
            </p:nvSpPr>
            <p:spPr>
              <a:xfrm>
                <a:off x="8198672" y="980275"/>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6" name="Google Shape;16;p2"/>
              <p:cNvSpPr/>
              <p:nvPr/>
            </p:nvSpPr>
            <p:spPr>
              <a:xfrm>
                <a:off x="8400998" y="980275"/>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7" name="Google Shape;17;p2"/>
              <p:cNvSpPr/>
              <p:nvPr/>
            </p:nvSpPr>
            <p:spPr>
              <a:xfrm>
                <a:off x="7996345" y="1182617"/>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8" name="Google Shape;18;p2"/>
              <p:cNvSpPr/>
              <p:nvPr/>
            </p:nvSpPr>
            <p:spPr>
              <a:xfrm>
                <a:off x="8198672" y="1182617"/>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9" name="Google Shape;19;p2"/>
              <p:cNvSpPr/>
              <p:nvPr/>
            </p:nvSpPr>
            <p:spPr>
              <a:xfrm>
                <a:off x="8400998" y="1182617"/>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20" name="Google Shape;20;p2"/>
              <p:cNvSpPr/>
              <p:nvPr/>
            </p:nvSpPr>
            <p:spPr>
              <a:xfrm>
                <a:off x="7996345" y="1384958"/>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21" name="Google Shape;21;p2"/>
              <p:cNvSpPr/>
              <p:nvPr/>
            </p:nvSpPr>
            <p:spPr>
              <a:xfrm>
                <a:off x="8198672" y="1384958"/>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22" name="Google Shape;22;p2"/>
              <p:cNvSpPr/>
              <p:nvPr/>
            </p:nvSpPr>
            <p:spPr>
              <a:xfrm>
                <a:off x="8400998" y="1384958"/>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23" name="Google Shape;23;p2"/>
              <p:cNvSpPr/>
              <p:nvPr/>
            </p:nvSpPr>
            <p:spPr>
              <a:xfrm>
                <a:off x="7996345" y="1587299"/>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24" name="Google Shape;24;p2"/>
              <p:cNvSpPr/>
              <p:nvPr/>
            </p:nvSpPr>
            <p:spPr>
              <a:xfrm>
                <a:off x="8198672" y="1587299"/>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25" name="Google Shape;25;p2"/>
              <p:cNvSpPr/>
              <p:nvPr/>
            </p:nvSpPr>
            <p:spPr>
              <a:xfrm>
                <a:off x="8400998" y="1587299"/>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26" name="Google Shape;26;p2"/>
              <p:cNvSpPr/>
              <p:nvPr/>
            </p:nvSpPr>
            <p:spPr>
              <a:xfrm>
                <a:off x="8603324" y="980275"/>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27" name="Google Shape;27;p2"/>
              <p:cNvSpPr/>
              <p:nvPr/>
            </p:nvSpPr>
            <p:spPr>
              <a:xfrm>
                <a:off x="8603324" y="1182617"/>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28" name="Google Shape;28;p2"/>
              <p:cNvSpPr/>
              <p:nvPr/>
            </p:nvSpPr>
            <p:spPr>
              <a:xfrm>
                <a:off x="8603324" y="1384958"/>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29" name="Google Shape;29;p2"/>
              <p:cNvSpPr/>
              <p:nvPr/>
            </p:nvSpPr>
            <p:spPr>
              <a:xfrm>
                <a:off x="8603349" y="1587299"/>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30" name="Google Shape;30;p2"/>
            <p:cNvGrpSpPr/>
            <p:nvPr/>
          </p:nvGrpSpPr>
          <p:grpSpPr>
            <a:xfrm>
              <a:off x="7042555" y="1541664"/>
              <a:ext cx="730045" cy="2060087"/>
              <a:chOff x="7022220" y="1541675"/>
              <a:chExt cx="666403" cy="1880499"/>
            </a:xfrm>
          </p:grpSpPr>
          <p:sp>
            <p:nvSpPr>
              <p:cNvPr id="31" name="Google Shape;31;p2"/>
              <p:cNvSpPr/>
              <p:nvPr/>
            </p:nvSpPr>
            <p:spPr>
              <a:xfrm>
                <a:off x="7022220" y="1541675"/>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32" name="Google Shape;32;p2"/>
              <p:cNvSpPr/>
              <p:nvPr/>
            </p:nvSpPr>
            <p:spPr>
              <a:xfrm>
                <a:off x="7224547" y="1541675"/>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33" name="Google Shape;33;p2"/>
              <p:cNvSpPr/>
              <p:nvPr/>
            </p:nvSpPr>
            <p:spPr>
              <a:xfrm>
                <a:off x="7426873" y="1541675"/>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34" name="Google Shape;34;p2"/>
              <p:cNvSpPr/>
              <p:nvPr/>
            </p:nvSpPr>
            <p:spPr>
              <a:xfrm>
                <a:off x="7022220" y="1744017"/>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35" name="Google Shape;35;p2"/>
              <p:cNvSpPr/>
              <p:nvPr/>
            </p:nvSpPr>
            <p:spPr>
              <a:xfrm>
                <a:off x="7224547" y="1744017"/>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36" name="Google Shape;36;p2"/>
              <p:cNvSpPr/>
              <p:nvPr/>
            </p:nvSpPr>
            <p:spPr>
              <a:xfrm>
                <a:off x="7426873" y="1744017"/>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37" name="Google Shape;37;p2"/>
              <p:cNvSpPr/>
              <p:nvPr/>
            </p:nvSpPr>
            <p:spPr>
              <a:xfrm>
                <a:off x="7022220" y="1946358"/>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38" name="Google Shape;38;p2"/>
              <p:cNvSpPr/>
              <p:nvPr/>
            </p:nvSpPr>
            <p:spPr>
              <a:xfrm>
                <a:off x="7224547" y="1946358"/>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39" name="Google Shape;39;p2"/>
              <p:cNvSpPr/>
              <p:nvPr/>
            </p:nvSpPr>
            <p:spPr>
              <a:xfrm>
                <a:off x="7426873" y="1946358"/>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0" name="Google Shape;40;p2"/>
              <p:cNvSpPr/>
              <p:nvPr/>
            </p:nvSpPr>
            <p:spPr>
              <a:xfrm>
                <a:off x="7022220" y="2148699"/>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1" name="Google Shape;41;p2"/>
              <p:cNvSpPr/>
              <p:nvPr/>
            </p:nvSpPr>
            <p:spPr>
              <a:xfrm>
                <a:off x="7224547" y="2148699"/>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2" name="Google Shape;42;p2"/>
              <p:cNvSpPr/>
              <p:nvPr/>
            </p:nvSpPr>
            <p:spPr>
              <a:xfrm>
                <a:off x="7426873" y="2148699"/>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3" name="Google Shape;43;p2"/>
              <p:cNvSpPr/>
              <p:nvPr/>
            </p:nvSpPr>
            <p:spPr>
              <a:xfrm>
                <a:off x="7629199" y="1541675"/>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4" name="Google Shape;44;p2"/>
              <p:cNvSpPr/>
              <p:nvPr/>
            </p:nvSpPr>
            <p:spPr>
              <a:xfrm>
                <a:off x="7629199" y="1744017"/>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5" name="Google Shape;45;p2"/>
              <p:cNvSpPr/>
              <p:nvPr/>
            </p:nvSpPr>
            <p:spPr>
              <a:xfrm>
                <a:off x="7629199" y="1946358"/>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6" name="Google Shape;46;p2"/>
              <p:cNvSpPr/>
              <p:nvPr/>
            </p:nvSpPr>
            <p:spPr>
              <a:xfrm>
                <a:off x="7629224" y="2148699"/>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7" name="Google Shape;47;p2"/>
              <p:cNvSpPr/>
              <p:nvPr/>
            </p:nvSpPr>
            <p:spPr>
              <a:xfrm>
                <a:off x="7022220" y="2351050"/>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8" name="Google Shape;48;p2"/>
              <p:cNvSpPr/>
              <p:nvPr/>
            </p:nvSpPr>
            <p:spPr>
              <a:xfrm>
                <a:off x="7224547" y="2351050"/>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9" name="Google Shape;49;p2"/>
              <p:cNvSpPr/>
              <p:nvPr/>
            </p:nvSpPr>
            <p:spPr>
              <a:xfrm>
                <a:off x="7426873" y="2351050"/>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0" name="Google Shape;50;p2"/>
              <p:cNvSpPr/>
              <p:nvPr/>
            </p:nvSpPr>
            <p:spPr>
              <a:xfrm>
                <a:off x="7022220" y="2553392"/>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1" name="Google Shape;51;p2"/>
              <p:cNvSpPr/>
              <p:nvPr/>
            </p:nvSpPr>
            <p:spPr>
              <a:xfrm>
                <a:off x="7224547" y="2553392"/>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2" name="Google Shape;52;p2"/>
              <p:cNvSpPr/>
              <p:nvPr/>
            </p:nvSpPr>
            <p:spPr>
              <a:xfrm>
                <a:off x="7426873" y="2553392"/>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3" name="Google Shape;53;p2"/>
              <p:cNvSpPr/>
              <p:nvPr/>
            </p:nvSpPr>
            <p:spPr>
              <a:xfrm>
                <a:off x="7022220" y="2755733"/>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4" name="Google Shape;54;p2"/>
              <p:cNvSpPr/>
              <p:nvPr/>
            </p:nvSpPr>
            <p:spPr>
              <a:xfrm>
                <a:off x="7224547" y="2755733"/>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5" name="Google Shape;55;p2"/>
              <p:cNvSpPr/>
              <p:nvPr/>
            </p:nvSpPr>
            <p:spPr>
              <a:xfrm>
                <a:off x="7426873" y="2755733"/>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6" name="Google Shape;56;p2"/>
              <p:cNvSpPr/>
              <p:nvPr/>
            </p:nvSpPr>
            <p:spPr>
              <a:xfrm>
                <a:off x="7022220" y="2958074"/>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7" name="Google Shape;57;p2"/>
              <p:cNvSpPr/>
              <p:nvPr/>
            </p:nvSpPr>
            <p:spPr>
              <a:xfrm>
                <a:off x="7224547" y="2958074"/>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8" name="Google Shape;58;p2"/>
              <p:cNvSpPr/>
              <p:nvPr/>
            </p:nvSpPr>
            <p:spPr>
              <a:xfrm>
                <a:off x="7426873" y="2958074"/>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9" name="Google Shape;59;p2"/>
              <p:cNvSpPr/>
              <p:nvPr/>
            </p:nvSpPr>
            <p:spPr>
              <a:xfrm>
                <a:off x="7629199" y="2351050"/>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60" name="Google Shape;60;p2"/>
              <p:cNvSpPr/>
              <p:nvPr/>
            </p:nvSpPr>
            <p:spPr>
              <a:xfrm>
                <a:off x="7629199" y="2553392"/>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61" name="Google Shape;61;p2"/>
              <p:cNvSpPr/>
              <p:nvPr/>
            </p:nvSpPr>
            <p:spPr>
              <a:xfrm>
                <a:off x="7629199" y="2755733"/>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62" name="Google Shape;62;p2"/>
              <p:cNvSpPr/>
              <p:nvPr/>
            </p:nvSpPr>
            <p:spPr>
              <a:xfrm>
                <a:off x="7629224" y="2958074"/>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63" name="Google Shape;63;p2"/>
              <p:cNvSpPr/>
              <p:nvPr/>
            </p:nvSpPr>
            <p:spPr>
              <a:xfrm>
                <a:off x="7022220" y="3160433"/>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64" name="Google Shape;64;p2"/>
              <p:cNvSpPr/>
              <p:nvPr/>
            </p:nvSpPr>
            <p:spPr>
              <a:xfrm>
                <a:off x="7224547" y="3160433"/>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65" name="Google Shape;65;p2"/>
              <p:cNvSpPr/>
              <p:nvPr/>
            </p:nvSpPr>
            <p:spPr>
              <a:xfrm>
                <a:off x="7426873" y="3160433"/>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66" name="Google Shape;66;p2"/>
              <p:cNvSpPr/>
              <p:nvPr/>
            </p:nvSpPr>
            <p:spPr>
              <a:xfrm>
                <a:off x="7022220" y="3362774"/>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67" name="Google Shape;67;p2"/>
              <p:cNvSpPr/>
              <p:nvPr/>
            </p:nvSpPr>
            <p:spPr>
              <a:xfrm>
                <a:off x="7224547" y="3362774"/>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68" name="Google Shape;68;p2"/>
              <p:cNvSpPr/>
              <p:nvPr/>
            </p:nvSpPr>
            <p:spPr>
              <a:xfrm>
                <a:off x="7426873" y="3362774"/>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69" name="Google Shape;69;p2"/>
              <p:cNvSpPr/>
              <p:nvPr/>
            </p:nvSpPr>
            <p:spPr>
              <a:xfrm>
                <a:off x="7629199" y="3160433"/>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70" name="Google Shape;70;p2"/>
              <p:cNvSpPr/>
              <p:nvPr/>
            </p:nvSpPr>
            <p:spPr>
              <a:xfrm>
                <a:off x="7629224" y="3362774"/>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71" name="Google Shape;71;p2"/>
            <p:cNvGrpSpPr/>
            <p:nvPr/>
          </p:nvGrpSpPr>
          <p:grpSpPr>
            <a:xfrm>
              <a:off x="-225" y="2008293"/>
              <a:ext cx="301775" cy="1126923"/>
              <a:chOff x="-225" y="1987280"/>
              <a:chExt cx="318900" cy="1190873"/>
            </a:xfrm>
          </p:grpSpPr>
          <p:sp>
            <p:nvSpPr>
              <p:cNvPr id="72" name="Google Shape;72;p2"/>
              <p:cNvSpPr/>
              <p:nvPr/>
            </p:nvSpPr>
            <p:spPr>
              <a:xfrm>
                <a:off x="-175" y="1987280"/>
                <a:ext cx="318794" cy="116648"/>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73" name="Google Shape;73;p2"/>
              <p:cNvSpPr/>
              <p:nvPr/>
            </p:nvSpPr>
            <p:spPr>
              <a:xfrm>
                <a:off x="-175" y="2255817"/>
                <a:ext cx="318794" cy="116648"/>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74" name="Google Shape;74;p2"/>
              <p:cNvSpPr/>
              <p:nvPr/>
            </p:nvSpPr>
            <p:spPr>
              <a:xfrm>
                <a:off x="-175" y="2524353"/>
                <a:ext cx="318794" cy="116648"/>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75" name="Google Shape;75;p2"/>
              <p:cNvSpPr/>
              <p:nvPr/>
            </p:nvSpPr>
            <p:spPr>
              <a:xfrm>
                <a:off x="-225" y="2792878"/>
                <a:ext cx="318900" cy="1167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76" name="Google Shape;76;p2"/>
              <p:cNvSpPr/>
              <p:nvPr/>
            </p:nvSpPr>
            <p:spPr>
              <a:xfrm>
                <a:off x="-225" y="3061453"/>
                <a:ext cx="318900" cy="1167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77" name="Google Shape;77;p2"/>
            <p:cNvGrpSpPr/>
            <p:nvPr/>
          </p:nvGrpSpPr>
          <p:grpSpPr>
            <a:xfrm>
              <a:off x="8842175" y="668859"/>
              <a:ext cx="301822" cy="872807"/>
              <a:chOff x="-225" y="2255817"/>
              <a:chExt cx="318950" cy="922336"/>
            </a:xfrm>
          </p:grpSpPr>
          <p:sp>
            <p:nvSpPr>
              <p:cNvPr id="78" name="Google Shape;78;p2"/>
              <p:cNvSpPr/>
              <p:nvPr/>
            </p:nvSpPr>
            <p:spPr>
              <a:xfrm>
                <a:off x="-175" y="2255817"/>
                <a:ext cx="318900" cy="116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79" name="Google Shape;79;p2"/>
              <p:cNvSpPr/>
              <p:nvPr/>
            </p:nvSpPr>
            <p:spPr>
              <a:xfrm>
                <a:off x="-175" y="2524353"/>
                <a:ext cx="318900" cy="116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80" name="Google Shape;80;p2"/>
              <p:cNvSpPr/>
              <p:nvPr/>
            </p:nvSpPr>
            <p:spPr>
              <a:xfrm>
                <a:off x="-225" y="2792878"/>
                <a:ext cx="318900" cy="116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81" name="Google Shape;81;p2"/>
              <p:cNvSpPr/>
              <p:nvPr/>
            </p:nvSpPr>
            <p:spPr>
              <a:xfrm>
                <a:off x="-225" y="3061453"/>
                <a:ext cx="318900" cy="116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82" name="Google Shape;82;p2"/>
            <p:cNvGrpSpPr/>
            <p:nvPr/>
          </p:nvGrpSpPr>
          <p:grpSpPr>
            <a:xfrm>
              <a:off x="5798375" y="4270684"/>
              <a:ext cx="301822" cy="872807"/>
              <a:chOff x="1611209" y="2255817"/>
              <a:chExt cx="318950" cy="922336"/>
            </a:xfrm>
          </p:grpSpPr>
          <p:sp>
            <p:nvSpPr>
              <p:cNvPr id="83" name="Google Shape;83;p2"/>
              <p:cNvSpPr/>
              <p:nvPr/>
            </p:nvSpPr>
            <p:spPr>
              <a:xfrm>
                <a:off x="1611259" y="2255817"/>
                <a:ext cx="318900" cy="1167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84" name="Google Shape;84;p2"/>
              <p:cNvSpPr/>
              <p:nvPr/>
            </p:nvSpPr>
            <p:spPr>
              <a:xfrm>
                <a:off x="1611259" y="2524353"/>
                <a:ext cx="318900" cy="1167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85" name="Google Shape;85;p2"/>
              <p:cNvSpPr/>
              <p:nvPr/>
            </p:nvSpPr>
            <p:spPr>
              <a:xfrm>
                <a:off x="1611209" y="2792878"/>
                <a:ext cx="318900" cy="1167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86" name="Google Shape;86;p2"/>
              <p:cNvSpPr/>
              <p:nvPr/>
            </p:nvSpPr>
            <p:spPr>
              <a:xfrm>
                <a:off x="1611209" y="3061453"/>
                <a:ext cx="318900" cy="1167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87" name="Google Shape;87;p2"/>
            <p:cNvGrpSpPr/>
            <p:nvPr/>
          </p:nvGrpSpPr>
          <p:grpSpPr>
            <a:xfrm>
              <a:off x="685795" y="0"/>
              <a:ext cx="666403" cy="666424"/>
              <a:chOff x="7996345" y="980275"/>
              <a:chExt cx="666403" cy="666424"/>
            </a:xfrm>
          </p:grpSpPr>
          <p:sp>
            <p:nvSpPr>
              <p:cNvPr id="88" name="Google Shape;88;p2"/>
              <p:cNvSpPr/>
              <p:nvPr/>
            </p:nvSpPr>
            <p:spPr>
              <a:xfrm>
                <a:off x="7996345" y="980275"/>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89" name="Google Shape;89;p2"/>
              <p:cNvSpPr/>
              <p:nvPr/>
            </p:nvSpPr>
            <p:spPr>
              <a:xfrm>
                <a:off x="8198672" y="980275"/>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90" name="Google Shape;90;p2"/>
              <p:cNvSpPr/>
              <p:nvPr/>
            </p:nvSpPr>
            <p:spPr>
              <a:xfrm>
                <a:off x="8400998" y="980275"/>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91" name="Google Shape;91;p2"/>
              <p:cNvSpPr/>
              <p:nvPr/>
            </p:nvSpPr>
            <p:spPr>
              <a:xfrm>
                <a:off x="7996345" y="1182617"/>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92" name="Google Shape;92;p2"/>
              <p:cNvSpPr/>
              <p:nvPr/>
            </p:nvSpPr>
            <p:spPr>
              <a:xfrm>
                <a:off x="8198672" y="1182617"/>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93" name="Google Shape;93;p2"/>
              <p:cNvSpPr/>
              <p:nvPr/>
            </p:nvSpPr>
            <p:spPr>
              <a:xfrm>
                <a:off x="8400998" y="1182617"/>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94" name="Google Shape;94;p2"/>
              <p:cNvSpPr/>
              <p:nvPr/>
            </p:nvSpPr>
            <p:spPr>
              <a:xfrm>
                <a:off x="7996345" y="1384958"/>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95" name="Google Shape;95;p2"/>
              <p:cNvSpPr/>
              <p:nvPr/>
            </p:nvSpPr>
            <p:spPr>
              <a:xfrm>
                <a:off x="8198672" y="1384958"/>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96" name="Google Shape;96;p2"/>
              <p:cNvSpPr/>
              <p:nvPr/>
            </p:nvSpPr>
            <p:spPr>
              <a:xfrm>
                <a:off x="8400998" y="1384958"/>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97" name="Google Shape;97;p2"/>
              <p:cNvSpPr/>
              <p:nvPr/>
            </p:nvSpPr>
            <p:spPr>
              <a:xfrm>
                <a:off x="7996345" y="1587299"/>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98" name="Google Shape;98;p2"/>
              <p:cNvSpPr/>
              <p:nvPr/>
            </p:nvSpPr>
            <p:spPr>
              <a:xfrm>
                <a:off x="8198672" y="1587299"/>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99" name="Google Shape;99;p2"/>
              <p:cNvSpPr/>
              <p:nvPr/>
            </p:nvSpPr>
            <p:spPr>
              <a:xfrm>
                <a:off x="8400998" y="1587299"/>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00" name="Google Shape;100;p2"/>
              <p:cNvSpPr/>
              <p:nvPr/>
            </p:nvSpPr>
            <p:spPr>
              <a:xfrm>
                <a:off x="8603324" y="980275"/>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01" name="Google Shape;101;p2"/>
              <p:cNvSpPr/>
              <p:nvPr/>
            </p:nvSpPr>
            <p:spPr>
              <a:xfrm>
                <a:off x="8603324" y="1182617"/>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02" name="Google Shape;102;p2"/>
              <p:cNvSpPr/>
              <p:nvPr/>
            </p:nvSpPr>
            <p:spPr>
              <a:xfrm>
                <a:off x="8603324" y="1384958"/>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03" name="Google Shape;103;p2"/>
              <p:cNvSpPr/>
              <p:nvPr/>
            </p:nvSpPr>
            <p:spPr>
              <a:xfrm>
                <a:off x="8603349" y="1587299"/>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sp>
        <p:nvSpPr>
          <p:cNvPr id="104" name="Google Shape;104;p2"/>
          <p:cNvSpPr txBox="1">
            <a:spLocks noGrp="1"/>
          </p:cNvSpPr>
          <p:nvPr>
            <p:ph type="ctrTitle"/>
          </p:nvPr>
        </p:nvSpPr>
        <p:spPr>
          <a:xfrm>
            <a:off x="685800" y="1541675"/>
            <a:ext cx="5740200" cy="2060100"/>
          </a:xfrm>
          <a:prstGeom prst="rect">
            <a:avLst/>
          </a:prstGeom>
        </p:spPr>
        <p:txBody>
          <a:bodyPr spcFirstLastPara="1" wrap="square" lIns="0" tIns="0" rIns="0" bIns="0" anchor="ctr" anchorCtr="0">
            <a:noAutofit/>
          </a:bodyPr>
          <a:lstStyle>
            <a:lvl1pPr lvl="0" rtl="0">
              <a:spcBef>
                <a:spcPct val="0"/>
              </a:spcBef>
              <a:spcAft>
                <a:spcPct val="0"/>
              </a:spcAft>
              <a:buSzPts val="4800"/>
              <a:buNone/>
              <a:defRPr sz="4800"/>
            </a:lvl1pPr>
            <a:lvl2pPr lvl="1" rtl="0">
              <a:spcBef>
                <a:spcPct val="0"/>
              </a:spcBef>
              <a:spcAft>
                <a:spcPct val="0"/>
              </a:spcAft>
              <a:buSzPts val="4800"/>
              <a:buNone/>
              <a:defRPr sz="4800"/>
            </a:lvl2pPr>
            <a:lvl3pPr lvl="2" rtl="0">
              <a:spcBef>
                <a:spcPct val="0"/>
              </a:spcBef>
              <a:spcAft>
                <a:spcPct val="0"/>
              </a:spcAft>
              <a:buSzPts val="4800"/>
              <a:buNone/>
              <a:defRPr sz="4800"/>
            </a:lvl3pPr>
            <a:lvl4pPr lvl="3" rtl="0">
              <a:spcBef>
                <a:spcPct val="0"/>
              </a:spcBef>
              <a:spcAft>
                <a:spcPct val="0"/>
              </a:spcAft>
              <a:buSzPts val="4800"/>
              <a:buNone/>
              <a:defRPr sz="4800"/>
            </a:lvl4pPr>
            <a:lvl5pPr lvl="4" rtl="0">
              <a:spcBef>
                <a:spcPct val="0"/>
              </a:spcBef>
              <a:spcAft>
                <a:spcPct val="0"/>
              </a:spcAft>
              <a:buSzPts val="4800"/>
              <a:buNone/>
              <a:defRPr sz="4800"/>
            </a:lvl5pPr>
            <a:lvl6pPr lvl="5" rtl="0">
              <a:spcBef>
                <a:spcPct val="0"/>
              </a:spcBef>
              <a:spcAft>
                <a:spcPct val="0"/>
              </a:spcAft>
              <a:buSzPts val="4800"/>
              <a:buNone/>
              <a:defRPr sz="4800"/>
            </a:lvl6pPr>
            <a:lvl7pPr lvl="6" rtl="0">
              <a:spcBef>
                <a:spcPct val="0"/>
              </a:spcBef>
              <a:spcAft>
                <a:spcPct val="0"/>
              </a:spcAft>
              <a:buSzPts val="4800"/>
              <a:buNone/>
              <a:defRPr sz="4800"/>
            </a:lvl7pPr>
            <a:lvl8pPr lvl="7" rtl="0">
              <a:spcBef>
                <a:spcPct val="0"/>
              </a:spcBef>
              <a:spcAft>
                <a:spcPct val="0"/>
              </a:spcAft>
              <a:buSzPts val="4800"/>
              <a:buNone/>
              <a:defRPr sz="4800"/>
            </a:lvl8pPr>
            <a:lvl9pPr lvl="8" rtl="0">
              <a:spcBef>
                <a:spcPct val="0"/>
              </a:spcBef>
              <a:spcAft>
                <a:spcPct val="0"/>
              </a:spcAft>
              <a:buSzPts val="4800"/>
              <a:buNone/>
              <a:defRPr sz="4800"/>
            </a:lvl9pPr>
          </a:lstStyle>
          <a:p>
            <a:endParaRPr/>
          </a:p>
        </p:txBody>
      </p:sp>
    </p:spTree>
  </p:cSld>
  <p:clrMapOvr>
    <a:masterClrMapping/>
  </p:clrMapOvr>
  <p:transition/>
  <p:timing/>
</p:sldLayout>
</file>

<file path=ppt/slideLayouts/slideLayout14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Subtitle">
  <p:cSld name="TITLE_1">
    <p:spTree>
      <p:nvGrpSpPr>
        <p:cNvPr id="1" name="Shape 105"/>
        <p:cNvGrpSpPr/>
        <p:nvPr/>
      </p:nvGrpSpPr>
      <p:grpSpPr>
        <a:xfrm>
          <a:off x="0" y="0"/>
          <a:ext cx="0" cy="0"/>
        </a:xfrm>
      </p:grpSpPr>
      <p:sp>
        <p:nvSpPr>
          <p:cNvPr id="106" name="Google Shape;106;p3"/>
          <p:cNvSpPr/>
          <p:nvPr/>
        </p:nvSpPr>
        <p:spPr>
          <a:xfrm>
            <a:off x="6100358" y="13"/>
            <a:ext cx="3050400" cy="51435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07" name="Google Shape;107;p3"/>
          <p:cNvSpPr/>
          <p:nvPr/>
        </p:nvSpPr>
        <p:spPr>
          <a:xfrm>
            <a:off x="-175" y="1541675"/>
            <a:ext cx="6870000" cy="20601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nvGrpSpPr>
          <p:cNvPr id="108" name="Google Shape;108;p3"/>
          <p:cNvGrpSpPr/>
          <p:nvPr/>
        </p:nvGrpSpPr>
        <p:grpSpPr>
          <a:xfrm>
            <a:off x="8477595" y="4477088"/>
            <a:ext cx="666403" cy="666424"/>
            <a:chOff x="7996345" y="980275"/>
            <a:chExt cx="666403" cy="666424"/>
          </a:xfrm>
        </p:grpSpPr>
        <p:sp>
          <p:nvSpPr>
            <p:cNvPr id="109" name="Google Shape;109;p3"/>
            <p:cNvSpPr/>
            <p:nvPr/>
          </p:nvSpPr>
          <p:spPr>
            <a:xfrm>
              <a:off x="7996345" y="980275"/>
              <a:ext cx="59400" cy="594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10" name="Google Shape;110;p3"/>
            <p:cNvSpPr/>
            <p:nvPr/>
          </p:nvSpPr>
          <p:spPr>
            <a:xfrm>
              <a:off x="8198672" y="980275"/>
              <a:ext cx="59400" cy="594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11" name="Google Shape;111;p3"/>
            <p:cNvSpPr/>
            <p:nvPr/>
          </p:nvSpPr>
          <p:spPr>
            <a:xfrm>
              <a:off x="8400998" y="980275"/>
              <a:ext cx="59400" cy="594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12" name="Google Shape;112;p3"/>
            <p:cNvSpPr/>
            <p:nvPr/>
          </p:nvSpPr>
          <p:spPr>
            <a:xfrm>
              <a:off x="7996345" y="1182617"/>
              <a:ext cx="59400" cy="594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13" name="Google Shape;113;p3"/>
            <p:cNvSpPr/>
            <p:nvPr/>
          </p:nvSpPr>
          <p:spPr>
            <a:xfrm>
              <a:off x="8198672" y="1182617"/>
              <a:ext cx="59400" cy="594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14" name="Google Shape;114;p3"/>
            <p:cNvSpPr/>
            <p:nvPr/>
          </p:nvSpPr>
          <p:spPr>
            <a:xfrm>
              <a:off x="8400998" y="1182617"/>
              <a:ext cx="59400" cy="594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15" name="Google Shape;115;p3"/>
            <p:cNvSpPr/>
            <p:nvPr/>
          </p:nvSpPr>
          <p:spPr>
            <a:xfrm>
              <a:off x="7996345" y="1384958"/>
              <a:ext cx="59400" cy="594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16" name="Google Shape;116;p3"/>
            <p:cNvSpPr/>
            <p:nvPr/>
          </p:nvSpPr>
          <p:spPr>
            <a:xfrm>
              <a:off x="8198672" y="1384958"/>
              <a:ext cx="59400" cy="594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17" name="Google Shape;117;p3"/>
            <p:cNvSpPr/>
            <p:nvPr/>
          </p:nvSpPr>
          <p:spPr>
            <a:xfrm>
              <a:off x="8400998" y="1384958"/>
              <a:ext cx="59400" cy="594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18" name="Google Shape;118;p3"/>
            <p:cNvSpPr/>
            <p:nvPr/>
          </p:nvSpPr>
          <p:spPr>
            <a:xfrm>
              <a:off x="7996345" y="1587299"/>
              <a:ext cx="59400" cy="594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19" name="Google Shape;119;p3"/>
            <p:cNvSpPr/>
            <p:nvPr/>
          </p:nvSpPr>
          <p:spPr>
            <a:xfrm>
              <a:off x="8198672" y="1587299"/>
              <a:ext cx="59400" cy="594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20" name="Google Shape;120;p3"/>
            <p:cNvSpPr/>
            <p:nvPr/>
          </p:nvSpPr>
          <p:spPr>
            <a:xfrm>
              <a:off x="8400998" y="1587299"/>
              <a:ext cx="59400" cy="594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21" name="Google Shape;121;p3"/>
            <p:cNvSpPr/>
            <p:nvPr/>
          </p:nvSpPr>
          <p:spPr>
            <a:xfrm>
              <a:off x="8603324" y="980275"/>
              <a:ext cx="59400" cy="594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22" name="Google Shape;122;p3"/>
            <p:cNvSpPr/>
            <p:nvPr/>
          </p:nvSpPr>
          <p:spPr>
            <a:xfrm>
              <a:off x="8603324" y="1182617"/>
              <a:ext cx="59400" cy="594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23" name="Google Shape;123;p3"/>
            <p:cNvSpPr/>
            <p:nvPr/>
          </p:nvSpPr>
          <p:spPr>
            <a:xfrm>
              <a:off x="8603324" y="1384958"/>
              <a:ext cx="59400" cy="594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24" name="Google Shape;124;p3"/>
            <p:cNvSpPr/>
            <p:nvPr/>
          </p:nvSpPr>
          <p:spPr>
            <a:xfrm>
              <a:off x="8603349" y="1587299"/>
              <a:ext cx="59400" cy="594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125" name="Google Shape;125;p3"/>
          <p:cNvGrpSpPr/>
          <p:nvPr/>
        </p:nvGrpSpPr>
        <p:grpSpPr>
          <a:xfrm>
            <a:off x="7042555" y="1541664"/>
            <a:ext cx="508369" cy="2060087"/>
            <a:chOff x="7022220" y="1541675"/>
            <a:chExt cx="464052" cy="1880499"/>
          </a:xfrm>
        </p:grpSpPr>
        <p:sp>
          <p:nvSpPr>
            <p:cNvPr id="126" name="Google Shape;126;p3"/>
            <p:cNvSpPr/>
            <p:nvPr/>
          </p:nvSpPr>
          <p:spPr>
            <a:xfrm>
              <a:off x="7022220" y="1541675"/>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27" name="Google Shape;127;p3"/>
            <p:cNvSpPr/>
            <p:nvPr/>
          </p:nvSpPr>
          <p:spPr>
            <a:xfrm>
              <a:off x="7224547" y="1541675"/>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28" name="Google Shape;128;p3"/>
            <p:cNvSpPr/>
            <p:nvPr/>
          </p:nvSpPr>
          <p:spPr>
            <a:xfrm>
              <a:off x="7426873" y="1541675"/>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29" name="Google Shape;129;p3"/>
            <p:cNvSpPr/>
            <p:nvPr/>
          </p:nvSpPr>
          <p:spPr>
            <a:xfrm>
              <a:off x="7022220" y="1744017"/>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30" name="Google Shape;130;p3"/>
            <p:cNvSpPr/>
            <p:nvPr/>
          </p:nvSpPr>
          <p:spPr>
            <a:xfrm>
              <a:off x="7224547" y="1744017"/>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31" name="Google Shape;131;p3"/>
            <p:cNvSpPr/>
            <p:nvPr/>
          </p:nvSpPr>
          <p:spPr>
            <a:xfrm>
              <a:off x="7426873" y="1744017"/>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32" name="Google Shape;132;p3"/>
            <p:cNvSpPr/>
            <p:nvPr/>
          </p:nvSpPr>
          <p:spPr>
            <a:xfrm>
              <a:off x="7022220" y="1946358"/>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33" name="Google Shape;133;p3"/>
            <p:cNvSpPr/>
            <p:nvPr/>
          </p:nvSpPr>
          <p:spPr>
            <a:xfrm>
              <a:off x="7224547" y="1946358"/>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34" name="Google Shape;134;p3"/>
            <p:cNvSpPr/>
            <p:nvPr/>
          </p:nvSpPr>
          <p:spPr>
            <a:xfrm>
              <a:off x="7426873" y="1946358"/>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35" name="Google Shape;135;p3"/>
            <p:cNvSpPr/>
            <p:nvPr/>
          </p:nvSpPr>
          <p:spPr>
            <a:xfrm>
              <a:off x="7022220" y="2148699"/>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36" name="Google Shape;136;p3"/>
            <p:cNvSpPr/>
            <p:nvPr/>
          </p:nvSpPr>
          <p:spPr>
            <a:xfrm>
              <a:off x="7224547" y="2148699"/>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37" name="Google Shape;137;p3"/>
            <p:cNvSpPr/>
            <p:nvPr/>
          </p:nvSpPr>
          <p:spPr>
            <a:xfrm>
              <a:off x="7426873" y="2148699"/>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38" name="Google Shape;138;p3"/>
            <p:cNvSpPr/>
            <p:nvPr/>
          </p:nvSpPr>
          <p:spPr>
            <a:xfrm>
              <a:off x="7022220" y="2351050"/>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39" name="Google Shape;139;p3"/>
            <p:cNvSpPr/>
            <p:nvPr/>
          </p:nvSpPr>
          <p:spPr>
            <a:xfrm>
              <a:off x="7224547" y="2351050"/>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40" name="Google Shape;140;p3"/>
            <p:cNvSpPr/>
            <p:nvPr/>
          </p:nvSpPr>
          <p:spPr>
            <a:xfrm>
              <a:off x="7426873" y="2351050"/>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41" name="Google Shape;141;p3"/>
            <p:cNvSpPr/>
            <p:nvPr/>
          </p:nvSpPr>
          <p:spPr>
            <a:xfrm>
              <a:off x="7022220" y="2553392"/>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42" name="Google Shape;142;p3"/>
            <p:cNvSpPr/>
            <p:nvPr/>
          </p:nvSpPr>
          <p:spPr>
            <a:xfrm>
              <a:off x="7224547" y="2553392"/>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43" name="Google Shape;143;p3"/>
            <p:cNvSpPr/>
            <p:nvPr/>
          </p:nvSpPr>
          <p:spPr>
            <a:xfrm>
              <a:off x="7426873" y="2553392"/>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44" name="Google Shape;144;p3"/>
            <p:cNvSpPr/>
            <p:nvPr/>
          </p:nvSpPr>
          <p:spPr>
            <a:xfrm>
              <a:off x="7022220" y="2755733"/>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45" name="Google Shape;145;p3"/>
            <p:cNvSpPr/>
            <p:nvPr/>
          </p:nvSpPr>
          <p:spPr>
            <a:xfrm>
              <a:off x="7224547" y="2755733"/>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46" name="Google Shape;146;p3"/>
            <p:cNvSpPr/>
            <p:nvPr/>
          </p:nvSpPr>
          <p:spPr>
            <a:xfrm>
              <a:off x="7426873" y="2755733"/>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47" name="Google Shape;147;p3"/>
            <p:cNvSpPr/>
            <p:nvPr/>
          </p:nvSpPr>
          <p:spPr>
            <a:xfrm>
              <a:off x="7022220" y="2958074"/>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48" name="Google Shape;148;p3"/>
            <p:cNvSpPr/>
            <p:nvPr/>
          </p:nvSpPr>
          <p:spPr>
            <a:xfrm>
              <a:off x="7224547" y="2958074"/>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49" name="Google Shape;149;p3"/>
            <p:cNvSpPr/>
            <p:nvPr/>
          </p:nvSpPr>
          <p:spPr>
            <a:xfrm>
              <a:off x="7426873" y="2958074"/>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50" name="Google Shape;150;p3"/>
            <p:cNvSpPr/>
            <p:nvPr/>
          </p:nvSpPr>
          <p:spPr>
            <a:xfrm>
              <a:off x="7022220" y="3160433"/>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51" name="Google Shape;151;p3"/>
            <p:cNvSpPr/>
            <p:nvPr/>
          </p:nvSpPr>
          <p:spPr>
            <a:xfrm>
              <a:off x="7224547" y="3160433"/>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52" name="Google Shape;152;p3"/>
            <p:cNvSpPr/>
            <p:nvPr/>
          </p:nvSpPr>
          <p:spPr>
            <a:xfrm>
              <a:off x="7426873" y="3160433"/>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53" name="Google Shape;153;p3"/>
            <p:cNvSpPr/>
            <p:nvPr/>
          </p:nvSpPr>
          <p:spPr>
            <a:xfrm>
              <a:off x="7022220" y="3362774"/>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54" name="Google Shape;154;p3"/>
            <p:cNvSpPr/>
            <p:nvPr/>
          </p:nvSpPr>
          <p:spPr>
            <a:xfrm>
              <a:off x="7224547" y="3362774"/>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55" name="Google Shape;155;p3"/>
            <p:cNvSpPr/>
            <p:nvPr/>
          </p:nvSpPr>
          <p:spPr>
            <a:xfrm>
              <a:off x="7426873" y="3362774"/>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156" name="Google Shape;156;p3"/>
          <p:cNvGrpSpPr/>
          <p:nvPr/>
        </p:nvGrpSpPr>
        <p:grpSpPr>
          <a:xfrm>
            <a:off x="-225" y="2135380"/>
            <a:ext cx="301822" cy="872770"/>
            <a:chOff x="-225" y="1987280"/>
            <a:chExt cx="318950" cy="922298"/>
          </a:xfrm>
        </p:grpSpPr>
        <p:sp>
          <p:nvSpPr>
            <p:cNvPr id="157" name="Google Shape;157;p3"/>
            <p:cNvSpPr/>
            <p:nvPr/>
          </p:nvSpPr>
          <p:spPr>
            <a:xfrm>
              <a:off x="-175" y="1987280"/>
              <a:ext cx="318900" cy="1167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58" name="Google Shape;158;p3"/>
            <p:cNvSpPr/>
            <p:nvPr/>
          </p:nvSpPr>
          <p:spPr>
            <a:xfrm>
              <a:off x="-175" y="2255817"/>
              <a:ext cx="318900" cy="1167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59" name="Google Shape;159;p3"/>
            <p:cNvSpPr/>
            <p:nvPr/>
          </p:nvSpPr>
          <p:spPr>
            <a:xfrm>
              <a:off x="-175" y="2524353"/>
              <a:ext cx="318900" cy="1167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60" name="Google Shape;160;p3"/>
            <p:cNvSpPr/>
            <p:nvPr/>
          </p:nvSpPr>
          <p:spPr>
            <a:xfrm>
              <a:off x="-225" y="2792878"/>
              <a:ext cx="318900" cy="1167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161" name="Google Shape;161;p3"/>
          <p:cNvGrpSpPr/>
          <p:nvPr/>
        </p:nvGrpSpPr>
        <p:grpSpPr>
          <a:xfrm>
            <a:off x="8842175" y="668859"/>
            <a:ext cx="301822" cy="872807"/>
            <a:chOff x="-225" y="2255817"/>
            <a:chExt cx="318950" cy="922336"/>
          </a:xfrm>
        </p:grpSpPr>
        <p:sp>
          <p:nvSpPr>
            <p:cNvPr id="162" name="Google Shape;162;p3"/>
            <p:cNvSpPr/>
            <p:nvPr/>
          </p:nvSpPr>
          <p:spPr>
            <a:xfrm>
              <a:off x="-175" y="2255817"/>
              <a:ext cx="318900" cy="1167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63" name="Google Shape;163;p3"/>
            <p:cNvSpPr/>
            <p:nvPr/>
          </p:nvSpPr>
          <p:spPr>
            <a:xfrm>
              <a:off x="-175" y="2524353"/>
              <a:ext cx="318900" cy="1167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64" name="Google Shape;164;p3"/>
            <p:cNvSpPr/>
            <p:nvPr/>
          </p:nvSpPr>
          <p:spPr>
            <a:xfrm>
              <a:off x="-225" y="2792878"/>
              <a:ext cx="318900" cy="1167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65" name="Google Shape;165;p3"/>
            <p:cNvSpPr/>
            <p:nvPr/>
          </p:nvSpPr>
          <p:spPr>
            <a:xfrm>
              <a:off x="-225" y="3061453"/>
              <a:ext cx="318900" cy="1167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166" name="Google Shape;166;p3"/>
          <p:cNvGrpSpPr/>
          <p:nvPr/>
        </p:nvGrpSpPr>
        <p:grpSpPr>
          <a:xfrm>
            <a:off x="6100350" y="4270684"/>
            <a:ext cx="301822" cy="872807"/>
            <a:chOff x="-225" y="2255817"/>
            <a:chExt cx="318950" cy="922336"/>
          </a:xfrm>
        </p:grpSpPr>
        <p:sp>
          <p:nvSpPr>
            <p:cNvPr id="167" name="Google Shape;167;p3"/>
            <p:cNvSpPr/>
            <p:nvPr/>
          </p:nvSpPr>
          <p:spPr>
            <a:xfrm>
              <a:off x="-175" y="2255817"/>
              <a:ext cx="318900" cy="116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68" name="Google Shape;168;p3"/>
            <p:cNvSpPr/>
            <p:nvPr/>
          </p:nvSpPr>
          <p:spPr>
            <a:xfrm>
              <a:off x="-175" y="2524353"/>
              <a:ext cx="318900" cy="116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69" name="Google Shape;169;p3"/>
            <p:cNvSpPr/>
            <p:nvPr/>
          </p:nvSpPr>
          <p:spPr>
            <a:xfrm>
              <a:off x="-225" y="2792878"/>
              <a:ext cx="318900" cy="116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70" name="Google Shape;170;p3"/>
            <p:cNvSpPr/>
            <p:nvPr/>
          </p:nvSpPr>
          <p:spPr>
            <a:xfrm>
              <a:off x="-225" y="3061453"/>
              <a:ext cx="318900" cy="116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171" name="Google Shape;171;p3"/>
          <p:cNvGrpSpPr/>
          <p:nvPr/>
        </p:nvGrpSpPr>
        <p:grpSpPr>
          <a:xfrm>
            <a:off x="685795" y="0"/>
            <a:ext cx="666403" cy="666424"/>
            <a:chOff x="7996345" y="980275"/>
            <a:chExt cx="666403" cy="666424"/>
          </a:xfrm>
        </p:grpSpPr>
        <p:sp>
          <p:nvSpPr>
            <p:cNvPr id="172" name="Google Shape;172;p3"/>
            <p:cNvSpPr/>
            <p:nvPr/>
          </p:nvSpPr>
          <p:spPr>
            <a:xfrm>
              <a:off x="7996345" y="980275"/>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73" name="Google Shape;173;p3"/>
            <p:cNvSpPr/>
            <p:nvPr/>
          </p:nvSpPr>
          <p:spPr>
            <a:xfrm>
              <a:off x="8198672" y="980275"/>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74" name="Google Shape;174;p3"/>
            <p:cNvSpPr/>
            <p:nvPr/>
          </p:nvSpPr>
          <p:spPr>
            <a:xfrm>
              <a:off x="8400998" y="980275"/>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75" name="Google Shape;175;p3"/>
            <p:cNvSpPr/>
            <p:nvPr/>
          </p:nvSpPr>
          <p:spPr>
            <a:xfrm>
              <a:off x="7996345" y="1182617"/>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76" name="Google Shape;176;p3"/>
            <p:cNvSpPr/>
            <p:nvPr/>
          </p:nvSpPr>
          <p:spPr>
            <a:xfrm>
              <a:off x="8198672" y="1182617"/>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77" name="Google Shape;177;p3"/>
            <p:cNvSpPr/>
            <p:nvPr/>
          </p:nvSpPr>
          <p:spPr>
            <a:xfrm>
              <a:off x="8400998" y="1182617"/>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78" name="Google Shape;178;p3"/>
            <p:cNvSpPr/>
            <p:nvPr/>
          </p:nvSpPr>
          <p:spPr>
            <a:xfrm>
              <a:off x="7996345" y="1384958"/>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79" name="Google Shape;179;p3"/>
            <p:cNvSpPr/>
            <p:nvPr/>
          </p:nvSpPr>
          <p:spPr>
            <a:xfrm>
              <a:off x="8198672" y="1384958"/>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80" name="Google Shape;180;p3"/>
            <p:cNvSpPr/>
            <p:nvPr/>
          </p:nvSpPr>
          <p:spPr>
            <a:xfrm>
              <a:off x="8400998" y="1384958"/>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81" name="Google Shape;181;p3"/>
            <p:cNvSpPr/>
            <p:nvPr/>
          </p:nvSpPr>
          <p:spPr>
            <a:xfrm>
              <a:off x="7996345" y="1587299"/>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82" name="Google Shape;182;p3"/>
            <p:cNvSpPr/>
            <p:nvPr/>
          </p:nvSpPr>
          <p:spPr>
            <a:xfrm>
              <a:off x="8198672" y="1587299"/>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83" name="Google Shape;183;p3"/>
            <p:cNvSpPr/>
            <p:nvPr/>
          </p:nvSpPr>
          <p:spPr>
            <a:xfrm>
              <a:off x="8400998" y="1587299"/>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84" name="Google Shape;184;p3"/>
            <p:cNvSpPr/>
            <p:nvPr/>
          </p:nvSpPr>
          <p:spPr>
            <a:xfrm>
              <a:off x="8603324" y="980275"/>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85" name="Google Shape;185;p3"/>
            <p:cNvSpPr/>
            <p:nvPr/>
          </p:nvSpPr>
          <p:spPr>
            <a:xfrm>
              <a:off x="8603324" y="1182617"/>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86" name="Google Shape;186;p3"/>
            <p:cNvSpPr/>
            <p:nvPr/>
          </p:nvSpPr>
          <p:spPr>
            <a:xfrm>
              <a:off x="8603324" y="1384958"/>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87" name="Google Shape;187;p3"/>
            <p:cNvSpPr/>
            <p:nvPr/>
          </p:nvSpPr>
          <p:spPr>
            <a:xfrm>
              <a:off x="8603349" y="1587299"/>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sp>
        <p:nvSpPr>
          <p:cNvPr id="188" name="Google Shape;188;p3"/>
          <p:cNvSpPr txBox="1">
            <a:spLocks noGrp="1"/>
          </p:cNvSpPr>
          <p:nvPr>
            <p:ph type="ctrTitle"/>
          </p:nvPr>
        </p:nvSpPr>
        <p:spPr>
          <a:xfrm>
            <a:off x="603425" y="1794125"/>
            <a:ext cx="5497200" cy="872700"/>
          </a:xfrm>
          <a:prstGeom prst="rect">
            <a:avLst/>
          </a:prstGeom>
        </p:spPr>
        <p:txBody>
          <a:bodyPr spcFirstLastPara="1" wrap="square" lIns="0" tIns="0" rIns="0" bIns="0" anchor="b" anchorCtr="0">
            <a:noAutofit/>
          </a:bodyPr>
          <a:lstStyle>
            <a:lvl1pPr lvl="0" rtl="0">
              <a:spcBef>
                <a:spcPct val="0"/>
              </a:spcBef>
              <a:spcAft>
                <a:spcPct val="0"/>
              </a:spcAft>
              <a:buClr>
                <a:schemeClr val="dk1"/>
              </a:buClr>
              <a:buSzPts val="3600"/>
              <a:buNone/>
              <a:defRPr sz="3600">
                <a:solidFill>
                  <a:schemeClr val="dk1"/>
                </a:solidFill>
              </a:defRPr>
            </a:lvl1pPr>
            <a:lvl2pPr lvl="1" rtl="0">
              <a:spcBef>
                <a:spcPct val="0"/>
              </a:spcBef>
              <a:spcAft>
                <a:spcPct val="0"/>
              </a:spcAft>
              <a:buClr>
                <a:schemeClr val="dk1"/>
              </a:buClr>
              <a:buSzPts val="3600"/>
              <a:buNone/>
              <a:defRPr sz="3600">
                <a:solidFill>
                  <a:schemeClr val="dk1"/>
                </a:solidFill>
              </a:defRPr>
            </a:lvl2pPr>
            <a:lvl3pPr lvl="2" rtl="0">
              <a:spcBef>
                <a:spcPct val="0"/>
              </a:spcBef>
              <a:spcAft>
                <a:spcPct val="0"/>
              </a:spcAft>
              <a:buClr>
                <a:schemeClr val="dk1"/>
              </a:buClr>
              <a:buSzPts val="3600"/>
              <a:buNone/>
              <a:defRPr sz="3600">
                <a:solidFill>
                  <a:schemeClr val="dk1"/>
                </a:solidFill>
              </a:defRPr>
            </a:lvl3pPr>
            <a:lvl4pPr lvl="3" rtl="0">
              <a:spcBef>
                <a:spcPct val="0"/>
              </a:spcBef>
              <a:spcAft>
                <a:spcPct val="0"/>
              </a:spcAft>
              <a:buClr>
                <a:schemeClr val="dk1"/>
              </a:buClr>
              <a:buSzPts val="3600"/>
              <a:buNone/>
              <a:defRPr sz="3600">
                <a:solidFill>
                  <a:schemeClr val="dk1"/>
                </a:solidFill>
              </a:defRPr>
            </a:lvl4pPr>
            <a:lvl5pPr lvl="4" rtl="0">
              <a:spcBef>
                <a:spcPct val="0"/>
              </a:spcBef>
              <a:spcAft>
                <a:spcPct val="0"/>
              </a:spcAft>
              <a:buClr>
                <a:schemeClr val="dk1"/>
              </a:buClr>
              <a:buSzPts val="3600"/>
              <a:buNone/>
              <a:defRPr sz="3600">
                <a:solidFill>
                  <a:schemeClr val="dk1"/>
                </a:solidFill>
              </a:defRPr>
            </a:lvl5pPr>
            <a:lvl6pPr lvl="5" rtl="0">
              <a:spcBef>
                <a:spcPct val="0"/>
              </a:spcBef>
              <a:spcAft>
                <a:spcPct val="0"/>
              </a:spcAft>
              <a:buClr>
                <a:schemeClr val="dk1"/>
              </a:buClr>
              <a:buSzPts val="3600"/>
              <a:buNone/>
              <a:defRPr sz="3600">
                <a:solidFill>
                  <a:schemeClr val="dk1"/>
                </a:solidFill>
              </a:defRPr>
            </a:lvl6pPr>
            <a:lvl7pPr lvl="6" rtl="0">
              <a:spcBef>
                <a:spcPct val="0"/>
              </a:spcBef>
              <a:spcAft>
                <a:spcPct val="0"/>
              </a:spcAft>
              <a:buClr>
                <a:schemeClr val="dk1"/>
              </a:buClr>
              <a:buSzPts val="3600"/>
              <a:buNone/>
              <a:defRPr sz="3600">
                <a:solidFill>
                  <a:schemeClr val="dk1"/>
                </a:solidFill>
              </a:defRPr>
            </a:lvl7pPr>
            <a:lvl8pPr lvl="7" rtl="0">
              <a:spcBef>
                <a:spcPct val="0"/>
              </a:spcBef>
              <a:spcAft>
                <a:spcPct val="0"/>
              </a:spcAft>
              <a:buClr>
                <a:schemeClr val="dk1"/>
              </a:buClr>
              <a:buSzPts val="3600"/>
              <a:buNone/>
              <a:defRPr sz="3600">
                <a:solidFill>
                  <a:schemeClr val="dk1"/>
                </a:solidFill>
              </a:defRPr>
            </a:lvl8pPr>
            <a:lvl9pPr lvl="8" rtl="0">
              <a:spcBef>
                <a:spcPct val="0"/>
              </a:spcBef>
              <a:spcAft>
                <a:spcPct val="0"/>
              </a:spcAft>
              <a:buClr>
                <a:schemeClr val="dk1"/>
              </a:buClr>
              <a:buSzPts val="3600"/>
              <a:buNone/>
              <a:defRPr sz="3600">
                <a:solidFill>
                  <a:schemeClr val="dk1"/>
                </a:solidFill>
              </a:defRPr>
            </a:lvl9pPr>
          </a:lstStyle>
          <a:p>
            <a:endParaRPr/>
          </a:p>
        </p:txBody>
      </p:sp>
      <p:sp>
        <p:nvSpPr>
          <p:cNvPr id="189" name="Google Shape;189;p3"/>
          <p:cNvSpPr txBox="1">
            <a:spLocks noGrp="1"/>
          </p:cNvSpPr>
          <p:nvPr>
            <p:ph type="subTitle" idx="1"/>
          </p:nvPr>
        </p:nvSpPr>
        <p:spPr>
          <a:xfrm>
            <a:off x="603425" y="2604674"/>
            <a:ext cx="5497200" cy="379800"/>
          </a:xfrm>
          <a:prstGeom prst="rect">
            <a:avLst/>
          </a:prstGeom>
        </p:spPr>
        <p:txBody>
          <a:bodyPr spcFirstLastPara="1" wrap="square" lIns="0" tIns="0" rIns="0" bIns="0" anchor="t" anchorCtr="0">
            <a:noAutofit/>
          </a:bodyPr>
          <a:lstStyle>
            <a:lvl1pPr lvl="0" rtl="0">
              <a:spcBef>
                <a:spcPct val="0"/>
              </a:spcBef>
              <a:spcAft>
                <a:spcPct val="0"/>
              </a:spcAft>
              <a:buClr>
                <a:schemeClr val="lt1"/>
              </a:buClr>
              <a:buSzPts val="2400"/>
              <a:buNone/>
              <a:defRPr>
                <a:solidFill>
                  <a:schemeClr val="lt1"/>
                </a:solidFill>
              </a:defRPr>
            </a:lvl1pPr>
            <a:lvl2pPr lvl="1" rtl="0">
              <a:spcBef>
                <a:spcPct val="0"/>
              </a:spcBef>
              <a:spcAft>
                <a:spcPct val="0"/>
              </a:spcAft>
              <a:buClr>
                <a:schemeClr val="lt1"/>
              </a:buClr>
              <a:buSzPts val="3000"/>
              <a:buNone/>
              <a:defRPr sz="3000">
                <a:solidFill>
                  <a:schemeClr val="lt1"/>
                </a:solidFill>
              </a:defRPr>
            </a:lvl2pPr>
            <a:lvl3pPr lvl="2" rtl="0">
              <a:spcBef>
                <a:spcPct val="0"/>
              </a:spcBef>
              <a:spcAft>
                <a:spcPct val="0"/>
              </a:spcAft>
              <a:buClr>
                <a:schemeClr val="lt1"/>
              </a:buClr>
              <a:buSzPts val="3000"/>
              <a:buNone/>
              <a:defRPr sz="3000">
                <a:solidFill>
                  <a:schemeClr val="lt1"/>
                </a:solidFill>
              </a:defRPr>
            </a:lvl3pPr>
            <a:lvl4pPr lvl="3" rtl="0">
              <a:spcBef>
                <a:spcPct val="0"/>
              </a:spcBef>
              <a:spcAft>
                <a:spcPct val="0"/>
              </a:spcAft>
              <a:buClr>
                <a:schemeClr val="lt1"/>
              </a:buClr>
              <a:buSzPts val="3000"/>
              <a:buNone/>
              <a:defRPr sz="3000">
                <a:solidFill>
                  <a:schemeClr val="lt1"/>
                </a:solidFill>
              </a:defRPr>
            </a:lvl4pPr>
            <a:lvl5pPr lvl="4" rtl="0">
              <a:spcBef>
                <a:spcPct val="0"/>
              </a:spcBef>
              <a:spcAft>
                <a:spcPct val="0"/>
              </a:spcAft>
              <a:buClr>
                <a:schemeClr val="lt1"/>
              </a:buClr>
              <a:buSzPts val="3000"/>
              <a:buNone/>
              <a:defRPr sz="3000">
                <a:solidFill>
                  <a:schemeClr val="lt1"/>
                </a:solidFill>
              </a:defRPr>
            </a:lvl5pPr>
            <a:lvl6pPr lvl="5" rtl="0">
              <a:spcBef>
                <a:spcPct val="0"/>
              </a:spcBef>
              <a:spcAft>
                <a:spcPct val="0"/>
              </a:spcAft>
              <a:buClr>
                <a:schemeClr val="lt1"/>
              </a:buClr>
              <a:buSzPts val="3000"/>
              <a:buNone/>
              <a:defRPr sz="3000">
                <a:solidFill>
                  <a:schemeClr val="lt1"/>
                </a:solidFill>
              </a:defRPr>
            </a:lvl6pPr>
            <a:lvl7pPr lvl="6" rtl="0">
              <a:spcBef>
                <a:spcPct val="0"/>
              </a:spcBef>
              <a:spcAft>
                <a:spcPct val="0"/>
              </a:spcAft>
              <a:buClr>
                <a:schemeClr val="lt1"/>
              </a:buClr>
              <a:buSzPts val="3000"/>
              <a:buNone/>
              <a:defRPr sz="3000">
                <a:solidFill>
                  <a:schemeClr val="lt1"/>
                </a:solidFill>
              </a:defRPr>
            </a:lvl7pPr>
            <a:lvl8pPr lvl="7" rtl="0">
              <a:spcBef>
                <a:spcPct val="0"/>
              </a:spcBef>
              <a:spcAft>
                <a:spcPct val="0"/>
              </a:spcAft>
              <a:buClr>
                <a:schemeClr val="lt1"/>
              </a:buClr>
              <a:buSzPts val="3000"/>
              <a:buNone/>
              <a:defRPr sz="3000">
                <a:solidFill>
                  <a:schemeClr val="lt1"/>
                </a:solidFill>
              </a:defRPr>
            </a:lvl8pPr>
            <a:lvl9pPr lvl="8" rtl="0">
              <a:spcBef>
                <a:spcPct val="0"/>
              </a:spcBef>
              <a:spcAft>
                <a:spcPct val="0"/>
              </a:spcAft>
              <a:buClr>
                <a:schemeClr val="lt1"/>
              </a:buClr>
              <a:buSzPts val="3000"/>
              <a:buNone/>
              <a:defRPr sz="3000">
                <a:solidFill>
                  <a:schemeClr val="lt1"/>
                </a:solidFill>
              </a:defRPr>
            </a:lvl9pPr>
          </a:lstStyle>
          <a:p>
            <a:endParaRPr/>
          </a:p>
        </p:txBody>
      </p:sp>
    </p:spTree>
  </p:cSld>
  <p:clrMapOvr>
    <a:masterClrMapping/>
  </p:clrMapOvr>
  <p:transition/>
  <p:timing/>
</p:sldLayout>
</file>

<file path=ppt/slideLayouts/slideLayout14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Caption">
  <p:cSld name="CAPTION_ONLY">
    <p:spTree>
      <p:nvGrpSpPr>
        <p:cNvPr id="1" name="Shape 422"/>
        <p:cNvGrpSpPr/>
        <p:nvPr/>
      </p:nvGrpSpPr>
      <p:grpSpPr>
        <a:xfrm>
          <a:off x="0" y="0"/>
          <a:ext cx="0" cy="0"/>
        </a:xfrm>
      </p:grpSpPr>
      <p:sp>
        <p:nvSpPr>
          <p:cNvPr id="423" name="Google Shape;423;p10"/>
          <p:cNvSpPr/>
          <p:nvPr/>
        </p:nvSpPr>
        <p:spPr>
          <a:xfrm>
            <a:off x="8504250" y="4489800"/>
            <a:ext cx="653700" cy="6537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24" name="Google Shape;424;p10"/>
          <p:cNvSpPr/>
          <p:nvPr/>
        </p:nvSpPr>
        <p:spPr>
          <a:xfrm>
            <a:off x="0" y="0"/>
            <a:ext cx="653700" cy="51435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25" name="Google Shape;425;p10"/>
          <p:cNvSpPr/>
          <p:nvPr/>
        </p:nvSpPr>
        <p:spPr>
          <a:xfrm>
            <a:off x="322375" y="4489799"/>
            <a:ext cx="7524000" cy="3312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nvGrpSpPr>
          <p:cNvPr id="426" name="Google Shape;426;p10"/>
          <p:cNvGrpSpPr/>
          <p:nvPr/>
        </p:nvGrpSpPr>
        <p:grpSpPr>
          <a:xfrm>
            <a:off x="-207" y="664293"/>
            <a:ext cx="155867" cy="653721"/>
            <a:chOff x="5385375" y="498300"/>
            <a:chExt cx="802200" cy="556500"/>
          </a:xfrm>
        </p:grpSpPr>
        <p:sp>
          <p:nvSpPr>
            <p:cNvPr id="427" name="Google Shape;427;p10"/>
            <p:cNvSpPr/>
            <p:nvPr/>
          </p:nvSpPr>
          <p:spPr>
            <a:xfrm>
              <a:off x="5385375" y="498300"/>
              <a:ext cx="802200" cy="993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28" name="Google Shape;428;p10"/>
            <p:cNvSpPr/>
            <p:nvPr/>
          </p:nvSpPr>
          <p:spPr>
            <a:xfrm>
              <a:off x="5385375" y="726900"/>
              <a:ext cx="802200" cy="993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29" name="Google Shape;429;p10"/>
            <p:cNvSpPr/>
            <p:nvPr/>
          </p:nvSpPr>
          <p:spPr>
            <a:xfrm>
              <a:off x="5385375" y="955500"/>
              <a:ext cx="802200" cy="993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430" name="Google Shape;430;p10"/>
          <p:cNvGrpSpPr/>
          <p:nvPr/>
        </p:nvGrpSpPr>
        <p:grpSpPr>
          <a:xfrm>
            <a:off x="322384" y="657975"/>
            <a:ext cx="666347" cy="666373"/>
            <a:chOff x="7134700" y="414375"/>
            <a:chExt cx="501919" cy="501900"/>
          </a:xfrm>
        </p:grpSpPr>
        <p:sp>
          <p:nvSpPr>
            <p:cNvPr id="431" name="Google Shape;431;p10"/>
            <p:cNvSpPr/>
            <p:nvPr/>
          </p:nvSpPr>
          <p:spPr>
            <a:xfrm>
              <a:off x="7134700" y="4143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32" name="Google Shape;432;p10"/>
            <p:cNvSpPr/>
            <p:nvPr/>
          </p:nvSpPr>
          <p:spPr>
            <a:xfrm>
              <a:off x="7287100" y="4143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33" name="Google Shape;433;p10"/>
            <p:cNvSpPr/>
            <p:nvPr/>
          </p:nvSpPr>
          <p:spPr>
            <a:xfrm>
              <a:off x="7439500" y="4143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34" name="Google Shape;434;p10"/>
            <p:cNvSpPr/>
            <p:nvPr/>
          </p:nvSpPr>
          <p:spPr>
            <a:xfrm>
              <a:off x="7134700" y="5667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35" name="Google Shape;435;p10"/>
            <p:cNvSpPr/>
            <p:nvPr/>
          </p:nvSpPr>
          <p:spPr>
            <a:xfrm>
              <a:off x="7287100" y="5667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36" name="Google Shape;436;p10"/>
            <p:cNvSpPr/>
            <p:nvPr/>
          </p:nvSpPr>
          <p:spPr>
            <a:xfrm>
              <a:off x="7439500" y="5667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37" name="Google Shape;437;p10"/>
            <p:cNvSpPr/>
            <p:nvPr/>
          </p:nvSpPr>
          <p:spPr>
            <a:xfrm>
              <a:off x="7134700" y="7191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38" name="Google Shape;438;p10"/>
            <p:cNvSpPr/>
            <p:nvPr/>
          </p:nvSpPr>
          <p:spPr>
            <a:xfrm>
              <a:off x="7287100" y="7191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39" name="Google Shape;439;p10"/>
            <p:cNvSpPr/>
            <p:nvPr/>
          </p:nvSpPr>
          <p:spPr>
            <a:xfrm>
              <a:off x="7439500" y="7191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40" name="Google Shape;440;p10"/>
            <p:cNvSpPr/>
            <p:nvPr/>
          </p:nvSpPr>
          <p:spPr>
            <a:xfrm>
              <a:off x="7134700" y="8715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41" name="Google Shape;441;p10"/>
            <p:cNvSpPr/>
            <p:nvPr/>
          </p:nvSpPr>
          <p:spPr>
            <a:xfrm>
              <a:off x="7287100" y="8715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42" name="Google Shape;442;p10"/>
            <p:cNvSpPr/>
            <p:nvPr/>
          </p:nvSpPr>
          <p:spPr>
            <a:xfrm>
              <a:off x="7439500" y="8715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43" name="Google Shape;443;p10"/>
            <p:cNvSpPr/>
            <p:nvPr/>
          </p:nvSpPr>
          <p:spPr>
            <a:xfrm>
              <a:off x="7591900" y="4143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44" name="Google Shape;444;p10"/>
            <p:cNvSpPr/>
            <p:nvPr/>
          </p:nvSpPr>
          <p:spPr>
            <a:xfrm>
              <a:off x="7591900" y="5667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45" name="Google Shape;445;p10"/>
            <p:cNvSpPr/>
            <p:nvPr/>
          </p:nvSpPr>
          <p:spPr>
            <a:xfrm>
              <a:off x="7591900" y="7191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46" name="Google Shape;446;p10"/>
            <p:cNvSpPr/>
            <p:nvPr/>
          </p:nvSpPr>
          <p:spPr>
            <a:xfrm>
              <a:off x="7591919" y="8715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447" name="Google Shape;447;p10"/>
          <p:cNvGrpSpPr/>
          <p:nvPr/>
        </p:nvGrpSpPr>
        <p:grpSpPr>
          <a:xfrm>
            <a:off x="8832384" y="670955"/>
            <a:ext cx="311815" cy="653721"/>
            <a:chOff x="5385375" y="498300"/>
            <a:chExt cx="802200" cy="556500"/>
          </a:xfrm>
        </p:grpSpPr>
        <p:sp>
          <p:nvSpPr>
            <p:cNvPr id="448" name="Google Shape;448;p10"/>
            <p:cNvSpPr/>
            <p:nvPr/>
          </p:nvSpPr>
          <p:spPr>
            <a:xfrm>
              <a:off x="5385375" y="498300"/>
              <a:ext cx="802200" cy="993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49" name="Google Shape;449;p10"/>
            <p:cNvSpPr/>
            <p:nvPr/>
          </p:nvSpPr>
          <p:spPr>
            <a:xfrm>
              <a:off x="5385375" y="726900"/>
              <a:ext cx="802200" cy="993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50" name="Google Shape;450;p10"/>
            <p:cNvSpPr/>
            <p:nvPr/>
          </p:nvSpPr>
          <p:spPr>
            <a:xfrm>
              <a:off x="5385375" y="955500"/>
              <a:ext cx="802200" cy="993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sp>
        <p:nvSpPr>
          <p:cNvPr id="451" name="Google Shape;451;p10"/>
          <p:cNvSpPr txBox="1">
            <a:spLocks noGrp="1"/>
          </p:cNvSpPr>
          <p:nvPr>
            <p:ph type="body" idx="1"/>
          </p:nvPr>
        </p:nvSpPr>
        <p:spPr>
          <a:xfrm>
            <a:off x="650725" y="4489800"/>
            <a:ext cx="7195800" cy="331200"/>
          </a:xfrm>
          <a:prstGeom prst="rect">
            <a:avLst/>
          </a:prstGeom>
        </p:spPr>
        <p:txBody>
          <a:bodyPr spcFirstLastPara="1" wrap="square" lIns="0" tIns="0" rIns="0" bIns="0" anchor="ctr" anchorCtr="0">
            <a:noAutofit/>
          </a:bodyPr>
          <a:lstStyle>
            <a:lvl1pPr marL="457200" lvl="0" indent="-228600" rtl="0">
              <a:spcBef>
                <a:spcPts val="360"/>
              </a:spcBef>
              <a:spcAft>
                <a:spcPct val="0"/>
              </a:spcAft>
              <a:buSzPts val="1400"/>
              <a:buNone/>
              <a:defRPr sz="1400"/>
            </a:lvl1pPr>
          </a:lstStyle>
          <a:p>
            <a:endParaRPr/>
          </a:p>
        </p:txBody>
      </p:sp>
      <p:sp>
        <p:nvSpPr>
          <p:cNvPr id="452" name="Google Shape;452;p10"/>
          <p:cNvSpPr txBox="1">
            <a:spLocks noGrp="1"/>
          </p:cNvSpPr>
          <p:nvPr>
            <p:ph type="sldNum" idx="12"/>
          </p:nvPr>
        </p:nvSpPr>
        <p:spPr>
          <a:xfrm>
            <a:off x="8504254" y="4489800"/>
            <a:ext cx="653700" cy="653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ct val="0"/>
              </a:spcBef>
              <a:spcAft>
                <a:spcPct val="0"/>
              </a:spcAft>
              <a:buNone/>
            </a:pPr>
            <a:fld id="{00000000-1234-1234-1234-123412341234}" type="slidenum">
              <a:rPr lang="en"/>
              <a:pPr marL="0" lvl="0" indent="0" algn="ctr" rtl="0">
                <a:spcBef>
                  <a:spcPct val="0"/>
                </a:spcBef>
                <a:spcAft>
                  <a:spcPct val="0"/>
                </a:spcAft>
                <a:buNone/>
              </a:pPr>
              <a:t>‹#›</a:t>
            </a:fld>
            <a:endParaRPr/>
          </a:p>
        </p:txBody>
      </p:sp>
    </p:spTree>
  </p:cSld>
  <p:clrMapOvr>
    <a:masterClrMapping/>
  </p:clrMapOvr>
  <p:transition/>
  <p:timing/>
</p:sldLayout>
</file>

<file path=ppt/slideLayouts/slideLayout14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Blank variant 2">
  <p:cSld name="BLANK_1">
    <p:spTree>
      <p:nvGrpSpPr>
        <p:cNvPr id="1" name="Shape 483"/>
        <p:cNvGrpSpPr/>
        <p:nvPr/>
      </p:nvGrpSpPr>
      <p:grpSpPr>
        <a:xfrm>
          <a:off x="0" y="0"/>
          <a:ext cx="0" cy="0"/>
        </a:xfrm>
      </p:grpSpPr>
      <p:sp>
        <p:nvSpPr>
          <p:cNvPr id="484" name="Google Shape;484;p12"/>
          <p:cNvSpPr/>
          <p:nvPr/>
        </p:nvSpPr>
        <p:spPr>
          <a:xfrm>
            <a:off x="8490504" y="4489800"/>
            <a:ext cx="653700" cy="653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85" name="Google Shape;485;p12"/>
          <p:cNvSpPr/>
          <p:nvPr/>
        </p:nvSpPr>
        <p:spPr>
          <a:xfrm>
            <a:off x="0" y="0"/>
            <a:ext cx="653700" cy="51435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nvGrpSpPr>
          <p:cNvPr id="486" name="Google Shape;486;p12"/>
          <p:cNvGrpSpPr/>
          <p:nvPr/>
        </p:nvGrpSpPr>
        <p:grpSpPr>
          <a:xfrm>
            <a:off x="-207" y="664293"/>
            <a:ext cx="155867" cy="653721"/>
            <a:chOff x="5385375" y="498300"/>
            <a:chExt cx="802200" cy="556500"/>
          </a:xfrm>
        </p:grpSpPr>
        <p:sp>
          <p:nvSpPr>
            <p:cNvPr id="487" name="Google Shape;487;p12"/>
            <p:cNvSpPr/>
            <p:nvPr/>
          </p:nvSpPr>
          <p:spPr>
            <a:xfrm>
              <a:off x="5385375" y="498300"/>
              <a:ext cx="802200" cy="993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88" name="Google Shape;488;p12"/>
            <p:cNvSpPr/>
            <p:nvPr/>
          </p:nvSpPr>
          <p:spPr>
            <a:xfrm>
              <a:off x="5385375" y="726900"/>
              <a:ext cx="802200" cy="993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89" name="Google Shape;489;p12"/>
            <p:cNvSpPr/>
            <p:nvPr/>
          </p:nvSpPr>
          <p:spPr>
            <a:xfrm>
              <a:off x="5385375" y="955500"/>
              <a:ext cx="802200" cy="993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490" name="Google Shape;490;p12"/>
          <p:cNvGrpSpPr/>
          <p:nvPr/>
        </p:nvGrpSpPr>
        <p:grpSpPr>
          <a:xfrm>
            <a:off x="322384" y="657975"/>
            <a:ext cx="666347" cy="666373"/>
            <a:chOff x="7134700" y="414375"/>
            <a:chExt cx="501919" cy="501900"/>
          </a:xfrm>
        </p:grpSpPr>
        <p:sp>
          <p:nvSpPr>
            <p:cNvPr id="491" name="Google Shape;491;p12"/>
            <p:cNvSpPr/>
            <p:nvPr/>
          </p:nvSpPr>
          <p:spPr>
            <a:xfrm>
              <a:off x="7134700" y="4143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92" name="Google Shape;492;p12"/>
            <p:cNvSpPr/>
            <p:nvPr/>
          </p:nvSpPr>
          <p:spPr>
            <a:xfrm>
              <a:off x="7287100" y="4143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93" name="Google Shape;493;p12"/>
            <p:cNvSpPr/>
            <p:nvPr/>
          </p:nvSpPr>
          <p:spPr>
            <a:xfrm>
              <a:off x="7439500" y="4143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94" name="Google Shape;494;p12"/>
            <p:cNvSpPr/>
            <p:nvPr/>
          </p:nvSpPr>
          <p:spPr>
            <a:xfrm>
              <a:off x="7134700" y="5667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95" name="Google Shape;495;p12"/>
            <p:cNvSpPr/>
            <p:nvPr/>
          </p:nvSpPr>
          <p:spPr>
            <a:xfrm>
              <a:off x="7287100" y="5667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96" name="Google Shape;496;p12"/>
            <p:cNvSpPr/>
            <p:nvPr/>
          </p:nvSpPr>
          <p:spPr>
            <a:xfrm>
              <a:off x="7439500" y="5667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97" name="Google Shape;497;p12"/>
            <p:cNvSpPr/>
            <p:nvPr/>
          </p:nvSpPr>
          <p:spPr>
            <a:xfrm>
              <a:off x="7134700" y="7191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98" name="Google Shape;498;p12"/>
            <p:cNvSpPr/>
            <p:nvPr/>
          </p:nvSpPr>
          <p:spPr>
            <a:xfrm>
              <a:off x="7287100" y="7191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99" name="Google Shape;499;p12"/>
            <p:cNvSpPr/>
            <p:nvPr/>
          </p:nvSpPr>
          <p:spPr>
            <a:xfrm>
              <a:off x="7439500" y="7191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00" name="Google Shape;500;p12"/>
            <p:cNvSpPr/>
            <p:nvPr/>
          </p:nvSpPr>
          <p:spPr>
            <a:xfrm>
              <a:off x="7134700" y="8715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01" name="Google Shape;501;p12"/>
            <p:cNvSpPr/>
            <p:nvPr/>
          </p:nvSpPr>
          <p:spPr>
            <a:xfrm>
              <a:off x="7287100" y="8715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02" name="Google Shape;502;p12"/>
            <p:cNvSpPr/>
            <p:nvPr/>
          </p:nvSpPr>
          <p:spPr>
            <a:xfrm>
              <a:off x="7439500" y="8715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03" name="Google Shape;503;p12"/>
            <p:cNvSpPr/>
            <p:nvPr/>
          </p:nvSpPr>
          <p:spPr>
            <a:xfrm>
              <a:off x="7591900" y="4143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04" name="Google Shape;504;p12"/>
            <p:cNvSpPr/>
            <p:nvPr/>
          </p:nvSpPr>
          <p:spPr>
            <a:xfrm>
              <a:off x="7591900" y="5667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05" name="Google Shape;505;p12"/>
            <p:cNvSpPr/>
            <p:nvPr/>
          </p:nvSpPr>
          <p:spPr>
            <a:xfrm>
              <a:off x="7591900" y="7191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06" name="Google Shape;506;p12"/>
            <p:cNvSpPr/>
            <p:nvPr/>
          </p:nvSpPr>
          <p:spPr>
            <a:xfrm>
              <a:off x="7591919" y="8715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507" name="Google Shape;507;p12"/>
          <p:cNvGrpSpPr/>
          <p:nvPr/>
        </p:nvGrpSpPr>
        <p:grpSpPr>
          <a:xfrm>
            <a:off x="8832384" y="670955"/>
            <a:ext cx="311815" cy="653721"/>
            <a:chOff x="5385375" y="498300"/>
            <a:chExt cx="802200" cy="556500"/>
          </a:xfrm>
        </p:grpSpPr>
        <p:sp>
          <p:nvSpPr>
            <p:cNvPr id="508" name="Google Shape;508;p12"/>
            <p:cNvSpPr/>
            <p:nvPr/>
          </p:nvSpPr>
          <p:spPr>
            <a:xfrm>
              <a:off x="5385375" y="498300"/>
              <a:ext cx="802200" cy="993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09" name="Google Shape;509;p12"/>
            <p:cNvSpPr/>
            <p:nvPr/>
          </p:nvSpPr>
          <p:spPr>
            <a:xfrm>
              <a:off x="5385375" y="726900"/>
              <a:ext cx="802200" cy="993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10" name="Google Shape;510;p12"/>
            <p:cNvSpPr/>
            <p:nvPr/>
          </p:nvSpPr>
          <p:spPr>
            <a:xfrm>
              <a:off x="5385375" y="955500"/>
              <a:ext cx="802200" cy="993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sp>
        <p:nvSpPr>
          <p:cNvPr id="511" name="Google Shape;511;p12"/>
          <p:cNvSpPr txBox="1">
            <a:spLocks noGrp="1"/>
          </p:cNvSpPr>
          <p:nvPr>
            <p:ph type="sldNum" idx="12"/>
          </p:nvPr>
        </p:nvSpPr>
        <p:spPr>
          <a:xfrm>
            <a:off x="8490504" y="4489800"/>
            <a:ext cx="653700" cy="653700"/>
          </a:xfrm>
          <a:prstGeom prst="rect">
            <a:avLst/>
          </a:prstGeom>
        </p:spPr>
        <p:txBody>
          <a:bodyPr spcFirstLastPara="1" wrap="square" lIns="0" tIns="0" rIns="0" bIns="0" anchor="ctr" anchorCtr="0">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marL="0" lvl="0" indent="0" algn="ctr" rtl="0">
              <a:spcBef>
                <a:spcPct val="0"/>
              </a:spcBef>
              <a:spcAft>
                <a:spcPct val="0"/>
              </a:spcAft>
              <a:buNone/>
            </a:pPr>
            <a:fld id="{00000000-1234-1234-1234-123412341234}" type="slidenum">
              <a:rPr lang="en"/>
              <a:pPr marL="0" lvl="0" indent="0" algn="ctr" rtl="0">
                <a:spcBef>
                  <a:spcPct val="0"/>
                </a:spcBef>
                <a:spcAft>
                  <a:spcPct val="0"/>
                </a:spcAft>
                <a:buNone/>
              </a:pPr>
              <a:t>‹#›</a:t>
            </a:fld>
            <a:endParaRPr/>
          </a:p>
        </p:txBody>
      </p:sp>
    </p:spTree>
  </p:cSld>
  <p:clrMapOvr>
    <a:masterClrMapping/>
  </p:clrMapOvr>
  <p:transition/>
  <p:timing/>
</p:sldLayout>
</file>

<file path=ppt/slideLayouts/slideLayout14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type="title">
  <p:cSld name="TITLE">
    <p:spTree>
      <p:nvGrpSpPr>
        <p:cNvPr id="1" name="Shape 9"/>
        <p:cNvGrpSpPr/>
        <p:nvPr/>
      </p:nvGrpSpPr>
      <p:grpSpPr>
        <a:xfrm>
          <a:off x="0" y="0"/>
          <a:ext cx="0" cy="0"/>
        </a:xfrm>
      </p:grpSpPr>
      <p:grpSp>
        <p:nvGrpSpPr>
          <p:cNvPr id="10" name="Google Shape;10;p2"/>
          <p:cNvGrpSpPr/>
          <p:nvPr/>
        </p:nvGrpSpPr>
        <p:grpSpPr>
          <a:xfrm>
            <a:off x="-225" y="0"/>
            <a:ext cx="9144224" cy="5143512"/>
            <a:chOff x="-225" y="0"/>
            <a:chExt cx="9144224" cy="5143512"/>
          </a:xfrm>
        </p:grpSpPr>
        <p:sp>
          <p:nvSpPr>
            <p:cNvPr id="11" name="Google Shape;11;p2"/>
            <p:cNvSpPr/>
            <p:nvPr/>
          </p:nvSpPr>
          <p:spPr>
            <a:xfrm>
              <a:off x="0" y="0"/>
              <a:ext cx="6100200" cy="51435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2" name="Google Shape;12;p2"/>
            <p:cNvSpPr/>
            <p:nvPr/>
          </p:nvSpPr>
          <p:spPr>
            <a:xfrm>
              <a:off x="-175" y="1541675"/>
              <a:ext cx="6870000" cy="20601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nvGrpSpPr>
            <p:cNvPr id="13" name="Google Shape;13;p2"/>
            <p:cNvGrpSpPr/>
            <p:nvPr/>
          </p:nvGrpSpPr>
          <p:grpSpPr>
            <a:xfrm>
              <a:off x="8477595" y="4477088"/>
              <a:ext cx="666403" cy="666424"/>
              <a:chOff x="7996345" y="980275"/>
              <a:chExt cx="666403" cy="666424"/>
            </a:xfrm>
          </p:grpSpPr>
          <p:sp>
            <p:nvSpPr>
              <p:cNvPr id="14" name="Google Shape;14;p2"/>
              <p:cNvSpPr/>
              <p:nvPr/>
            </p:nvSpPr>
            <p:spPr>
              <a:xfrm>
                <a:off x="7996345" y="980275"/>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5" name="Google Shape;15;p2"/>
              <p:cNvSpPr/>
              <p:nvPr/>
            </p:nvSpPr>
            <p:spPr>
              <a:xfrm>
                <a:off x="8198672" y="980275"/>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6" name="Google Shape;16;p2"/>
              <p:cNvSpPr/>
              <p:nvPr/>
            </p:nvSpPr>
            <p:spPr>
              <a:xfrm>
                <a:off x="8400998" y="980275"/>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7" name="Google Shape;17;p2"/>
              <p:cNvSpPr/>
              <p:nvPr/>
            </p:nvSpPr>
            <p:spPr>
              <a:xfrm>
                <a:off x="7996345" y="1182617"/>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8" name="Google Shape;18;p2"/>
              <p:cNvSpPr/>
              <p:nvPr/>
            </p:nvSpPr>
            <p:spPr>
              <a:xfrm>
                <a:off x="8198672" y="1182617"/>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9" name="Google Shape;19;p2"/>
              <p:cNvSpPr/>
              <p:nvPr/>
            </p:nvSpPr>
            <p:spPr>
              <a:xfrm>
                <a:off x="8400998" y="1182617"/>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20" name="Google Shape;20;p2"/>
              <p:cNvSpPr/>
              <p:nvPr/>
            </p:nvSpPr>
            <p:spPr>
              <a:xfrm>
                <a:off x="7996345" y="1384958"/>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21" name="Google Shape;21;p2"/>
              <p:cNvSpPr/>
              <p:nvPr/>
            </p:nvSpPr>
            <p:spPr>
              <a:xfrm>
                <a:off x="8198672" y="1384958"/>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22" name="Google Shape;22;p2"/>
              <p:cNvSpPr/>
              <p:nvPr/>
            </p:nvSpPr>
            <p:spPr>
              <a:xfrm>
                <a:off x="8400998" y="1384958"/>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23" name="Google Shape;23;p2"/>
              <p:cNvSpPr/>
              <p:nvPr/>
            </p:nvSpPr>
            <p:spPr>
              <a:xfrm>
                <a:off x="7996345" y="1587299"/>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24" name="Google Shape;24;p2"/>
              <p:cNvSpPr/>
              <p:nvPr/>
            </p:nvSpPr>
            <p:spPr>
              <a:xfrm>
                <a:off x="8198672" y="1587299"/>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25" name="Google Shape;25;p2"/>
              <p:cNvSpPr/>
              <p:nvPr/>
            </p:nvSpPr>
            <p:spPr>
              <a:xfrm>
                <a:off x="8400998" y="1587299"/>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26" name="Google Shape;26;p2"/>
              <p:cNvSpPr/>
              <p:nvPr/>
            </p:nvSpPr>
            <p:spPr>
              <a:xfrm>
                <a:off x="8603324" y="980275"/>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27" name="Google Shape;27;p2"/>
              <p:cNvSpPr/>
              <p:nvPr/>
            </p:nvSpPr>
            <p:spPr>
              <a:xfrm>
                <a:off x="8603324" y="1182617"/>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28" name="Google Shape;28;p2"/>
              <p:cNvSpPr/>
              <p:nvPr/>
            </p:nvSpPr>
            <p:spPr>
              <a:xfrm>
                <a:off x="8603324" y="1384958"/>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29" name="Google Shape;29;p2"/>
              <p:cNvSpPr/>
              <p:nvPr/>
            </p:nvSpPr>
            <p:spPr>
              <a:xfrm>
                <a:off x="8603349" y="1587299"/>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30" name="Google Shape;30;p2"/>
            <p:cNvGrpSpPr/>
            <p:nvPr/>
          </p:nvGrpSpPr>
          <p:grpSpPr>
            <a:xfrm>
              <a:off x="7042555" y="1541664"/>
              <a:ext cx="730045" cy="2060087"/>
              <a:chOff x="7022220" y="1541675"/>
              <a:chExt cx="666403" cy="1880499"/>
            </a:xfrm>
          </p:grpSpPr>
          <p:sp>
            <p:nvSpPr>
              <p:cNvPr id="31" name="Google Shape;31;p2"/>
              <p:cNvSpPr/>
              <p:nvPr/>
            </p:nvSpPr>
            <p:spPr>
              <a:xfrm>
                <a:off x="7022220" y="1541675"/>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32" name="Google Shape;32;p2"/>
              <p:cNvSpPr/>
              <p:nvPr/>
            </p:nvSpPr>
            <p:spPr>
              <a:xfrm>
                <a:off x="7224547" y="1541675"/>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33" name="Google Shape;33;p2"/>
              <p:cNvSpPr/>
              <p:nvPr/>
            </p:nvSpPr>
            <p:spPr>
              <a:xfrm>
                <a:off x="7426873" y="1541675"/>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34" name="Google Shape;34;p2"/>
              <p:cNvSpPr/>
              <p:nvPr/>
            </p:nvSpPr>
            <p:spPr>
              <a:xfrm>
                <a:off x="7022220" y="1744017"/>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35" name="Google Shape;35;p2"/>
              <p:cNvSpPr/>
              <p:nvPr/>
            </p:nvSpPr>
            <p:spPr>
              <a:xfrm>
                <a:off x="7224547" y="1744017"/>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36" name="Google Shape;36;p2"/>
              <p:cNvSpPr/>
              <p:nvPr/>
            </p:nvSpPr>
            <p:spPr>
              <a:xfrm>
                <a:off x="7426873" y="1744017"/>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37" name="Google Shape;37;p2"/>
              <p:cNvSpPr/>
              <p:nvPr/>
            </p:nvSpPr>
            <p:spPr>
              <a:xfrm>
                <a:off x="7022220" y="1946358"/>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38" name="Google Shape;38;p2"/>
              <p:cNvSpPr/>
              <p:nvPr/>
            </p:nvSpPr>
            <p:spPr>
              <a:xfrm>
                <a:off x="7224547" y="1946358"/>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39" name="Google Shape;39;p2"/>
              <p:cNvSpPr/>
              <p:nvPr/>
            </p:nvSpPr>
            <p:spPr>
              <a:xfrm>
                <a:off x="7426873" y="1946358"/>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0" name="Google Shape;40;p2"/>
              <p:cNvSpPr/>
              <p:nvPr/>
            </p:nvSpPr>
            <p:spPr>
              <a:xfrm>
                <a:off x="7022220" y="2148699"/>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1" name="Google Shape;41;p2"/>
              <p:cNvSpPr/>
              <p:nvPr/>
            </p:nvSpPr>
            <p:spPr>
              <a:xfrm>
                <a:off x="7224547" y="2148699"/>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2" name="Google Shape;42;p2"/>
              <p:cNvSpPr/>
              <p:nvPr/>
            </p:nvSpPr>
            <p:spPr>
              <a:xfrm>
                <a:off x="7426873" y="2148699"/>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3" name="Google Shape;43;p2"/>
              <p:cNvSpPr/>
              <p:nvPr/>
            </p:nvSpPr>
            <p:spPr>
              <a:xfrm>
                <a:off x="7629199" y="1541675"/>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4" name="Google Shape;44;p2"/>
              <p:cNvSpPr/>
              <p:nvPr/>
            </p:nvSpPr>
            <p:spPr>
              <a:xfrm>
                <a:off x="7629199" y="1744017"/>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5" name="Google Shape;45;p2"/>
              <p:cNvSpPr/>
              <p:nvPr/>
            </p:nvSpPr>
            <p:spPr>
              <a:xfrm>
                <a:off x="7629199" y="1946358"/>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6" name="Google Shape;46;p2"/>
              <p:cNvSpPr/>
              <p:nvPr/>
            </p:nvSpPr>
            <p:spPr>
              <a:xfrm>
                <a:off x="7629224" y="2148699"/>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7" name="Google Shape;47;p2"/>
              <p:cNvSpPr/>
              <p:nvPr/>
            </p:nvSpPr>
            <p:spPr>
              <a:xfrm>
                <a:off x="7022220" y="2351050"/>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8" name="Google Shape;48;p2"/>
              <p:cNvSpPr/>
              <p:nvPr/>
            </p:nvSpPr>
            <p:spPr>
              <a:xfrm>
                <a:off x="7224547" y="2351050"/>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9" name="Google Shape;49;p2"/>
              <p:cNvSpPr/>
              <p:nvPr/>
            </p:nvSpPr>
            <p:spPr>
              <a:xfrm>
                <a:off x="7426873" y="2351050"/>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0" name="Google Shape;50;p2"/>
              <p:cNvSpPr/>
              <p:nvPr/>
            </p:nvSpPr>
            <p:spPr>
              <a:xfrm>
                <a:off x="7022220" y="2553392"/>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1" name="Google Shape;51;p2"/>
              <p:cNvSpPr/>
              <p:nvPr/>
            </p:nvSpPr>
            <p:spPr>
              <a:xfrm>
                <a:off x="7224547" y="2553392"/>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2" name="Google Shape;52;p2"/>
              <p:cNvSpPr/>
              <p:nvPr/>
            </p:nvSpPr>
            <p:spPr>
              <a:xfrm>
                <a:off x="7426873" y="2553392"/>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3" name="Google Shape;53;p2"/>
              <p:cNvSpPr/>
              <p:nvPr/>
            </p:nvSpPr>
            <p:spPr>
              <a:xfrm>
                <a:off x="7022220" y="2755733"/>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4" name="Google Shape;54;p2"/>
              <p:cNvSpPr/>
              <p:nvPr/>
            </p:nvSpPr>
            <p:spPr>
              <a:xfrm>
                <a:off x="7224547" y="2755733"/>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5" name="Google Shape;55;p2"/>
              <p:cNvSpPr/>
              <p:nvPr/>
            </p:nvSpPr>
            <p:spPr>
              <a:xfrm>
                <a:off x="7426873" y="2755733"/>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6" name="Google Shape;56;p2"/>
              <p:cNvSpPr/>
              <p:nvPr/>
            </p:nvSpPr>
            <p:spPr>
              <a:xfrm>
                <a:off x="7022220" y="2958074"/>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7" name="Google Shape;57;p2"/>
              <p:cNvSpPr/>
              <p:nvPr/>
            </p:nvSpPr>
            <p:spPr>
              <a:xfrm>
                <a:off x="7224547" y="2958074"/>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8" name="Google Shape;58;p2"/>
              <p:cNvSpPr/>
              <p:nvPr/>
            </p:nvSpPr>
            <p:spPr>
              <a:xfrm>
                <a:off x="7426873" y="2958074"/>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9" name="Google Shape;59;p2"/>
              <p:cNvSpPr/>
              <p:nvPr/>
            </p:nvSpPr>
            <p:spPr>
              <a:xfrm>
                <a:off x="7629199" y="2351050"/>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60" name="Google Shape;60;p2"/>
              <p:cNvSpPr/>
              <p:nvPr/>
            </p:nvSpPr>
            <p:spPr>
              <a:xfrm>
                <a:off x="7629199" y="2553392"/>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61" name="Google Shape;61;p2"/>
              <p:cNvSpPr/>
              <p:nvPr/>
            </p:nvSpPr>
            <p:spPr>
              <a:xfrm>
                <a:off x="7629199" y="2755733"/>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62" name="Google Shape;62;p2"/>
              <p:cNvSpPr/>
              <p:nvPr/>
            </p:nvSpPr>
            <p:spPr>
              <a:xfrm>
                <a:off x="7629224" y="2958074"/>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63" name="Google Shape;63;p2"/>
              <p:cNvSpPr/>
              <p:nvPr/>
            </p:nvSpPr>
            <p:spPr>
              <a:xfrm>
                <a:off x="7022220" y="3160433"/>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64" name="Google Shape;64;p2"/>
              <p:cNvSpPr/>
              <p:nvPr/>
            </p:nvSpPr>
            <p:spPr>
              <a:xfrm>
                <a:off x="7224547" y="3160433"/>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65" name="Google Shape;65;p2"/>
              <p:cNvSpPr/>
              <p:nvPr/>
            </p:nvSpPr>
            <p:spPr>
              <a:xfrm>
                <a:off x="7426873" y="3160433"/>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66" name="Google Shape;66;p2"/>
              <p:cNvSpPr/>
              <p:nvPr/>
            </p:nvSpPr>
            <p:spPr>
              <a:xfrm>
                <a:off x="7022220" y="3362774"/>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67" name="Google Shape;67;p2"/>
              <p:cNvSpPr/>
              <p:nvPr/>
            </p:nvSpPr>
            <p:spPr>
              <a:xfrm>
                <a:off x="7224547" y="3362774"/>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68" name="Google Shape;68;p2"/>
              <p:cNvSpPr/>
              <p:nvPr/>
            </p:nvSpPr>
            <p:spPr>
              <a:xfrm>
                <a:off x="7426873" y="3362774"/>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69" name="Google Shape;69;p2"/>
              <p:cNvSpPr/>
              <p:nvPr/>
            </p:nvSpPr>
            <p:spPr>
              <a:xfrm>
                <a:off x="7629199" y="3160433"/>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70" name="Google Shape;70;p2"/>
              <p:cNvSpPr/>
              <p:nvPr/>
            </p:nvSpPr>
            <p:spPr>
              <a:xfrm>
                <a:off x="7629224" y="3362774"/>
                <a:ext cx="59400" cy="594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71" name="Google Shape;71;p2"/>
            <p:cNvGrpSpPr/>
            <p:nvPr/>
          </p:nvGrpSpPr>
          <p:grpSpPr>
            <a:xfrm>
              <a:off x="-225" y="2008293"/>
              <a:ext cx="301775" cy="1126923"/>
              <a:chOff x="-225" y="1987280"/>
              <a:chExt cx="318900" cy="1190873"/>
            </a:xfrm>
          </p:grpSpPr>
          <p:sp>
            <p:nvSpPr>
              <p:cNvPr id="72" name="Google Shape;72;p2"/>
              <p:cNvSpPr/>
              <p:nvPr/>
            </p:nvSpPr>
            <p:spPr>
              <a:xfrm>
                <a:off x="-175" y="1987280"/>
                <a:ext cx="318794" cy="116648"/>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73" name="Google Shape;73;p2"/>
              <p:cNvSpPr/>
              <p:nvPr/>
            </p:nvSpPr>
            <p:spPr>
              <a:xfrm>
                <a:off x="-175" y="2255817"/>
                <a:ext cx="318794" cy="116648"/>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74" name="Google Shape;74;p2"/>
              <p:cNvSpPr/>
              <p:nvPr/>
            </p:nvSpPr>
            <p:spPr>
              <a:xfrm>
                <a:off x="-175" y="2524353"/>
                <a:ext cx="318794" cy="116648"/>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75" name="Google Shape;75;p2"/>
              <p:cNvSpPr/>
              <p:nvPr/>
            </p:nvSpPr>
            <p:spPr>
              <a:xfrm>
                <a:off x="-225" y="2792878"/>
                <a:ext cx="318900" cy="1167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76" name="Google Shape;76;p2"/>
              <p:cNvSpPr/>
              <p:nvPr/>
            </p:nvSpPr>
            <p:spPr>
              <a:xfrm>
                <a:off x="-225" y="3061453"/>
                <a:ext cx="318900" cy="1167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77" name="Google Shape;77;p2"/>
            <p:cNvGrpSpPr/>
            <p:nvPr/>
          </p:nvGrpSpPr>
          <p:grpSpPr>
            <a:xfrm>
              <a:off x="8842175" y="668859"/>
              <a:ext cx="301822" cy="872807"/>
              <a:chOff x="-225" y="2255817"/>
              <a:chExt cx="318950" cy="922336"/>
            </a:xfrm>
          </p:grpSpPr>
          <p:sp>
            <p:nvSpPr>
              <p:cNvPr id="78" name="Google Shape;78;p2"/>
              <p:cNvSpPr/>
              <p:nvPr/>
            </p:nvSpPr>
            <p:spPr>
              <a:xfrm>
                <a:off x="-175" y="2255817"/>
                <a:ext cx="318900" cy="116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79" name="Google Shape;79;p2"/>
              <p:cNvSpPr/>
              <p:nvPr/>
            </p:nvSpPr>
            <p:spPr>
              <a:xfrm>
                <a:off x="-175" y="2524353"/>
                <a:ext cx="318900" cy="116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80" name="Google Shape;80;p2"/>
              <p:cNvSpPr/>
              <p:nvPr/>
            </p:nvSpPr>
            <p:spPr>
              <a:xfrm>
                <a:off x="-225" y="2792878"/>
                <a:ext cx="318900" cy="116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81" name="Google Shape;81;p2"/>
              <p:cNvSpPr/>
              <p:nvPr/>
            </p:nvSpPr>
            <p:spPr>
              <a:xfrm>
                <a:off x="-225" y="3061453"/>
                <a:ext cx="318900" cy="116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82" name="Google Shape;82;p2"/>
            <p:cNvGrpSpPr/>
            <p:nvPr/>
          </p:nvGrpSpPr>
          <p:grpSpPr>
            <a:xfrm>
              <a:off x="5798375" y="4270684"/>
              <a:ext cx="301822" cy="872807"/>
              <a:chOff x="1611209" y="2255817"/>
              <a:chExt cx="318950" cy="922336"/>
            </a:xfrm>
          </p:grpSpPr>
          <p:sp>
            <p:nvSpPr>
              <p:cNvPr id="83" name="Google Shape;83;p2"/>
              <p:cNvSpPr/>
              <p:nvPr/>
            </p:nvSpPr>
            <p:spPr>
              <a:xfrm>
                <a:off x="1611259" y="2255817"/>
                <a:ext cx="318900" cy="1167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84" name="Google Shape;84;p2"/>
              <p:cNvSpPr/>
              <p:nvPr/>
            </p:nvSpPr>
            <p:spPr>
              <a:xfrm>
                <a:off x="1611259" y="2524353"/>
                <a:ext cx="318900" cy="1167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85" name="Google Shape;85;p2"/>
              <p:cNvSpPr/>
              <p:nvPr/>
            </p:nvSpPr>
            <p:spPr>
              <a:xfrm>
                <a:off x="1611209" y="2792878"/>
                <a:ext cx="318900" cy="1167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86" name="Google Shape;86;p2"/>
              <p:cNvSpPr/>
              <p:nvPr/>
            </p:nvSpPr>
            <p:spPr>
              <a:xfrm>
                <a:off x="1611209" y="3061453"/>
                <a:ext cx="318900" cy="1167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87" name="Google Shape;87;p2"/>
            <p:cNvGrpSpPr/>
            <p:nvPr/>
          </p:nvGrpSpPr>
          <p:grpSpPr>
            <a:xfrm>
              <a:off x="685795" y="0"/>
              <a:ext cx="666403" cy="666424"/>
              <a:chOff x="7996345" y="980275"/>
              <a:chExt cx="666403" cy="666424"/>
            </a:xfrm>
          </p:grpSpPr>
          <p:sp>
            <p:nvSpPr>
              <p:cNvPr id="88" name="Google Shape;88;p2"/>
              <p:cNvSpPr/>
              <p:nvPr/>
            </p:nvSpPr>
            <p:spPr>
              <a:xfrm>
                <a:off x="7996345" y="980275"/>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89" name="Google Shape;89;p2"/>
              <p:cNvSpPr/>
              <p:nvPr/>
            </p:nvSpPr>
            <p:spPr>
              <a:xfrm>
                <a:off x="8198672" y="980275"/>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90" name="Google Shape;90;p2"/>
              <p:cNvSpPr/>
              <p:nvPr/>
            </p:nvSpPr>
            <p:spPr>
              <a:xfrm>
                <a:off x="8400998" y="980275"/>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91" name="Google Shape;91;p2"/>
              <p:cNvSpPr/>
              <p:nvPr/>
            </p:nvSpPr>
            <p:spPr>
              <a:xfrm>
                <a:off x="7996345" y="1182617"/>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92" name="Google Shape;92;p2"/>
              <p:cNvSpPr/>
              <p:nvPr/>
            </p:nvSpPr>
            <p:spPr>
              <a:xfrm>
                <a:off x="8198672" y="1182617"/>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93" name="Google Shape;93;p2"/>
              <p:cNvSpPr/>
              <p:nvPr/>
            </p:nvSpPr>
            <p:spPr>
              <a:xfrm>
                <a:off x="8400998" y="1182617"/>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94" name="Google Shape;94;p2"/>
              <p:cNvSpPr/>
              <p:nvPr/>
            </p:nvSpPr>
            <p:spPr>
              <a:xfrm>
                <a:off x="7996345" y="1384958"/>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95" name="Google Shape;95;p2"/>
              <p:cNvSpPr/>
              <p:nvPr/>
            </p:nvSpPr>
            <p:spPr>
              <a:xfrm>
                <a:off x="8198672" y="1384958"/>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96" name="Google Shape;96;p2"/>
              <p:cNvSpPr/>
              <p:nvPr/>
            </p:nvSpPr>
            <p:spPr>
              <a:xfrm>
                <a:off x="8400998" y="1384958"/>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97" name="Google Shape;97;p2"/>
              <p:cNvSpPr/>
              <p:nvPr/>
            </p:nvSpPr>
            <p:spPr>
              <a:xfrm>
                <a:off x="7996345" y="1587299"/>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98" name="Google Shape;98;p2"/>
              <p:cNvSpPr/>
              <p:nvPr/>
            </p:nvSpPr>
            <p:spPr>
              <a:xfrm>
                <a:off x="8198672" y="1587299"/>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99" name="Google Shape;99;p2"/>
              <p:cNvSpPr/>
              <p:nvPr/>
            </p:nvSpPr>
            <p:spPr>
              <a:xfrm>
                <a:off x="8400998" y="1587299"/>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00" name="Google Shape;100;p2"/>
              <p:cNvSpPr/>
              <p:nvPr/>
            </p:nvSpPr>
            <p:spPr>
              <a:xfrm>
                <a:off x="8603324" y="980275"/>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01" name="Google Shape;101;p2"/>
              <p:cNvSpPr/>
              <p:nvPr/>
            </p:nvSpPr>
            <p:spPr>
              <a:xfrm>
                <a:off x="8603324" y="1182617"/>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02" name="Google Shape;102;p2"/>
              <p:cNvSpPr/>
              <p:nvPr/>
            </p:nvSpPr>
            <p:spPr>
              <a:xfrm>
                <a:off x="8603324" y="1384958"/>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03" name="Google Shape;103;p2"/>
              <p:cNvSpPr/>
              <p:nvPr/>
            </p:nvSpPr>
            <p:spPr>
              <a:xfrm>
                <a:off x="8603349" y="1587299"/>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sp>
        <p:nvSpPr>
          <p:cNvPr id="104" name="Google Shape;104;p2"/>
          <p:cNvSpPr txBox="1">
            <a:spLocks noGrp="1"/>
          </p:cNvSpPr>
          <p:nvPr>
            <p:ph type="ctrTitle"/>
          </p:nvPr>
        </p:nvSpPr>
        <p:spPr>
          <a:xfrm>
            <a:off x="685800" y="1541675"/>
            <a:ext cx="5740200" cy="2060100"/>
          </a:xfrm>
          <a:prstGeom prst="rect">
            <a:avLst/>
          </a:prstGeom>
        </p:spPr>
        <p:txBody>
          <a:bodyPr spcFirstLastPara="1" wrap="square" lIns="0" tIns="0" rIns="0" bIns="0" anchor="ctr" anchorCtr="0">
            <a:noAutofit/>
          </a:bodyPr>
          <a:lstStyle>
            <a:lvl1pPr lvl="0" rtl="0">
              <a:spcBef>
                <a:spcPct val="0"/>
              </a:spcBef>
              <a:spcAft>
                <a:spcPct val="0"/>
              </a:spcAft>
              <a:buSzPts val="4800"/>
              <a:buNone/>
              <a:defRPr sz="4800"/>
            </a:lvl1pPr>
            <a:lvl2pPr lvl="1" rtl="0">
              <a:spcBef>
                <a:spcPct val="0"/>
              </a:spcBef>
              <a:spcAft>
                <a:spcPct val="0"/>
              </a:spcAft>
              <a:buSzPts val="4800"/>
              <a:buNone/>
              <a:defRPr sz="4800"/>
            </a:lvl2pPr>
            <a:lvl3pPr lvl="2" rtl="0">
              <a:spcBef>
                <a:spcPct val="0"/>
              </a:spcBef>
              <a:spcAft>
                <a:spcPct val="0"/>
              </a:spcAft>
              <a:buSzPts val="4800"/>
              <a:buNone/>
              <a:defRPr sz="4800"/>
            </a:lvl3pPr>
            <a:lvl4pPr lvl="3" rtl="0">
              <a:spcBef>
                <a:spcPct val="0"/>
              </a:spcBef>
              <a:spcAft>
                <a:spcPct val="0"/>
              </a:spcAft>
              <a:buSzPts val="4800"/>
              <a:buNone/>
              <a:defRPr sz="4800"/>
            </a:lvl4pPr>
            <a:lvl5pPr lvl="4" rtl="0">
              <a:spcBef>
                <a:spcPct val="0"/>
              </a:spcBef>
              <a:spcAft>
                <a:spcPct val="0"/>
              </a:spcAft>
              <a:buSzPts val="4800"/>
              <a:buNone/>
              <a:defRPr sz="4800"/>
            </a:lvl5pPr>
            <a:lvl6pPr lvl="5" rtl="0">
              <a:spcBef>
                <a:spcPct val="0"/>
              </a:spcBef>
              <a:spcAft>
                <a:spcPct val="0"/>
              </a:spcAft>
              <a:buSzPts val="4800"/>
              <a:buNone/>
              <a:defRPr sz="4800"/>
            </a:lvl6pPr>
            <a:lvl7pPr lvl="6" rtl="0">
              <a:spcBef>
                <a:spcPct val="0"/>
              </a:spcBef>
              <a:spcAft>
                <a:spcPct val="0"/>
              </a:spcAft>
              <a:buSzPts val="4800"/>
              <a:buNone/>
              <a:defRPr sz="4800"/>
            </a:lvl7pPr>
            <a:lvl8pPr lvl="7" rtl="0">
              <a:spcBef>
                <a:spcPct val="0"/>
              </a:spcBef>
              <a:spcAft>
                <a:spcPct val="0"/>
              </a:spcAft>
              <a:buSzPts val="4800"/>
              <a:buNone/>
              <a:defRPr sz="4800"/>
            </a:lvl8pPr>
            <a:lvl9pPr lvl="8" rtl="0">
              <a:spcBef>
                <a:spcPct val="0"/>
              </a:spcBef>
              <a:spcAft>
                <a:spcPct val="0"/>
              </a:spcAft>
              <a:buSzPts val="4800"/>
              <a:buNone/>
              <a:defRPr sz="4800"/>
            </a:lvl9pPr>
          </a:lstStyle>
          <a:p>
            <a:endParaRPr/>
          </a:p>
        </p:txBody>
      </p:sp>
    </p:spTree>
  </p:cSld>
  <p:clrMapOvr>
    <a:masterClrMapping/>
  </p:clrMapOvr>
  <p:transition/>
  <p:timing/>
</p:sldLayout>
</file>

<file path=ppt/slideLayouts/slideLayout14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Subtitle">
  <p:cSld name="TITLE_1">
    <p:spTree>
      <p:nvGrpSpPr>
        <p:cNvPr id="1" name="Shape 105"/>
        <p:cNvGrpSpPr/>
        <p:nvPr/>
      </p:nvGrpSpPr>
      <p:grpSpPr>
        <a:xfrm>
          <a:off x="0" y="0"/>
          <a:ext cx="0" cy="0"/>
        </a:xfrm>
      </p:grpSpPr>
      <p:sp>
        <p:nvSpPr>
          <p:cNvPr id="106" name="Google Shape;106;p3"/>
          <p:cNvSpPr/>
          <p:nvPr/>
        </p:nvSpPr>
        <p:spPr>
          <a:xfrm>
            <a:off x="6100358" y="13"/>
            <a:ext cx="3050400" cy="51435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07" name="Google Shape;107;p3"/>
          <p:cNvSpPr/>
          <p:nvPr/>
        </p:nvSpPr>
        <p:spPr>
          <a:xfrm>
            <a:off x="-175" y="1541675"/>
            <a:ext cx="6870000" cy="20601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nvGrpSpPr>
          <p:cNvPr id="108" name="Google Shape;108;p3"/>
          <p:cNvGrpSpPr/>
          <p:nvPr/>
        </p:nvGrpSpPr>
        <p:grpSpPr>
          <a:xfrm>
            <a:off x="8477595" y="4477088"/>
            <a:ext cx="666403" cy="666424"/>
            <a:chOff x="7996345" y="980275"/>
            <a:chExt cx="666403" cy="666424"/>
          </a:xfrm>
        </p:grpSpPr>
        <p:sp>
          <p:nvSpPr>
            <p:cNvPr id="109" name="Google Shape;109;p3"/>
            <p:cNvSpPr/>
            <p:nvPr/>
          </p:nvSpPr>
          <p:spPr>
            <a:xfrm>
              <a:off x="7996345" y="980275"/>
              <a:ext cx="59400" cy="594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10" name="Google Shape;110;p3"/>
            <p:cNvSpPr/>
            <p:nvPr/>
          </p:nvSpPr>
          <p:spPr>
            <a:xfrm>
              <a:off x="8198672" y="980275"/>
              <a:ext cx="59400" cy="594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11" name="Google Shape;111;p3"/>
            <p:cNvSpPr/>
            <p:nvPr/>
          </p:nvSpPr>
          <p:spPr>
            <a:xfrm>
              <a:off x="8400998" y="980275"/>
              <a:ext cx="59400" cy="594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12" name="Google Shape;112;p3"/>
            <p:cNvSpPr/>
            <p:nvPr/>
          </p:nvSpPr>
          <p:spPr>
            <a:xfrm>
              <a:off x="7996345" y="1182617"/>
              <a:ext cx="59400" cy="594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13" name="Google Shape;113;p3"/>
            <p:cNvSpPr/>
            <p:nvPr/>
          </p:nvSpPr>
          <p:spPr>
            <a:xfrm>
              <a:off x="8198672" y="1182617"/>
              <a:ext cx="59400" cy="594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14" name="Google Shape;114;p3"/>
            <p:cNvSpPr/>
            <p:nvPr/>
          </p:nvSpPr>
          <p:spPr>
            <a:xfrm>
              <a:off x="8400998" y="1182617"/>
              <a:ext cx="59400" cy="594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15" name="Google Shape;115;p3"/>
            <p:cNvSpPr/>
            <p:nvPr/>
          </p:nvSpPr>
          <p:spPr>
            <a:xfrm>
              <a:off x="7996345" y="1384958"/>
              <a:ext cx="59400" cy="594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16" name="Google Shape;116;p3"/>
            <p:cNvSpPr/>
            <p:nvPr/>
          </p:nvSpPr>
          <p:spPr>
            <a:xfrm>
              <a:off x="8198672" y="1384958"/>
              <a:ext cx="59400" cy="594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17" name="Google Shape;117;p3"/>
            <p:cNvSpPr/>
            <p:nvPr/>
          </p:nvSpPr>
          <p:spPr>
            <a:xfrm>
              <a:off x="8400998" y="1384958"/>
              <a:ext cx="59400" cy="594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18" name="Google Shape;118;p3"/>
            <p:cNvSpPr/>
            <p:nvPr/>
          </p:nvSpPr>
          <p:spPr>
            <a:xfrm>
              <a:off x="7996345" y="1587299"/>
              <a:ext cx="59400" cy="594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19" name="Google Shape;119;p3"/>
            <p:cNvSpPr/>
            <p:nvPr/>
          </p:nvSpPr>
          <p:spPr>
            <a:xfrm>
              <a:off x="8198672" y="1587299"/>
              <a:ext cx="59400" cy="594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20" name="Google Shape;120;p3"/>
            <p:cNvSpPr/>
            <p:nvPr/>
          </p:nvSpPr>
          <p:spPr>
            <a:xfrm>
              <a:off x="8400998" y="1587299"/>
              <a:ext cx="59400" cy="594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21" name="Google Shape;121;p3"/>
            <p:cNvSpPr/>
            <p:nvPr/>
          </p:nvSpPr>
          <p:spPr>
            <a:xfrm>
              <a:off x="8603324" y="980275"/>
              <a:ext cx="59400" cy="594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22" name="Google Shape;122;p3"/>
            <p:cNvSpPr/>
            <p:nvPr/>
          </p:nvSpPr>
          <p:spPr>
            <a:xfrm>
              <a:off x="8603324" y="1182617"/>
              <a:ext cx="59400" cy="594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23" name="Google Shape;123;p3"/>
            <p:cNvSpPr/>
            <p:nvPr/>
          </p:nvSpPr>
          <p:spPr>
            <a:xfrm>
              <a:off x="8603324" y="1384958"/>
              <a:ext cx="59400" cy="594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24" name="Google Shape;124;p3"/>
            <p:cNvSpPr/>
            <p:nvPr/>
          </p:nvSpPr>
          <p:spPr>
            <a:xfrm>
              <a:off x="8603349" y="1587299"/>
              <a:ext cx="59400" cy="594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125" name="Google Shape;125;p3"/>
          <p:cNvGrpSpPr/>
          <p:nvPr/>
        </p:nvGrpSpPr>
        <p:grpSpPr>
          <a:xfrm>
            <a:off x="7042555" y="1541664"/>
            <a:ext cx="508369" cy="2060087"/>
            <a:chOff x="7022220" y="1541675"/>
            <a:chExt cx="464052" cy="1880499"/>
          </a:xfrm>
        </p:grpSpPr>
        <p:sp>
          <p:nvSpPr>
            <p:cNvPr id="126" name="Google Shape;126;p3"/>
            <p:cNvSpPr/>
            <p:nvPr/>
          </p:nvSpPr>
          <p:spPr>
            <a:xfrm>
              <a:off x="7022220" y="1541675"/>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27" name="Google Shape;127;p3"/>
            <p:cNvSpPr/>
            <p:nvPr/>
          </p:nvSpPr>
          <p:spPr>
            <a:xfrm>
              <a:off x="7224547" y="1541675"/>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28" name="Google Shape;128;p3"/>
            <p:cNvSpPr/>
            <p:nvPr/>
          </p:nvSpPr>
          <p:spPr>
            <a:xfrm>
              <a:off x="7426873" y="1541675"/>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29" name="Google Shape;129;p3"/>
            <p:cNvSpPr/>
            <p:nvPr/>
          </p:nvSpPr>
          <p:spPr>
            <a:xfrm>
              <a:off x="7022220" y="1744017"/>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30" name="Google Shape;130;p3"/>
            <p:cNvSpPr/>
            <p:nvPr/>
          </p:nvSpPr>
          <p:spPr>
            <a:xfrm>
              <a:off x="7224547" y="1744017"/>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31" name="Google Shape;131;p3"/>
            <p:cNvSpPr/>
            <p:nvPr/>
          </p:nvSpPr>
          <p:spPr>
            <a:xfrm>
              <a:off x="7426873" y="1744017"/>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32" name="Google Shape;132;p3"/>
            <p:cNvSpPr/>
            <p:nvPr/>
          </p:nvSpPr>
          <p:spPr>
            <a:xfrm>
              <a:off x="7022220" y="1946358"/>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33" name="Google Shape;133;p3"/>
            <p:cNvSpPr/>
            <p:nvPr/>
          </p:nvSpPr>
          <p:spPr>
            <a:xfrm>
              <a:off x="7224547" y="1946358"/>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34" name="Google Shape;134;p3"/>
            <p:cNvSpPr/>
            <p:nvPr/>
          </p:nvSpPr>
          <p:spPr>
            <a:xfrm>
              <a:off x="7426873" y="1946358"/>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35" name="Google Shape;135;p3"/>
            <p:cNvSpPr/>
            <p:nvPr/>
          </p:nvSpPr>
          <p:spPr>
            <a:xfrm>
              <a:off x="7022220" y="2148699"/>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36" name="Google Shape;136;p3"/>
            <p:cNvSpPr/>
            <p:nvPr/>
          </p:nvSpPr>
          <p:spPr>
            <a:xfrm>
              <a:off x="7224547" y="2148699"/>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37" name="Google Shape;137;p3"/>
            <p:cNvSpPr/>
            <p:nvPr/>
          </p:nvSpPr>
          <p:spPr>
            <a:xfrm>
              <a:off x="7426873" y="2148699"/>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38" name="Google Shape;138;p3"/>
            <p:cNvSpPr/>
            <p:nvPr/>
          </p:nvSpPr>
          <p:spPr>
            <a:xfrm>
              <a:off x="7022220" y="2351050"/>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39" name="Google Shape;139;p3"/>
            <p:cNvSpPr/>
            <p:nvPr/>
          </p:nvSpPr>
          <p:spPr>
            <a:xfrm>
              <a:off x="7224547" y="2351050"/>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40" name="Google Shape;140;p3"/>
            <p:cNvSpPr/>
            <p:nvPr/>
          </p:nvSpPr>
          <p:spPr>
            <a:xfrm>
              <a:off x="7426873" y="2351050"/>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41" name="Google Shape;141;p3"/>
            <p:cNvSpPr/>
            <p:nvPr/>
          </p:nvSpPr>
          <p:spPr>
            <a:xfrm>
              <a:off x="7022220" y="2553392"/>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42" name="Google Shape;142;p3"/>
            <p:cNvSpPr/>
            <p:nvPr/>
          </p:nvSpPr>
          <p:spPr>
            <a:xfrm>
              <a:off x="7224547" y="2553392"/>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43" name="Google Shape;143;p3"/>
            <p:cNvSpPr/>
            <p:nvPr/>
          </p:nvSpPr>
          <p:spPr>
            <a:xfrm>
              <a:off x="7426873" y="2553392"/>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44" name="Google Shape;144;p3"/>
            <p:cNvSpPr/>
            <p:nvPr/>
          </p:nvSpPr>
          <p:spPr>
            <a:xfrm>
              <a:off x="7022220" y="2755733"/>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45" name="Google Shape;145;p3"/>
            <p:cNvSpPr/>
            <p:nvPr/>
          </p:nvSpPr>
          <p:spPr>
            <a:xfrm>
              <a:off x="7224547" y="2755733"/>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46" name="Google Shape;146;p3"/>
            <p:cNvSpPr/>
            <p:nvPr/>
          </p:nvSpPr>
          <p:spPr>
            <a:xfrm>
              <a:off x="7426873" y="2755733"/>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47" name="Google Shape;147;p3"/>
            <p:cNvSpPr/>
            <p:nvPr/>
          </p:nvSpPr>
          <p:spPr>
            <a:xfrm>
              <a:off x="7022220" y="2958074"/>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48" name="Google Shape;148;p3"/>
            <p:cNvSpPr/>
            <p:nvPr/>
          </p:nvSpPr>
          <p:spPr>
            <a:xfrm>
              <a:off x="7224547" y="2958074"/>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49" name="Google Shape;149;p3"/>
            <p:cNvSpPr/>
            <p:nvPr/>
          </p:nvSpPr>
          <p:spPr>
            <a:xfrm>
              <a:off x="7426873" y="2958074"/>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50" name="Google Shape;150;p3"/>
            <p:cNvSpPr/>
            <p:nvPr/>
          </p:nvSpPr>
          <p:spPr>
            <a:xfrm>
              <a:off x="7022220" y="3160433"/>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51" name="Google Shape;151;p3"/>
            <p:cNvSpPr/>
            <p:nvPr/>
          </p:nvSpPr>
          <p:spPr>
            <a:xfrm>
              <a:off x="7224547" y="3160433"/>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52" name="Google Shape;152;p3"/>
            <p:cNvSpPr/>
            <p:nvPr/>
          </p:nvSpPr>
          <p:spPr>
            <a:xfrm>
              <a:off x="7426873" y="3160433"/>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53" name="Google Shape;153;p3"/>
            <p:cNvSpPr/>
            <p:nvPr/>
          </p:nvSpPr>
          <p:spPr>
            <a:xfrm>
              <a:off x="7022220" y="3362774"/>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54" name="Google Shape;154;p3"/>
            <p:cNvSpPr/>
            <p:nvPr/>
          </p:nvSpPr>
          <p:spPr>
            <a:xfrm>
              <a:off x="7224547" y="3362774"/>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55" name="Google Shape;155;p3"/>
            <p:cNvSpPr/>
            <p:nvPr/>
          </p:nvSpPr>
          <p:spPr>
            <a:xfrm>
              <a:off x="7426873" y="3362774"/>
              <a:ext cx="59400" cy="594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156" name="Google Shape;156;p3"/>
          <p:cNvGrpSpPr/>
          <p:nvPr/>
        </p:nvGrpSpPr>
        <p:grpSpPr>
          <a:xfrm>
            <a:off x="-225" y="2135380"/>
            <a:ext cx="301822" cy="872770"/>
            <a:chOff x="-225" y="1987280"/>
            <a:chExt cx="318950" cy="922298"/>
          </a:xfrm>
        </p:grpSpPr>
        <p:sp>
          <p:nvSpPr>
            <p:cNvPr id="157" name="Google Shape;157;p3"/>
            <p:cNvSpPr/>
            <p:nvPr/>
          </p:nvSpPr>
          <p:spPr>
            <a:xfrm>
              <a:off x="-175" y="1987280"/>
              <a:ext cx="318900" cy="1167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58" name="Google Shape;158;p3"/>
            <p:cNvSpPr/>
            <p:nvPr/>
          </p:nvSpPr>
          <p:spPr>
            <a:xfrm>
              <a:off x="-175" y="2255817"/>
              <a:ext cx="318900" cy="1167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59" name="Google Shape;159;p3"/>
            <p:cNvSpPr/>
            <p:nvPr/>
          </p:nvSpPr>
          <p:spPr>
            <a:xfrm>
              <a:off x="-175" y="2524353"/>
              <a:ext cx="318900" cy="1167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60" name="Google Shape;160;p3"/>
            <p:cNvSpPr/>
            <p:nvPr/>
          </p:nvSpPr>
          <p:spPr>
            <a:xfrm>
              <a:off x="-225" y="2792878"/>
              <a:ext cx="318900" cy="1167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161" name="Google Shape;161;p3"/>
          <p:cNvGrpSpPr/>
          <p:nvPr/>
        </p:nvGrpSpPr>
        <p:grpSpPr>
          <a:xfrm>
            <a:off x="8842175" y="668859"/>
            <a:ext cx="301822" cy="872807"/>
            <a:chOff x="-225" y="2255817"/>
            <a:chExt cx="318950" cy="922336"/>
          </a:xfrm>
        </p:grpSpPr>
        <p:sp>
          <p:nvSpPr>
            <p:cNvPr id="162" name="Google Shape;162;p3"/>
            <p:cNvSpPr/>
            <p:nvPr/>
          </p:nvSpPr>
          <p:spPr>
            <a:xfrm>
              <a:off x="-175" y="2255817"/>
              <a:ext cx="318900" cy="1167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63" name="Google Shape;163;p3"/>
            <p:cNvSpPr/>
            <p:nvPr/>
          </p:nvSpPr>
          <p:spPr>
            <a:xfrm>
              <a:off x="-175" y="2524353"/>
              <a:ext cx="318900" cy="1167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64" name="Google Shape;164;p3"/>
            <p:cNvSpPr/>
            <p:nvPr/>
          </p:nvSpPr>
          <p:spPr>
            <a:xfrm>
              <a:off x="-225" y="2792878"/>
              <a:ext cx="318900" cy="1167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65" name="Google Shape;165;p3"/>
            <p:cNvSpPr/>
            <p:nvPr/>
          </p:nvSpPr>
          <p:spPr>
            <a:xfrm>
              <a:off x="-225" y="3061453"/>
              <a:ext cx="318900" cy="1167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166" name="Google Shape;166;p3"/>
          <p:cNvGrpSpPr/>
          <p:nvPr/>
        </p:nvGrpSpPr>
        <p:grpSpPr>
          <a:xfrm>
            <a:off x="6100350" y="4270684"/>
            <a:ext cx="301822" cy="872807"/>
            <a:chOff x="-225" y="2255817"/>
            <a:chExt cx="318950" cy="922336"/>
          </a:xfrm>
        </p:grpSpPr>
        <p:sp>
          <p:nvSpPr>
            <p:cNvPr id="167" name="Google Shape;167;p3"/>
            <p:cNvSpPr/>
            <p:nvPr/>
          </p:nvSpPr>
          <p:spPr>
            <a:xfrm>
              <a:off x="-175" y="2255817"/>
              <a:ext cx="318900" cy="116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68" name="Google Shape;168;p3"/>
            <p:cNvSpPr/>
            <p:nvPr/>
          </p:nvSpPr>
          <p:spPr>
            <a:xfrm>
              <a:off x="-175" y="2524353"/>
              <a:ext cx="318900" cy="116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69" name="Google Shape;169;p3"/>
            <p:cNvSpPr/>
            <p:nvPr/>
          </p:nvSpPr>
          <p:spPr>
            <a:xfrm>
              <a:off x="-225" y="2792878"/>
              <a:ext cx="318900" cy="116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70" name="Google Shape;170;p3"/>
            <p:cNvSpPr/>
            <p:nvPr/>
          </p:nvSpPr>
          <p:spPr>
            <a:xfrm>
              <a:off x="-225" y="3061453"/>
              <a:ext cx="318900" cy="116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171" name="Google Shape;171;p3"/>
          <p:cNvGrpSpPr/>
          <p:nvPr/>
        </p:nvGrpSpPr>
        <p:grpSpPr>
          <a:xfrm>
            <a:off x="685795" y="0"/>
            <a:ext cx="666403" cy="666424"/>
            <a:chOff x="7996345" y="980275"/>
            <a:chExt cx="666403" cy="666424"/>
          </a:xfrm>
        </p:grpSpPr>
        <p:sp>
          <p:nvSpPr>
            <p:cNvPr id="172" name="Google Shape;172;p3"/>
            <p:cNvSpPr/>
            <p:nvPr/>
          </p:nvSpPr>
          <p:spPr>
            <a:xfrm>
              <a:off x="7996345" y="980275"/>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73" name="Google Shape;173;p3"/>
            <p:cNvSpPr/>
            <p:nvPr/>
          </p:nvSpPr>
          <p:spPr>
            <a:xfrm>
              <a:off x="8198672" y="980275"/>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74" name="Google Shape;174;p3"/>
            <p:cNvSpPr/>
            <p:nvPr/>
          </p:nvSpPr>
          <p:spPr>
            <a:xfrm>
              <a:off x="8400998" y="980275"/>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75" name="Google Shape;175;p3"/>
            <p:cNvSpPr/>
            <p:nvPr/>
          </p:nvSpPr>
          <p:spPr>
            <a:xfrm>
              <a:off x="7996345" y="1182617"/>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76" name="Google Shape;176;p3"/>
            <p:cNvSpPr/>
            <p:nvPr/>
          </p:nvSpPr>
          <p:spPr>
            <a:xfrm>
              <a:off x="8198672" y="1182617"/>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77" name="Google Shape;177;p3"/>
            <p:cNvSpPr/>
            <p:nvPr/>
          </p:nvSpPr>
          <p:spPr>
            <a:xfrm>
              <a:off x="8400998" y="1182617"/>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78" name="Google Shape;178;p3"/>
            <p:cNvSpPr/>
            <p:nvPr/>
          </p:nvSpPr>
          <p:spPr>
            <a:xfrm>
              <a:off x="7996345" y="1384958"/>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79" name="Google Shape;179;p3"/>
            <p:cNvSpPr/>
            <p:nvPr/>
          </p:nvSpPr>
          <p:spPr>
            <a:xfrm>
              <a:off x="8198672" y="1384958"/>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80" name="Google Shape;180;p3"/>
            <p:cNvSpPr/>
            <p:nvPr/>
          </p:nvSpPr>
          <p:spPr>
            <a:xfrm>
              <a:off x="8400998" y="1384958"/>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81" name="Google Shape;181;p3"/>
            <p:cNvSpPr/>
            <p:nvPr/>
          </p:nvSpPr>
          <p:spPr>
            <a:xfrm>
              <a:off x="7996345" y="1587299"/>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82" name="Google Shape;182;p3"/>
            <p:cNvSpPr/>
            <p:nvPr/>
          </p:nvSpPr>
          <p:spPr>
            <a:xfrm>
              <a:off x="8198672" y="1587299"/>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83" name="Google Shape;183;p3"/>
            <p:cNvSpPr/>
            <p:nvPr/>
          </p:nvSpPr>
          <p:spPr>
            <a:xfrm>
              <a:off x="8400998" y="1587299"/>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84" name="Google Shape;184;p3"/>
            <p:cNvSpPr/>
            <p:nvPr/>
          </p:nvSpPr>
          <p:spPr>
            <a:xfrm>
              <a:off x="8603324" y="980275"/>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85" name="Google Shape;185;p3"/>
            <p:cNvSpPr/>
            <p:nvPr/>
          </p:nvSpPr>
          <p:spPr>
            <a:xfrm>
              <a:off x="8603324" y="1182617"/>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86" name="Google Shape;186;p3"/>
            <p:cNvSpPr/>
            <p:nvPr/>
          </p:nvSpPr>
          <p:spPr>
            <a:xfrm>
              <a:off x="8603324" y="1384958"/>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87" name="Google Shape;187;p3"/>
            <p:cNvSpPr/>
            <p:nvPr/>
          </p:nvSpPr>
          <p:spPr>
            <a:xfrm>
              <a:off x="8603349" y="1587299"/>
              <a:ext cx="59400" cy="594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sp>
        <p:nvSpPr>
          <p:cNvPr id="188" name="Google Shape;188;p3"/>
          <p:cNvSpPr txBox="1">
            <a:spLocks noGrp="1"/>
          </p:cNvSpPr>
          <p:nvPr>
            <p:ph type="ctrTitle"/>
          </p:nvPr>
        </p:nvSpPr>
        <p:spPr>
          <a:xfrm>
            <a:off x="603425" y="1794125"/>
            <a:ext cx="5497200" cy="872700"/>
          </a:xfrm>
          <a:prstGeom prst="rect">
            <a:avLst/>
          </a:prstGeom>
        </p:spPr>
        <p:txBody>
          <a:bodyPr spcFirstLastPara="1" wrap="square" lIns="0" tIns="0" rIns="0" bIns="0" anchor="b" anchorCtr="0">
            <a:noAutofit/>
          </a:bodyPr>
          <a:lstStyle>
            <a:lvl1pPr lvl="0" rtl="0">
              <a:spcBef>
                <a:spcPct val="0"/>
              </a:spcBef>
              <a:spcAft>
                <a:spcPct val="0"/>
              </a:spcAft>
              <a:buClr>
                <a:schemeClr val="dk1"/>
              </a:buClr>
              <a:buSzPts val="3600"/>
              <a:buNone/>
              <a:defRPr sz="3600">
                <a:solidFill>
                  <a:schemeClr val="dk1"/>
                </a:solidFill>
              </a:defRPr>
            </a:lvl1pPr>
            <a:lvl2pPr lvl="1" rtl="0">
              <a:spcBef>
                <a:spcPct val="0"/>
              </a:spcBef>
              <a:spcAft>
                <a:spcPct val="0"/>
              </a:spcAft>
              <a:buClr>
                <a:schemeClr val="dk1"/>
              </a:buClr>
              <a:buSzPts val="3600"/>
              <a:buNone/>
              <a:defRPr sz="3600">
                <a:solidFill>
                  <a:schemeClr val="dk1"/>
                </a:solidFill>
              </a:defRPr>
            </a:lvl2pPr>
            <a:lvl3pPr lvl="2" rtl="0">
              <a:spcBef>
                <a:spcPct val="0"/>
              </a:spcBef>
              <a:spcAft>
                <a:spcPct val="0"/>
              </a:spcAft>
              <a:buClr>
                <a:schemeClr val="dk1"/>
              </a:buClr>
              <a:buSzPts val="3600"/>
              <a:buNone/>
              <a:defRPr sz="3600">
                <a:solidFill>
                  <a:schemeClr val="dk1"/>
                </a:solidFill>
              </a:defRPr>
            </a:lvl3pPr>
            <a:lvl4pPr lvl="3" rtl="0">
              <a:spcBef>
                <a:spcPct val="0"/>
              </a:spcBef>
              <a:spcAft>
                <a:spcPct val="0"/>
              </a:spcAft>
              <a:buClr>
                <a:schemeClr val="dk1"/>
              </a:buClr>
              <a:buSzPts val="3600"/>
              <a:buNone/>
              <a:defRPr sz="3600">
                <a:solidFill>
                  <a:schemeClr val="dk1"/>
                </a:solidFill>
              </a:defRPr>
            </a:lvl4pPr>
            <a:lvl5pPr lvl="4" rtl="0">
              <a:spcBef>
                <a:spcPct val="0"/>
              </a:spcBef>
              <a:spcAft>
                <a:spcPct val="0"/>
              </a:spcAft>
              <a:buClr>
                <a:schemeClr val="dk1"/>
              </a:buClr>
              <a:buSzPts val="3600"/>
              <a:buNone/>
              <a:defRPr sz="3600">
                <a:solidFill>
                  <a:schemeClr val="dk1"/>
                </a:solidFill>
              </a:defRPr>
            </a:lvl5pPr>
            <a:lvl6pPr lvl="5" rtl="0">
              <a:spcBef>
                <a:spcPct val="0"/>
              </a:spcBef>
              <a:spcAft>
                <a:spcPct val="0"/>
              </a:spcAft>
              <a:buClr>
                <a:schemeClr val="dk1"/>
              </a:buClr>
              <a:buSzPts val="3600"/>
              <a:buNone/>
              <a:defRPr sz="3600">
                <a:solidFill>
                  <a:schemeClr val="dk1"/>
                </a:solidFill>
              </a:defRPr>
            </a:lvl6pPr>
            <a:lvl7pPr lvl="6" rtl="0">
              <a:spcBef>
                <a:spcPct val="0"/>
              </a:spcBef>
              <a:spcAft>
                <a:spcPct val="0"/>
              </a:spcAft>
              <a:buClr>
                <a:schemeClr val="dk1"/>
              </a:buClr>
              <a:buSzPts val="3600"/>
              <a:buNone/>
              <a:defRPr sz="3600">
                <a:solidFill>
                  <a:schemeClr val="dk1"/>
                </a:solidFill>
              </a:defRPr>
            </a:lvl7pPr>
            <a:lvl8pPr lvl="7" rtl="0">
              <a:spcBef>
                <a:spcPct val="0"/>
              </a:spcBef>
              <a:spcAft>
                <a:spcPct val="0"/>
              </a:spcAft>
              <a:buClr>
                <a:schemeClr val="dk1"/>
              </a:buClr>
              <a:buSzPts val="3600"/>
              <a:buNone/>
              <a:defRPr sz="3600">
                <a:solidFill>
                  <a:schemeClr val="dk1"/>
                </a:solidFill>
              </a:defRPr>
            </a:lvl8pPr>
            <a:lvl9pPr lvl="8" rtl="0">
              <a:spcBef>
                <a:spcPct val="0"/>
              </a:spcBef>
              <a:spcAft>
                <a:spcPct val="0"/>
              </a:spcAft>
              <a:buClr>
                <a:schemeClr val="dk1"/>
              </a:buClr>
              <a:buSzPts val="3600"/>
              <a:buNone/>
              <a:defRPr sz="3600">
                <a:solidFill>
                  <a:schemeClr val="dk1"/>
                </a:solidFill>
              </a:defRPr>
            </a:lvl9pPr>
          </a:lstStyle>
          <a:p>
            <a:endParaRPr/>
          </a:p>
        </p:txBody>
      </p:sp>
      <p:sp>
        <p:nvSpPr>
          <p:cNvPr id="189" name="Google Shape;189;p3"/>
          <p:cNvSpPr txBox="1">
            <a:spLocks noGrp="1"/>
          </p:cNvSpPr>
          <p:nvPr>
            <p:ph type="subTitle" idx="1"/>
          </p:nvPr>
        </p:nvSpPr>
        <p:spPr>
          <a:xfrm>
            <a:off x="603425" y="2604674"/>
            <a:ext cx="5497200" cy="379800"/>
          </a:xfrm>
          <a:prstGeom prst="rect">
            <a:avLst/>
          </a:prstGeom>
        </p:spPr>
        <p:txBody>
          <a:bodyPr spcFirstLastPara="1" wrap="square" lIns="0" tIns="0" rIns="0" bIns="0" anchor="t" anchorCtr="0">
            <a:noAutofit/>
          </a:bodyPr>
          <a:lstStyle>
            <a:lvl1pPr lvl="0" rtl="0">
              <a:spcBef>
                <a:spcPct val="0"/>
              </a:spcBef>
              <a:spcAft>
                <a:spcPct val="0"/>
              </a:spcAft>
              <a:buClr>
                <a:schemeClr val="lt1"/>
              </a:buClr>
              <a:buSzPts val="2400"/>
              <a:buNone/>
              <a:defRPr>
                <a:solidFill>
                  <a:schemeClr val="lt1"/>
                </a:solidFill>
              </a:defRPr>
            </a:lvl1pPr>
            <a:lvl2pPr lvl="1" rtl="0">
              <a:spcBef>
                <a:spcPct val="0"/>
              </a:spcBef>
              <a:spcAft>
                <a:spcPct val="0"/>
              </a:spcAft>
              <a:buClr>
                <a:schemeClr val="lt1"/>
              </a:buClr>
              <a:buSzPts val="3000"/>
              <a:buNone/>
              <a:defRPr sz="3000">
                <a:solidFill>
                  <a:schemeClr val="lt1"/>
                </a:solidFill>
              </a:defRPr>
            </a:lvl2pPr>
            <a:lvl3pPr lvl="2" rtl="0">
              <a:spcBef>
                <a:spcPct val="0"/>
              </a:spcBef>
              <a:spcAft>
                <a:spcPct val="0"/>
              </a:spcAft>
              <a:buClr>
                <a:schemeClr val="lt1"/>
              </a:buClr>
              <a:buSzPts val="3000"/>
              <a:buNone/>
              <a:defRPr sz="3000">
                <a:solidFill>
                  <a:schemeClr val="lt1"/>
                </a:solidFill>
              </a:defRPr>
            </a:lvl3pPr>
            <a:lvl4pPr lvl="3" rtl="0">
              <a:spcBef>
                <a:spcPct val="0"/>
              </a:spcBef>
              <a:spcAft>
                <a:spcPct val="0"/>
              </a:spcAft>
              <a:buClr>
                <a:schemeClr val="lt1"/>
              </a:buClr>
              <a:buSzPts val="3000"/>
              <a:buNone/>
              <a:defRPr sz="3000">
                <a:solidFill>
                  <a:schemeClr val="lt1"/>
                </a:solidFill>
              </a:defRPr>
            </a:lvl4pPr>
            <a:lvl5pPr lvl="4" rtl="0">
              <a:spcBef>
                <a:spcPct val="0"/>
              </a:spcBef>
              <a:spcAft>
                <a:spcPct val="0"/>
              </a:spcAft>
              <a:buClr>
                <a:schemeClr val="lt1"/>
              </a:buClr>
              <a:buSzPts val="3000"/>
              <a:buNone/>
              <a:defRPr sz="3000">
                <a:solidFill>
                  <a:schemeClr val="lt1"/>
                </a:solidFill>
              </a:defRPr>
            </a:lvl5pPr>
            <a:lvl6pPr lvl="5" rtl="0">
              <a:spcBef>
                <a:spcPct val="0"/>
              </a:spcBef>
              <a:spcAft>
                <a:spcPct val="0"/>
              </a:spcAft>
              <a:buClr>
                <a:schemeClr val="lt1"/>
              </a:buClr>
              <a:buSzPts val="3000"/>
              <a:buNone/>
              <a:defRPr sz="3000">
                <a:solidFill>
                  <a:schemeClr val="lt1"/>
                </a:solidFill>
              </a:defRPr>
            </a:lvl6pPr>
            <a:lvl7pPr lvl="6" rtl="0">
              <a:spcBef>
                <a:spcPct val="0"/>
              </a:spcBef>
              <a:spcAft>
                <a:spcPct val="0"/>
              </a:spcAft>
              <a:buClr>
                <a:schemeClr val="lt1"/>
              </a:buClr>
              <a:buSzPts val="3000"/>
              <a:buNone/>
              <a:defRPr sz="3000">
                <a:solidFill>
                  <a:schemeClr val="lt1"/>
                </a:solidFill>
              </a:defRPr>
            </a:lvl7pPr>
            <a:lvl8pPr lvl="7" rtl="0">
              <a:spcBef>
                <a:spcPct val="0"/>
              </a:spcBef>
              <a:spcAft>
                <a:spcPct val="0"/>
              </a:spcAft>
              <a:buClr>
                <a:schemeClr val="lt1"/>
              </a:buClr>
              <a:buSzPts val="3000"/>
              <a:buNone/>
              <a:defRPr sz="3000">
                <a:solidFill>
                  <a:schemeClr val="lt1"/>
                </a:solidFill>
              </a:defRPr>
            </a:lvl8pPr>
            <a:lvl9pPr lvl="8" rtl="0">
              <a:spcBef>
                <a:spcPct val="0"/>
              </a:spcBef>
              <a:spcAft>
                <a:spcPct val="0"/>
              </a:spcAft>
              <a:buClr>
                <a:schemeClr val="lt1"/>
              </a:buClr>
              <a:buSzPts val="3000"/>
              <a:buNone/>
              <a:defRPr sz="3000">
                <a:solidFill>
                  <a:schemeClr val="lt1"/>
                </a:solidFill>
              </a:defRPr>
            </a:lvl9pPr>
          </a:lstStyle>
          <a:p>
            <a:endParaRPr/>
          </a:p>
        </p:txBody>
      </p:sp>
    </p:spTree>
  </p:cSld>
  <p:clrMapOvr>
    <a:masterClrMapping/>
  </p:clrMapOvr>
  <p:transition/>
  <p:timing/>
</p:sldLayout>
</file>

<file path=ppt/slideLayouts/slideLayout14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Caption">
  <p:cSld name="CAPTION_ONLY">
    <p:spTree>
      <p:nvGrpSpPr>
        <p:cNvPr id="1" name="Shape 422"/>
        <p:cNvGrpSpPr/>
        <p:nvPr/>
      </p:nvGrpSpPr>
      <p:grpSpPr>
        <a:xfrm>
          <a:off x="0" y="0"/>
          <a:ext cx="0" cy="0"/>
        </a:xfrm>
      </p:grpSpPr>
      <p:sp>
        <p:nvSpPr>
          <p:cNvPr id="423" name="Google Shape;423;p10"/>
          <p:cNvSpPr/>
          <p:nvPr/>
        </p:nvSpPr>
        <p:spPr>
          <a:xfrm>
            <a:off x="8504250" y="4489800"/>
            <a:ext cx="653700" cy="6537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24" name="Google Shape;424;p10"/>
          <p:cNvSpPr/>
          <p:nvPr/>
        </p:nvSpPr>
        <p:spPr>
          <a:xfrm>
            <a:off x="0" y="0"/>
            <a:ext cx="653700" cy="51435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25" name="Google Shape;425;p10"/>
          <p:cNvSpPr/>
          <p:nvPr/>
        </p:nvSpPr>
        <p:spPr>
          <a:xfrm>
            <a:off x="322375" y="4489799"/>
            <a:ext cx="7524000" cy="3312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nvGrpSpPr>
          <p:cNvPr id="426" name="Google Shape;426;p10"/>
          <p:cNvGrpSpPr/>
          <p:nvPr/>
        </p:nvGrpSpPr>
        <p:grpSpPr>
          <a:xfrm>
            <a:off x="-207" y="664293"/>
            <a:ext cx="155867" cy="653721"/>
            <a:chOff x="5385375" y="498300"/>
            <a:chExt cx="802200" cy="556500"/>
          </a:xfrm>
        </p:grpSpPr>
        <p:sp>
          <p:nvSpPr>
            <p:cNvPr id="427" name="Google Shape;427;p10"/>
            <p:cNvSpPr/>
            <p:nvPr/>
          </p:nvSpPr>
          <p:spPr>
            <a:xfrm>
              <a:off x="5385375" y="498300"/>
              <a:ext cx="802200" cy="993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28" name="Google Shape;428;p10"/>
            <p:cNvSpPr/>
            <p:nvPr/>
          </p:nvSpPr>
          <p:spPr>
            <a:xfrm>
              <a:off x="5385375" y="726900"/>
              <a:ext cx="802200" cy="993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29" name="Google Shape;429;p10"/>
            <p:cNvSpPr/>
            <p:nvPr/>
          </p:nvSpPr>
          <p:spPr>
            <a:xfrm>
              <a:off x="5385375" y="955500"/>
              <a:ext cx="802200" cy="993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430" name="Google Shape;430;p10"/>
          <p:cNvGrpSpPr/>
          <p:nvPr/>
        </p:nvGrpSpPr>
        <p:grpSpPr>
          <a:xfrm>
            <a:off x="322384" y="657975"/>
            <a:ext cx="666347" cy="666373"/>
            <a:chOff x="7134700" y="414375"/>
            <a:chExt cx="501919" cy="501900"/>
          </a:xfrm>
        </p:grpSpPr>
        <p:sp>
          <p:nvSpPr>
            <p:cNvPr id="431" name="Google Shape;431;p10"/>
            <p:cNvSpPr/>
            <p:nvPr/>
          </p:nvSpPr>
          <p:spPr>
            <a:xfrm>
              <a:off x="7134700" y="4143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32" name="Google Shape;432;p10"/>
            <p:cNvSpPr/>
            <p:nvPr/>
          </p:nvSpPr>
          <p:spPr>
            <a:xfrm>
              <a:off x="7287100" y="4143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33" name="Google Shape;433;p10"/>
            <p:cNvSpPr/>
            <p:nvPr/>
          </p:nvSpPr>
          <p:spPr>
            <a:xfrm>
              <a:off x="7439500" y="4143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34" name="Google Shape;434;p10"/>
            <p:cNvSpPr/>
            <p:nvPr/>
          </p:nvSpPr>
          <p:spPr>
            <a:xfrm>
              <a:off x="7134700" y="5667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35" name="Google Shape;435;p10"/>
            <p:cNvSpPr/>
            <p:nvPr/>
          </p:nvSpPr>
          <p:spPr>
            <a:xfrm>
              <a:off x="7287100" y="5667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36" name="Google Shape;436;p10"/>
            <p:cNvSpPr/>
            <p:nvPr/>
          </p:nvSpPr>
          <p:spPr>
            <a:xfrm>
              <a:off x="7439500" y="5667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37" name="Google Shape;437;p10"/>
            <p:cNvSpPr/>
            <p:nvPr/>
          </p:nvSpPr>
          <p:spPr>
            <a:xfrm>
              <a:off x="7134700" y="7191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38" name="Google Shape;438;p10"/>
            <p:cNvSpPr/>
            <p:nvPr/>
          </p:nvSpPr>
          <p:spPr>
            <a:xfrm>
              <a:off x="7287100" y="7191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39" name="Google Shape;439;p10"/>
            <p:cNvSpPr/>
            <p:nvPr/>
          </p:nvSpPr>
          <p:spPr>
            <a:xfrm>
              <a:off x="7439500" y="7191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40" name="Google Shape;440;p10"/>
            <p:cNvSpPr/>
            <p:nvPr/>
          </p:nvSpPr>
          <p:spPr>
            <a:xfrm>
              <a:off x="7134700" y="8715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41" name="Google Shape;441;p10"/>
            <p:cNvSpPr/>
            <p:nvPr/>
          </p:nvSpPr>
          <p:spPr>
            <a:xfrm>
              <a:off x="7287100" y="8715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42" name="Google Shape;442;p10"/>
            <p:cNvSpPr/>
            <p:nvPr/>
          </p:nvSpPr>
          <p:spPr>
            <a:xfrm>
              <a:off x="7439500" y="8715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43" name="Google Shape;443;p10"/>
            <p:cNvSpPr/>
            <p:nvPr/>
          </p:nvSpPr>
          <p:spPr>
            <a:xfrm>
              <a:off x="7591900" y="4143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44" name="Google Shape;444;p10"/>
            <p:cNvSpPr/>
            <p:nvPr/>
          </p:nvSpPr>
          <p:spPr>
            <a:xfrm>
              <a:off x="7591900" y="5667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45" name="Google Shape;445;p10"/>
            <p:cNvSpPr/>
            <p:nvPr/>
          </p:nvSpPr>
          <p:spPr>
            <a:xfrm>
              <a:off x="7591900" y="7191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46" name="Google Shape;446;p10"/>
            <p:cNvSpPr/>
            <p:nvPr/>
          </p:nvSpPr>
          <p:spPr>
            <a:xfrm>
              <a:off x="7591919" y="8715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447" name="Google Shape;447;p10"/>
          <p:cNvGrpSpPr/>
          <p:nvPr/>
        </p:nvGrpSpPr>
        <p:grpSpPr>
          <a:xfrm>
            <a:off x="8832384" y="670955"/>
            <a:ext cx="311815" cy="653721"/>
            <a:chOff x="5385375" y="498300"/>
            <a:chExt cx="802200" cy="556500"/>
          </a:xfrm>
        </p:grpSpPr>
        <p:sp>
          <p:nvSpPr>
            <p:cNvPr id="448" name="Google Shape;448;p10"/>
            <p:cNvSpPr/>
            <p:nvPr/>
          </p:nvSpPr>
          <p:spPr>
            <a:xfrm>
              <a:off x="5385375" y="498300"/>
              <a:ext cx="802200" cy="993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49" name="Google Shape;449;p10"/>
            <p:cNvSpPr/>
            <p:nvPr/>
          </p:nvSpPr>
          <p:spPr>
            <a:xfrm>
              <a:off x="5385375" y="726900"/>
              <a:ext cx="802200" cy="993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50" name="Google Shape;450;p10"/>
            <p:cNvSpPr/>
            <p:nvPr/>
          </p:nvSpPr>
          <p:spPr>
            <a:xfrm>
              <a:off x="5385375" y="955500"/>
              <a:ext cx="802200" cy="993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sp>
        <p:nvSpPr>
          <p:cNvPr id="451" name="Google Shape;451;p10"/>
          <p:cNvSpPr txBox="1">
            <a:spLocks noGrp="1"/>
          </p:cNvSpPr>
          <p:nvPr>
            <p:ph type="body" idx="1"/>
          </p:nvPr>
        </p:nvSpPr>
        <p:spPr>
          <a:xfrm>
            <a:off x="650725" y="4489800"/>
            <a:ext cx="7195800" cy="331200"/>
          </a:xfrm>
          <a:prstGeom prst="rect">
            <a:avLst/>
          </a:prstGeom>
        </p:spPr>
        <p:txBody>
          <a:bodyPr spcFirstLastPara="1" wrap="square" lIns="0" tIns="0" rIns="0" bIns="0" anchor="ctr" anchorCtr="0">
            <a:noAutofit/>
          </a:bodyPr>
          <a:lstStyle>
            <a:lvl1pPr marL="457200" lvl="0" indent="-228600" rtl="0">
              <a:spcBef>
                <a:spcPts val="360"/>
              </a:spcBef>
              <a:spcAft>
                <a:spcPct val="0"/>
              </a:spcAft>
              <a:buSzPts val="1400"/>
              <a:buNone/>
              <a:defRPr sz="1400"/>
            </a:lvl1pPr>
          </a:lstStyle>
          <a:p>
            <a:endParaRPr/>
          </a:p>
        </p:txBody>
      </p:sp>
      <p:sp>
        <p:nvSpPr>
          <p:cNvPr id="452" name="Google Shape;452;p10"/>
          <p:cNvSpPr txBox="1">
            <a:spLocks noGrp="1"/>
          </p:cNvSpPr>
          <p:nvPr>
            <p:ph type="sldNum" idx="12"/>
          </p:nvPr>
        </p:nvSpPr>
        <p:spPr>
          <a:xfrm>
            <a:off x="8504254" y="4489800"/>
            <a:ext cx="653700" cy="653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ct val="0"/>
              </a:spcBef>
              <a:spcAft>
                <a:spcPct val="0"/>
              </a:spcAft>
              <a:buNone/>
            </a:pPr>
            <a:fld id="{00000000-1234-1234-1234-123412341234}" type="slidenum">
              <a:rPr lang="en"/>
              <a:pPr marL="0" lvl="0" indent="0" algn="ctr" rtl="0">
                <a:spcBef>
                  <a:spcPct val="0"/>
                </a:spcBef>
                <a:spcAft>
                  <a:spcPct val="0"/>
                </a:spcAft>
                <a:buNone/>
              </a:pPr>
              <a:t>‹#›</a:t>
            </a:fld>
            <a:endParaRPr/>
          </a:p>
        </p:txBody>
      </p:sp>
    </p:spTree>
  </p:cSld>
  <p:clrMapOvr>
    <a:masterClrMapping/>
  </p:clrMapOvr>
  <p:transition/>
  <p:timing/>
</p:sldLayout>
</file>

<file path=ppt/slideLayouts/slideLayout14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Blank variant 2">
  <p:cSld name="BLANK_1">
    <p:spTree>
      <p:nvGrpSpPr>
        <p:cNvPr id="1" name="Shape 483"/>
        <p:cNvGrpSpPr/>
        <p:nvPr/>
      </p:nvGrpSpPr>
      <p:grpSpPr>
        <a:xfrm>
          <a:off x="0" y="0"/>
          <a:ext cx="0" cy="0"/>
        </a:xfrm>
      </p:grpSpPr>
      <p:sp>
        <p:nvSpPr>
          <p:cNvPr id="484" name="Google Shape;484;p12"/>
          <p:cNvSpPr/>
          <p:nvPr/>
        </p:nvSpPr>
        <p:spPr>
          <a:xfrm>
            <a:off x="8490504" y="4489800"/>
            <a:ext cx="653700" cy="653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85" name="Google Shape;485;p12"/>
          <p:cNvSpPr/>
          <p:nvPr/>
        </p:nvSpPr>
        <p:spPr>
          <a:xfrm>
            <a:off x="0" y="0"/>
            <a:ext cx="653700" cy="51435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nvGrpSpPr>
          <p:cNvPr id="486" name="Google Shape;486;p12"/>
          <p:cNvGrpSpPr/>
          <p:nvPr/>
        </p:nvGrpSpPr>
        <p:grpSpPr>
          <a:xfrm>
            <a:off x="-207" y="664293"/>
            <a:ext cx="155867" cy="653721"/>
            <a:chOff x="5385375" y="498300"/>
            <a:chExt cx="802200" cy="556500"/>
          </a:xfrm>
        </p:grpSpPr>
        <p:sp>
          <p:nvSpPr>
            <p:cNvPr id="487" name="Google Shape;487;p12"/>
            <p:cNvSpPr/>
            <p:nvPr/>
          </p:nvSpPr>
          <p:spPr>
            <a:xfrm>
              <a:off x="5385375" y="498300"/>
              <a:ext cx="802200" cy="993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88" name="Google Shape;488;p12"/>
            <p:cNvSpPr/>
            <p:nvPr/>
          </p:nvSpPr>
          <p:spPr>
            <a:xfrm>
              <a:off x="5385375" y="726900"/>
              <a:ext cx="802200" cy="993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89" name="Google Shape;489;p12"/>
            <p:cNvSpPr/>
            <p:nvPr/>
          </p:nvSpPr>
          <p:spPr>
            <a:xfrm>
              <a:off x="5385375" y="955500"/>
              <a:ext cx="802200" cy="993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490" name="Google Shape;490;p12"/>
          <p:cNvGrpSpPr/>
          <p:nvPr/>
        </p:nvGrpSpPr>
        <p:grpSpPr>
          <a:xfrm>
            <a:off x="322384" y="657975"/>
            <a:ext cx="666347" cy="666373"/>
            <a:chOff x="7134700" y="414375"/>
            <a:chExt cx="501919" cy="501900"/>
          </a:xfrm>
        </p:grpSpPr>
        <p:sp>
          <p:nvSpPr>
            <p:cNvPr id="491" name="Google Shape;491;p12"/>
            <p:cNvSpPr/>
            <p:nvPr/>
          </p:nvSpPr>
          <p:spPr>
            <a:xfrm>
              <a:off x="7134700" y="4143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92" name="Google Shape;492;p12"/>
            <p:cNvSpPr/>
            <p:nvPr/>
          </p:nvSpPr>
          <p:spPr>
            <a:xfrm>
              <a:off x="7287100" y="4143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93" name="Google Shape;493;p12"/>
            <p:cNvSpPr/>
            <p:nvPr/>
          </p:nvSpPr>
          <p:spPr>
            <a:xfrm>
              <a:off x="7439500" y="4143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94" name="Google Shape;494;p12"/>
            <p:cNvSpPr/>
            <p:nvPr/>
          </p:nvSpPr>
          <p:spPr>
            <a:xfrm>
              <a:off x="7134700" y="5667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95" name="Google Shape;495;p12"/>
            <p:cNvSpPr/>
            <p:nvPr/>
          </p:nvSpPr>
          <p:spPr>
            <a:xfrm>
              <a:off x="7287100" y="5667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96" name="Google Shape;496;p12"/>
            <p:cNvSpPr/>
            <p:nvPr/>
          </p:nvSpPr>
          <p:spPr>
            <a:xfrm>
              <a:off x="7439500" y="5667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97" name="Google Shape;497;p12"/>
            <p:cNvSpPr/>
            <p:nvPr/>
          </p:nvSpPr>
          <p:spPr>
            <a:xfrm>
              <a:off x="7134700" y="7191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98" name="Google Shape;498;p12"/>
            <p:cNvSpPr/>
            <p:nvPr/>
          </p:nvSpPr>
          <p:spPr>
            <a:xfrm>
              <a:off x="7287100" y="7191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99" name="Google Shape;499;p12"/>
            <p:cNvSpPr/>
            <p:nvPr/>
          </p:nvSpPr>
          <p:spPr>
            <a:xfrm>
              <a:off x="7439500" y="7191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00" name="Google Shape;500;p12"/>
            <p:cNvSpPr/>
            <p:nvPr/>
          </p:nvSpPr>
          <p:spPr>
            <a:xfrm>
              <a:off x="7134700" y="8715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01" name="Google Shape;501;p12"/>
            <p:cNvSpPr/>
            <p:nvPr/>
          </p:nvSpPr>
          <p:spPr>
            <a:xfrm>
              <a:off x="7287100" y="8715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02" name="Google Shape;502;p12"/>
            <p:cNvSpPr/>
            <p:nvPr/>
          </p:nvSpPr>
          <p:spPr>
            <a:xfrm>
              <a:off x="7439500" y="8715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03" name="Google Shape;503;p12"/>
            <p:cNvSpPr/>
            <p:nvPr/>
          </p:nvSpPr>
          <p:spPr>
            <a:xfrm>
              <a:off x="7591900" y="4143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04" name="Google Shape;504;p12"/>
            <p:cNvSpPr/>
            <p:nvPr/>
          </p:nvSpPr>
          <p:spPr>
            <a:xfrm>
              <a:off x="7591900" y="5667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05" name="Google Shape;505;p12"/>
            <p:cNvSpPr/>
            <p:nvPr/>
          </p:nvSpPr>
          <p:spPr>
            <a:xfrm>
              <a:off x="7591900" y="7191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06" name="Google Shape;506;p12"/>
            <p:cNvSpPr/>
            <p:nvPr/>
          </p:nvSpPr>
          <p:spPr>
            <a:xfrm>
              <a:off x="7591919" y="871575"/>
              <a:ext cx="44700" cy="447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507" name="Google Shape;507;p12"/>
          <p:cNvGrpSpPr/>
          <p:nvPr/>
        </p:nvGrpSpPr>
        <p:grpSpPr>
          <a:xfrm>
            <a:off x="8832384" y="670955"/>
            <a:ext cx="311815" cy="653721"/>
            <a:chOff x="5385375" y="498300"/>
            <a:chExt cx="802200" cy="556500"/>
          </a:xfrm>
        </p:grpSpPr>
        <p:sp>
          <p:nvSpPr>
            <p:cNvPr id="508" name="Google Shape;508;p12"/>
            <p:cNvSpPr/>
            <p:nvPr/>
          </p:nvSpPr>
          <p:spPr>
            <a:xfrm>
              <a:off x="5385375" y="498300"/>
              <a:ext cx="802200" cy="993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09" name="Google Shape;509;p12"/>
            <p:cNvSpPr/>
            <p:nvPr/>
          </p:nvSpPr>
          <p:spPr>
            <a:xfrm>
              <a:off x="5385375" y="726900"/>
              <a:ext cx="802200" cy="993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10" name="Google Shape;510;p12"/>
            <p:cNvSpPr/>
            <p:nvPr/>
          </p:nvSpPr>
          <p:spPr>
            <a:xfrm>
              <a:off x="5385375" y="955500"/>
              <a:ext cx="802200" cy="993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sp>
        <p:nvSpPr>
          <p:cNvPr id="511" name="Google Shape;511;p12"/>
          <p:cNvSpPr txBox="1">
            <a:spLocks noGrp="1"/>
          </p:cNvSpPr>
          <p:nvPr>
            <p:ph type="sldNum" idx="12"/>
          </p:nvPr>
        </p:nvSpPr>
        <p:spPr>
          <a:xfrm>
            <a:off x="8490504" y="4489800"/>
            <a:ext cx="653700" cy="653700"/>
          </a:xfrm>
          <a:prstGeom prst="rect">
            <a:avLst/>
          </a:prstGeom>
        </p:spPr>
        <p:txBody>
          <a:bodyPr spcFirstLastPara="1" wrap="square" lIns="0" tIns="0" rIns="0" bIns="0" anchor="ctr" anchorCtr="0">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marL="0" lvl="0" indent="0" algn="ctr" rtl="0">
              <a:spcBef>
                <a:spcPct val="0"/>
              </a:spcBef>
              <a:spcAft>
                <a:spcPct val="0"/>
              </a:spcAft>
              <a:buNone/>
            </a:pPr>
            <a:fld id="{00000000-1234-1234-1234-123412341234}" type="slidenum">
              <a:rPr lang="en"/>
              <a:pPr marL="0" lvl="0" indent="0" algn="ctr" rtl="0">
                <a:spcBef>
                  <a:spcPct val="0"/>
                </a:spcBef>
                <a:spcAft>
                  <a:spcPct val="0"/>
                </a:spcAft>
                <a:buNone/>
              </a:pPr>
              <a:t>‹#›</a:t>
            </a:fld>
            <a:endParaRPr/>
          </a:p>
        </p:txBody>
      </p:sp>
    </p:spTree>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 1 column" type="tx">
  <p:cSld name="TITLE_AND_BODY">
    <p:spTree>
      <p:nvGrpSpPr>
        <p:cNvPr id="1" name="Shape 24"/>
        <p:cNvGrpSpPr/>
        <p:nvPr/>
      </p:nvGrpSpPr>
      <p:grpSpPr>
        <a:xfrm>
          <a:off x="0" y="0"/>
          <a:ext cx="0" cy="0"/>
        </a:xfrm>
      </p:grpSpPr>
      <p:sp>
        <p:nvSpPr>
          <p:cNvPr id="25" name="Google Shape;25;p5"/>
          <p:cNvSpPr/>
          <p:nvPr/>
        </p:nvSpPr>
        <p:spPr>
          <a:xfrm>
            <a:off x="-25" y="0"/>
            <a:ext cx="9144000" cy="13125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pic>
        <p:nvPicPr>
          <p:cNvPr id="26" name="Google Shape;26;p5" descr="marco.png"/>
          <p:cNvPicPr preferRelativeResize="0"/>
          <p:nvPr/>
        </p:nvPicPr>
        <p:blipFill>
          <a:blip r:embed="rId1">
            <a:alphaModFix/>
          </a:blip>
          <a:stretch>
            <a:fillRect/>
          </a:stretch>
        </p:blipFill>
        <p:spPr>
          <a:xfrm>
            <a:off x="0" y="0"/>
            <a:ext cx="9144000" cy="5143500"/>
          </a:xfrm>
          <a:prstGeom prst="rect">
            <a:avLst/>
          </a:prstGeom>
          <a:noFill/>
          <a:ln>
            <a:noFill/>
          </a:ln>
        </p:spPr>
      </p:pic>
      <p:sp>
        <p:nvSpPr>
          <p:cNvPr id="27" name="Google Shape;27;p5"/>
          <p:cNvSpPr txBox="1">
            <a:spLocks noGrp="1"/>
          </p:cNvSpPr>
          <p:nvPr>
            <p:ph type="title"/>
          </p:nvPr>
        </p:nvSpPr>
        <p:spPr>
          <a:xfrm>
            <a:off x="1010200" y="648725"/>
            <a:ext cx="7131300" cy="671400"/>
          </a:xfrm>
          <a:prstGeom prst="rect">
            <a:avLst/>
          </a:prstGeom>
        </p:spPr>
        <p:txBody>
          <a:bodyPr spcFirstLastPara="1" wrap="square" lIns="91425" tIns="91425" rIns="91425" bIns="91425" anchor="b" anchorCtr="0">
            <a:noAutofit/>
          </a:bodyPr>
          <a:lstStyle>
            <a:lvl1pPr lvl="0">
              <a:spcBef>
                <a:spcPct val="0"/>
              </a:spcBef>
              <a:spcAft>
                <a:spcPct val="0"/>
              </a:spcAft>
              <a:buSzPts val="14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28" name="Google Shape;28;p5"/>
          <p:cNvSpPr txBox="1">
            <a:spLocks noGrp="1"/>
          </p:cNvSpPr>
          <p:nvPr>
            <p:ph type="body" idx="1"/>
          </p:nvPr>
        </p:nvSpPr>
        <p:spPr>
          <a:xfrm>
            <a:off x="1010200" y="1434950"/>
            <a:ext cx="7131300" cy="2780100"/>
          </a:xfrm>
          <a:prstGeom prst="rect">
            <a:avLst/>
          </a:prstGeom>
        </p:spPr>
        <p:txBody>
          <a:bodyPr spcFirstLastPara="1" wrap="square" lIns="91425" tIns="91425" rIns="91425" bIns="91425" anchor="t" anchorCtr="0">
            <a:noAutofit/>
          </a:bodyPr>
          <a:lstStyle>
            <a:lvl1pPr marL="457200" lvl="0" indent="-381000">
              <a:spcBef>
                <a:spcPts val="600"/>
              </a:spcBef>
              <a:spcAft>
                <a:spcPct val="0"/>
              </a:spcAft>
              <a:buSzPts val="2400"/>
              <a:buChar char="»"/>
              <a:defRPr/>
            </a:lvl1pPr>
            <a:lvl2pPr marL="914400" lvl="1" indent="-381000">
              <a:spcBef>
                <a:spcPct val="0"/>
              </a:spcBef>
              <a:spcAft>
                <a:spcPct val="0"/>
              </a:spcAft>
              <a:buSzPts val="2400"/>
              <a:buChar char="»"/>
              <a:defRPr/>
            </a:lvl2pPr>
            <a:lvl3pPr marL="1371600" lvl="2" indent="-381000">
              <a:spcBef>
                <a:spcPct val="0"/>
              </a:spcBef>
              <a:spcAft>
                <a:spcPct val="0"/>
              </a:spcAft>
              <a:buSzPts val="2400"/>
              <a:buChar char="»"/>
              <a:defRPr/>
            </a:lvl3pPr>
            <a:lvl4pPr marL="1828800" lvl="3" indent="-381000">
              <a:spcBef>
                <a:spcPct val="0"/>
              </a:spcBef>
              <a:spcAft>
                <a:spcPct val="0"/>
              </a:spcAft>
              <a:buSzPts val="2400"/>
              <a:buChar char="●"/>
              <a:defRPr/>
            </a:lvl4pPr>
            <a:lvl5pPr marL="2286000" lvl="4" indent="-381000">
              <a:spcBef>
                <a:spcPct val="0"/>
              </a:spcBef>
              <a:spcAft>
                <a:spcPct val="0"/>
              </a:spcAft>
              <a:buSzPts val="2400"/>
              <a:buChar char="○"/>
              <a:defRPr/>
            </a:lvl5pPr>
            <a:lvl6pPr marL="2743200" lvl="5" indent="-381000">
              <a:spcBef>
                <a:spcPct val="0"/>
              </a:spcBef>
              <a:spcAft>
                <a:spcPct val="0"/>
              </a:spcAft>
              <a:buSzPts val="2400"/>
              <a:buChar char="■"/>
              <a:defRPr/>
            </a:lvl6pPr>
            <a:lvl7pPr marL="3200400" lvl="6" indent="-381000">
              <a:spcBef>
                <a:spcPct val="0"/>
              </a:spcBef>
              <a:spcAft>
                <a:spcPct val="0"/>
              </a:spcAft>
              <a:buSzPts val="2400"/>
              <a:buChar char="●"/>
              <a:defRPr/>
            </a:lvl7pPr>
            <a:lvl8pPr marL="3657600" lvl="7" indent="-381000">
              <a:spcBef>
                <a:spcPct val="0"/>
              </a:spcBef>
              <a:spcAft>
                <a:spcPct val="0"/>
              </a:spcAft>
              <a:buSzPts val="2400"/>
              <a:buChar char="○"/>
              <a:defRPr/>
            </a:lvl8pPr>
            <a:lvl9pPr marL="4114800" lvl="8" indent="-381000">
              <a:spcBef>
                <a:spcPct val="0"/>
              </a:spcBef>
              <a:spcAft>
                <a:spcPct val="0"/>
              </a:spcAft>
              <a:buSzPts val="2400"/>
              <a:buChar char="■"/>
              <a:defRPr/>
            </a:lvl9pPr>
          </a:lstStyle>
          <a:p>
            <a:endParaRPr/>
          </a:p>
        </p:txBody>
      </p:sp>
      <p:sp>
        <p:nvSpPr>
          <p:cNvPr id="29" name="Google Shape;29;p5"/>
          <p:cNvSpPr txBox="1">
            <a:spLocks noGrp="1"/>
          </p:cNvSpPr>
          <p:nvPr>
            <p:ph type="sldNum" idx="12"/>
          </p:nvPr>
        </p:nvSpPr>
        <p:spPr>
          <a:xfrm>
            <a:off x="7766425" y="648725"/>
            <a:ext cx="548700" cy="671400"/>
          </a:xfrm>
          <a:prstGeom prst="rect">
            <a:avLst/>
          </a:prstGeom>
        </p:spPr>
        <p:txBody>
          <a:bodyPr spcFirstLastPara="1" wrap="square" lIns="91425" tIns="91425" rIns="91425" bIns="91425"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
              <a:pPr marL="0" lvl="0" indent="0" algn="r" rtl="0">
                <a:spcBef>
                  <a:spcPct val="0"/>
                </a:spcBef>
                <a:spcAft>
                  <a:spcPct val="0"/>
                </a:spcAft>
                <a:buNone/>
              </a:pPr>
              <a:t>‹#›</a:t>
            </a:fld>
            <a:endParaRPr/>
          </a:p>
        </p:txBody>
      </p:sp>
    </p:spTree>
  </p:cSld>
  <p:clrMapOvr>
    <a:masterClrMapping/>
  </p:clrMapOvr>
  <p:transition/>
  <p:timing/>
</p:sldLayout>
</file>

<file path=ppt/slideLayouts/slideLayout15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Title Slide">
    <p:bg>
      <p:bgPr>
        <a:blipFill dpi="0" rotWithShape="1">
          <a:blip r:embed="rId1">
            <a:lum/>
          </a:blip>
          <a:stretch>
            <a:fillRect/>
          </a:stretch>
        </a:blipFill>
        <a:effectLst/>
      </p:bgPr>
    </p:bg>
    <p:spTree>
      <p:nvGrpSpPr>
        <p:cNvPr id="1" name=""/>
        <p:cNvGrpSpPr/>
        <p:nvPr/>
      </p:nvGrpSpPr>
      <p:grpSpPr>
        <a:xfrm>
          <a:off x="0" y="0"/>
          <a:ext cx="0" cy="0"/>
        </a:xfrm>
      </p:grpSpPr>
      <p:sp>
        <p:nvSpPr>
          <p:cNvPr id="2" name="Title 1"/>
          <p:cNvSpPr>
            <a:spLocks noGrp="1"/>
          </p:cNvSpPr>
          <p:nvPr>
            <p:ph type="ctrTitle" hasCustomPrompt="1"/>
          </p:nvPr>
        </p:nvSpPr>
        <p:spPr>
          <a:xfrm>
            <a:off x="296260" y="2724455"/>
            <a:ext cx="8551479" cy="1661085"/>
          </a:xfrm>
          <a:noFill/>
          <a:effectLst>
            <a:outerShdw blurRad="50800" dist="38100" dir="2700000" algn="tl" rotWithShape="0">
              <a:prstClr val="black">
                <a:alpha val="40000"/>
              </a:prstClr>
            </a:outerShdw>
          </a:effectLst>
        </p:spPr>
        <p:txBody>
          <a:bodyPr>
            <a:normAutofit/>
          </a:bodyPr>
          <a:lstStyle>
            <a:lvl1pPr algn="r">
              <a:defRPr sz="3600">
                <a:solidFill>
                  <a:schemeClr val="bg1"/>
                </a:solidFill>
              </a:defRPr>
            </a:lvl1pPr>
          </a:lstStyle>
          <a:p>
            <a:r>
              <a:rPr lang="en-US"/>
              <a:t>Click to edit </a:t>
            </a:r>
            <a:br>
              <a:rPr lang="en-US"/>
            </a:br>
            <a:r>
              <a:rPr lang="en-US"/>
              <a:t>Master title style</a:t>
            </a:r>
          </a:p>
        </p:txBody>
      </p:sp>
      <p:sp>
        <p:nvSpPr>
          <p:cNvPr id="3" name="Subtitle 2"/>
          <p:cNvSpPr>
            <a:spLocks noGrp="1"/>
          </p:cNvSpPr>
          <p:nvPr>
            <p:ph type="subTitle" idx="1"/>
          </p:nvPr>
        </p:nvSpPr>
        <p:spPr>
          <a:xfrm>
            <a:off x="305066" y="1502816"/>
            <a:ext cx="8533868" cy="1068934"/>
          </a:xfrm>
        </p:spPr>
        <p:txBody>
          <a:bodyPr>
            <a:normAutofit/>
          </a:bodyPr>
          <a:lstStyle>
            <a:lvl1pPr marL="0" indent="0" algn="r">
              <a:buNone/>
              <a:defRPr sz="2800" b="0" i="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a:t>
            </a:r>
          </a:p>
          <a:p>
            <a:r>
              <a:rPr lang="en-US"/>
              <a:t>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t>7/3/2020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t>‹#›</a:t>
            </a:fld>
            <a:endParaRPr lang="en-US"/>
          </a:p>
        </p:txBody>
      </p:sp>
      <p:sp>
        <p:nvSpPr>
          <p:cNvPr id="7" name="TextBox 6">
            <a:extLst>
              <a:ext uri="{FF2B5EF4-FFF2-40B4-BE49-F238E27FC236}">
                <a16:creationId xmlns:a16="http://schemas.microsoft.com/office/drawing/2014/main" xmlns="" id="{15059F8D-751C-4625-94E7-CFF783D1C0E5}"/>
              </a:ext>
            </a:extLst>
          </p:cNvPr>
          <p:cNvSpPr txBox="1"/>
          <p:nvPr userDrawn="1"/>
        </p:nvSpPr>
        <p:spPr>
          <a:xfrm>
            <a:off x="-9150" y="5213747"/>
            <a:ext cx="8389625" cy="523220"/>
          </a:xfrm>
          <a:prstGeom prst="rect">
            <a:avLst/>
          </a:prstGeom>
          <a:noFill/>
        </p:spPr>
        <p:txBody>
          <a:bodyPr wrap="square" rtlCol="0">
            <a:spAutoFit/>
          </a:bodyPr>
          <a:lstStyle>
            <a:defPPr>
              <a:defRPr lang="en-US"/>
            </a:defPPr>
          </a:lstStyle>
          <a:p>
            <a:r>
              <a:rPr lang="en-US" sz="1400">
                <a:solidFill>
                  <a:schemeClr val="bg1">
                    <a:lumMod val="65000"/>
                  </a:schemeClr>
                </a:solidFill>
              </a:rPr>
              <a:t>This presentation uses a free template provided by FPPT.com</a:t>
            </a:r>
          </a:p>
          <a:p>
            <a:r>
              <a:rPr lang="en-US" sz="1400">
                <a:solidFill>
                  <a:schemeClr val="bg1">
                    <a:lumMod val="65000"/>
                  </a:schemeClr>
                </a:solidFill>
              </a:rPr>
              <a:t>www.free-power-point-templates.com</a:t>
            </a:r>
          </a:p>
        </p:txBody>
      </p:sp>
    </p:spTree>
    <p:extLst>
      <p:ext uri="{BB962C8B-B14F-4D97-AF65-F5344CB8AC3E}">
        <p14:creationId xmlns:p14="http://schemas.microsoft.com/office/powerpoint/2010/main" xmlns="" val="3253875174"/>
      </p:ext>
    </p:extLst>
  </p:cSld>
  <p:clrMapOvr>
    <a:masterClrMapping/>
  </p:clrMapOvr>
  <p:transition/>
  <p:timing/>
</p:sldLayout>
</file>

<file path=ppt/slideLayouts/slideLayout15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a:xfrm>
            <a:off x="448965" y="281175"/>
            <a:ext cx="8246070" cy="610820"/>
          </a:xfrm>
        </p:spPr>
        <p:txBody>
          <a:bodyPr>
            <a:normAutofit/>
          </a:bodyPr>
          <a:lstStyle>
            <a:lvl1pPr algn="r">
              <a:defRPr sz="36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
        <p:nvSpPr>
          <p:cNvPr id="3" name="Content Placeholder 2"/>
          <p:cNvSpPr>
            <a:spLocks noGrp="1"/>
          </p:cNvSpPr>
          <p:nvPr>
            <p:ph idx="1"/>
          </p:nvPr>
        </p:nvSpPr>
        <p:spPr>
          <a:xfrm>
            <a:off x="448966" y="1197406"/>
            <a:ext cx="8246070" cy="3512210"/>
          </a:xfrm>
        </p:spPr>
        <p:txBody>
          <a:bodyPr/>
          <a:lstStyle>
            <a:lvl1pPr algn="l">
              <a:defRPr sz="2800">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t>7/3/2020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1664471362"/>
      </p:ext>
    </p:extLst>
  </p:cSld>
  <p:clrMapOvr>
    <a:masterClrMapping/>
  </p:clrMapOvr>
  <p:transition/>
  <p:timing/>
</p:sldLayout>
</file>

<file path=ppt/slideLayouts/slideLayout15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1_Title and Content">
    <p:bg>
      <p:bgPr>
        <a:blipFill dpi="0" rotWithShape="1">
          <a:blip r:embed="rId1">
            <a:lum/>
          </a:blip>
          <a:stretch>
            <a:fillRect/>
          </a:stretch>
        </a:blipFill>
        <a:effectLst/>
      </p:bgPr>
    </p:bg>
    <p:spTree>
      <p:nvGrpSpPr>
        <p:cNvPr id="1" name=""/>
        <p:cNvGrpSpPr/>
        <p:nvPr/>
      </p:nvGrpSpPr>
      <p:grpSpPr>
        <a:xfrm>
          <a:off x="0" y="0"/>
          <a:ext cx="0" cy="0"/>
        </a:xfrm>
      </p:grpSpPr>
      <p:sp>
        <p:nvSpPr>
          <p:cNvPr id="2" name="Title 1"/>
          <p:cNvSpPr>
            <a:spLocks noGrp="1"/>
          </p:cNvSpPr>
          <p:nvPr>
            <p:ph type="title"/>
          </p:nvPr>
        </p:nvSpPr>
        <p:spPr>
          <a:xfrm>
            <a:off x="448965" y="433880"/>
            <a:ext cx="6108200" cy="572644"/>
          </a:xfrm>
        </p:spPr>
        <p:txBody>
          <a:bodyPr>
            <a:normAutofit/>
          </a:bodyPr>
          <a:lstStyle>
            <a:lvl1pPr algn="l">
              <a:defRPr sz="3600">
                <a:solidFill>
                  <a:srgbClr val="409E00"/>
                </a:solidFill>
                <a:effectLst>
                  <a:outerShdw blurRad="50800" dist="38100" dir="2700000" algn="tl" rotWithShape="0">
                    <a:prstClr val="black">
                      <a:alpha val="40000"/>
                    </a:prstClr>
                  </a:outerShdw>
                </a:effectLst>
              </a:defRPr>
            </a:lvl1pPr>
          </a:lstStyle>
          <a:p>
            <a:r>
              <a:rPr lang="en-US"/>
              <a:t>Click to edit Master title style</a:t>
            </a:r>
          </a:p>
        </p:txBody>
      </p:sp>
      <p:sp>
        <p:nvSpPr>
          <p:cNvPr id="3" name="Content Placeholder 2"/>
          <p:cNvSpPr>
            <a:spLocks noGrp="1"/>
          </p:cNvSpPr>
          <p:nvPr>
            <p:ph idx="1"/>
          </p:nvPr>
        </p:nvSpPr>
        <p:spPr>
          <a:xfrm>
            <a:off x="448965" y="1044700"/>
            <a:ext cx="6108200" cy="3511061"/>
          </a:xfr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t>7/3/2020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1629391393"/>
      </p:ext>
    </p:extLst>
  </p:cSld>
  <p:clrMapOvr>
    <a:masterClrMapping/>
  </p:clrMapOvr>
  <p:transition/>
  <p:timing/>
</p:sldLayout>
</file>

<file path=ppt/slideLayouts/slideLayout15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Section Header">
    <p:spTree>
      <p:nvGrpSpPr>
        <p:cNvPr id="1" name=""/>
        <p:cNvGrpSpPr/>
        <p:nvPr/>
      </p:nvGrpSpPr>
      <p:grpSpPr>
        <a:xfrm>
          <a:off x="0" y="0"/>
          <a: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t>7/3/2020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3863441575"/>
      </p:ext>
    </p:extLst>
  </p:cSld>
  <p:clrMapOvr>
    <a:masterClrMapping/>
  </p:clrMapOvr>
  <p:transition/>
  <p:timing/>
</p:sldLayout>
</file>

<file path=ppt/slideLayouts/slideLayout15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t>7/3/2020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3556791830"/>
      </p:ext>
    </p:extLst>
  </p:cSld>
  <p:clrMapOvr>
    <a:masterClrMapping/>
  </p:clrMapOvr>
  <p:transition/>
  <p:timing/>
</p:sldLayout>
</file>

<file path=ppt/slideLayouts/slideLayout15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a:xfrm>
            <a:off x="448965" y="281175"/>
            <a:ext cx="8246071" cy="610820"/>
          </a:xfrm>
        </p:spPr>
        <p:txBody>
          <a:bodyPr>
            <a:normAutofit/>
          </a:bodyPr>
          <a:lstStyle>
            <a:lvl1pPr algn="r">
              <a:defRPr sz="36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
        <p:nvSpPr>
          <p:cNvPr id="3" name="Text Placeholder 2"/>
          <p:cNvSpPr>
            <a:spLocks noGrp="1"/>
          </p:cNvSpPr>
          <p:nvPr>
            <p:ph type="body" idx="1"/>
          </p:nvPr>
        </p:nvSpPr>
        <p:spPr>
          <a:xfrm>
            <a:off x="536879" y="1834819"/>
            <a:ext cx="4040188" cy="479822"/>
          </a:xfrm>
        </p:spPr>
        <p:txBody>
          <a:bodyPr anchor="b"/>
          <a:lstStyle>
            <a:lvl1pPr marL="0" indent="0" algn="ctr">
              <a:buNone/>
              <a:defRPr sz="2400" b="1">
                <a:solidFill>
                  <a:srgbClr val="409E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879" y="2266339"/>
            <a:ext cx="4040188" cy="2137871"/>
          </a:xfrm>
        </p:spPr>
        <p:txBody>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572000" y="1834819"/>
            <a:ext cx="4041775" cy="479822"/>
          </a:xfrm>
        </p:spPr>
        <p:txBody>
          <a:bodyPr anchor="b"/>
          <a:lstStyle>
            <a:lvl1pPr marL="0" indent="0" algn="ctr">
              <a:buNone/>
              <a:defRPr sz="2400" b="1">
                <a:solidFill>
                  <a:srgbClr val="409E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72000" y="2266339"/>
            <a:ext cx="4041775" cy="2137871"/>
          </a:xfrm>
        </p:spPr>
        <p:txBody>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t>7/3/2020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4122911988"/>
      </p:ext>
    </p:extLst>
  </p:cSld>
  <p:clrMapOvr>
    <a:masterClrMapping/>
  </p:clrMapOvr>
  <p:transition/>
  <p:timing/>
</p:sldLayout>
</file>

<file path=ppt/slideLayouts/slideLayout15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t>7/3/2020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3029773110"/>
      </p:ext>
    </p:extLst>
  </p:cSld>
  <p:clrMapOvr>
    <a:masterClrMapping/>
  </p:clrMapOvr>
  <p:transition/>
  <p:timing/>
</p:sldLayout>
</file>

<file path=ppt/slideLayouts/slideLayout15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Date Placeholder 1"/>
          <p:cNvSpPr>
            <a:spLocks noGrp="1"/>
          </p:cNvSpPr>
          <p:nvPr>
            <p:ph type="dt" sz="half" idx="10"/>
          </p:nvPr>
        </p:nvSpPr>
        <p:spPr/>
        <p:txBody>
          <a:bodyPr/>
          <a:lstStyle/>
          <a:p>
            <a:fld id="{53074F12-AA26-4AC8-9962-C36BB8F32554}" type="datetimeFigureOut">
              <a:rPr lang="en-US" smtClean="0"/>
              <a:t>7/3/2020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4251864075"/>
      </p:ext>
    </p:extLst>
  </p:cSld>
  <p:clrMapOvr>
    <a:masterClrMapping/>
  </p:clrMapOvr>
  <p:transition/>
  <p:timing/>
</p:sldLayout>
</file>

<file path=ppt/slideLayouts/slideLayout15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t>7/3/2020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3174452648"/>
      </p:ext>
    </p:extLst>
  </p:cSld>
  <p:clrMapOvr>
    <a:masterClrMapping/>
  </p:clrMapOvr>
  <p:transition/>
  <p:timing/>
</p:sldLayout>
</file>

<file path=ppt/slideLayouts/slideLayout15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t>7/3/2020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477607843"/>
      </p:ext>
    </p:extLst>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 2 columns" type="twoColTx">
  <p:cSld name="TITLE_AND_TWO_COLUMNS">
    <p:spTree>
      <p:nvGrpSpPr>
        <p:cNvPr id="1" name="Shape 30"/>
        <p:cNvGrpSpPr/>
        <p:nvPr/>
      </p:nvGrpSpPr>
      <p:grpSpPr>
        <a:xfrm>
          <a:off x="0" y="0"/>
          <a:ext cx="0" cy="0"/>
        </a:xfrm>
      </p:grpSpPr>
      <p:sp>
        <p:nvSpPr>
          <p:cNvPr id="31" name="Google Shape;31;p6"/>
          <p:cNvSpPr/>
          <p:nvPr/>
        </p:nvSpPr>
        <p:spPr>
          <a:xfrm>
            <a:off x="-25" y="0"/>
            <a:ext cx="9144000" cy="13125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pic>
        <p:nvPicPr>
          <p:cNvPr id="32" name="Google Shape;32;p6" descr="marco.png"/>
          <p:cNvPicPr preferRelativeResize="0"/>
          <p:nvPr/>
        </p:nvPicPr>
        <p:blipFill>
          <a:blip r:embed="rId1">
            <a:alphaModFix/>
          </a:blip>
          <a:stretch>
            <a:fillRect/>
          </a:stretch>
        </p:blipFill>
        <p:spPr>
          <a:xfrm>
            <a:off x="0" y="0"/>
            <a:ext cx="9144000" cy="5143500"/>
          </a:xfrm>
          <a:prstGeom prst="rect">
            <a:avLst/>
          </a:prstGeom>
          <a:noFill/>
          <a:ln>
            <a:noFill/>
          </a:ln>
        </p:spPr>
      </p:pic>
      <p:sp>
        <p:nvSpPr>
          <p:cNvPr id="33" name="Google Shape;33;p6"/>
          <p:cNvSpPr txBox="1">
            <a:spLocks noGrp="1"/>
          </p:cNvSpPr>
          <p:nvPr>
            <p:ph type="title"/>
          </p:nvPr>
        </p:nvSpPr>
        <p:spPr>
          <a:xfrm>
            <a:off x="1010200" y="648725"/>
            <a:ext cx="7131300" cy="671400"/>
          </a:xfrm>
          <a:prstGeom prst="rect">
            <a:avLst/>
          </a:prstGeom>
        </p:spPr>
        <p:txBody>
          <a:bodyPr spcFirstLastPara="1" wrap="square" lIns="91425" tIns="91425" rIns="91425" bIns="91425" anchor="b" anchorCtr="0">
            <a:noAutofit/>
          </a:bodyPr>
          <a:lstStyle>
            <a:lvl1pPr lvl="0">
              <a:spcBef>
                <a:spcPct val="0"/>
              </a:spcBef>
              <a:spcAft>
                <a:spcPct val="0"/>
              </a:spcAft>
              <a:buSzPts val="14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34" name="Google Shape;34;p6"/>
          <p:cNvSpPr txBox="1">
            <a:spLocks noGrp="1"/>
          </p:cNvSpPr>
          <p:nvPr>
            <p:ph type="body" idx="1"/>
          </p:nvPr>
        </p:nvSpPr>
        <p:spPr>
          <a:xfrm>
            <a:off x="1010200" y="1443000"/>
            <a:ext cx="3461400" cy="2764500"/>
          </a:xfrm>
          <a:prstGeom prst="rect">
            <a:avLst/>
          </a:prstGeom>
        </p:spPr>
        <p:txBody>
          <a:bodyPr spcFirstLastPara="1" wrap="square" lIns="91425" tIns="91425" rIns="91425" bIns="91425" anchor="t" anchorCtr="0">
            <a:noAutofit/>
          </a:bodyPr>
          <a:lstStyle>
            <a:lvl1pPr marL="457200" lvl="0" indent="-355600">
              <a:spcBef>
                <a:spcPts val="600"/>
              </a:spcBef>
              <a:spcAft>
                <a:spcPct val="0"/>
              </a:spcAft>
              <a:buSzPts val="2000"/>
              <a:buChar char="»"/>
              <a:defRPr sz="2000"/>
            </a:lvl1pPr>
            <a:lvl2pPr marL="914400" lvl="1" indent="-355600">
              <a:spcBef>
                <a:spcPct val="0"/>
              </a:spcBef>
              <a:spcAft>
                <a:spcPct val="0"/>
              </a:spcAft>
              <a:buSzPts val="2000"/>
              <a:buChar char="»"/>
              <a:defRPr sz="2000"/>
            </a:lvl2pPr>
            <a:lvl3pPr marL="1371600" lvl="2" indent="-355600">
              <a:spcBef>
                <a:spcPct val="0"/>
              </a:spcBef>
              <a:spcAft>
                <a:spcPct val="0"/>
              </a:spcAft>
              <a:buSzPts val="2000"/>
              <a:buChar char="»"/>
              <a:defRPr sz="2000"/>
            </a:lvl3pPr>
            <a:lvl4pPr marL="1828800" lvl="3" indent="-355600">
              <a:spcBef>
                <a:spcPct val="0"/>
              </a:spcBef>
              <a:spcAft>
                <a:spcPct val="0"/>
              </a:spcAft>
              <a:buSzPts val="2000"/>
              <a:buChar char="●"/>
              <a:defRPr sz="2000"/>
            </a:lvl4pPr>
            <a:lvl5pPr marL="2286000" lvl="4" indent="-355600">
              <a:spcBef>
                <a:spcPct val="0"/>
              </a:spcBef>
              <a:spcAft>
                <a:spcPct val="0"/>
              </a:spcAft>
              <a:buSzPts val="2000"/>
              <a:buChar char="○"/>
              <a:defRPr sz="2000"/>
            </a:lvl5pPr>
            <a:lvl6pPr marL="2743200" lvl="5" indent="-355600">
              <a:spcBef>
                <a:spcPct val="0"/>
              </a:spcBef>
              <a:spcAft>
                <a:spcPct val="0"/>
              </a:spcAft>
              <a:buSzPts val="2000"/>
              <a:buChar char="■"/>
              <a:defRPr sz="2000"/>
            </a:lvl6pPr>
            <a:lvl7pPr marL="3200400" lvl="6" indent="-355600">
              <a:spcBef>
                <a:spcPct val="0"/>
              </a:spcBef>
              <a:spcAft>
                <a:spcPct val="0"/>
              </a:spcAft>
              <a:buSzPts val="2000"/>
              <a:buChar char="●"/>
              <a:defRPr sz="2000"/>
            </a:lvl7pPr>
            <a:lvl8pPr marL="3657600" lvl="7" indent="-355600">
              <a:spcBef>
                <a:spcPct val="0"/>
              </a:spcBef>
              <a:spcAft>
                <a:spcPct val="0"/>
              </a:spcAft>
              <a:buSzPts val="2000"/>
              <a:buChar char="○"/>
              <a:defRPr sz="2000"/>
            </a:lvl8pPr>
            <a:lvl9pPr marL="4114800" lvl="8" indent="-355600">
              <a:spcBef>
                <a:spcPct val="0"/>
              </a:spcBef>
              <a:spcAft>
                <a:spcPct val="0"/>
              </a:spcAft>
              <a:buSzPts val="2000"/>
              <a:buChar char="■"/>
              <a:defRPr sz="2000"/>
            </a:lvl9pPr>
          </a:lstStyle>
          <a:p>
            <a:endParaRPr/>
          </a:p>
        </p:txBody>
      </p:sp>
      <p:sp>
        <p:nvSpPr>
          <p:cNvPr id="35" name="Google Shape;35;p6"/>
          <p:cNvSpPr txBox="1">
            <a:spLocks noGrp="1"/>
          </p:cNvSpPr>
          <p:nvPr>
            <p:ph type="body" idx="2"/>
          </p:nvPr>
        </p:nvSpPr>
        <p:spPr>
          <a:xfrm>
            <a:off x="4680125" y="1443000"/>
            <a:ext cx="3461400" cy="2764500"/>
          </a:xfrm>
          <a:prstGeom prst="rect">
            <a:avLst/>
          </a:prstGeom>
        </p:spPr>
        <p:txBody>
          <a:bodyPr spcFirstLastPara="1" wrap="square" lIns="91425" tIns="91425" rIns="91425" bIns="91425" anchor="t" anchorCtr="0">
            <a:noAutofit/>
          </a:bodyPr>
          <a:lstStyle>
            <a:lvl1pPr marL="457200" lvl="0" indent="-355600">
              <a:spcBef>
                <a:spcPts val="600"/>
              </a:spcBef>
              <a:spcAft>
                <a:spcPct val="0"/>
              </a:spcAft>
              <a:buSzPts val="2000"/>
              <a:buChar char="»"/>
              <a:defRPr sz="2000"/>
            </a:lvl1pPr>
            <a:lvl2pPr marL="914400" lvl="1" indent="-355600">
              <a:spcBef>
                <a:spcPct val="0"/>
              </a:spcBef>
              <a:spcAft>
                <a:spcPct val="0"/>
              </a:spcAft>
              <a:buSzPts val="2000"/>
              <a:buChar char="»"/>
              <a:defRPr sz="2000"/>
            </a:lvl2pPr>
            <a:lvl3pPr marL="1371600" lvl="2" indent="-355600">
              <a:spcBef>
                <a:spcPct val="0"/>
              </a:spcBef>
              <a:spcAft>
                <a:spcPct val="0"/>
              </a:spcAft>
              <a:buSzPts val="2000"/>
              <a:buChar char="»"/>
              <a:defRPr sz="2000"/>
            </a:lvl3pPr>
            <a:lvl4pPr marL="1828800" lvl="3" indent="-355600">
              <a:spcBef>
                <a:spcPct val="0"/>
              </a:spcBef>
              <a:spcAft>
                <a:spcPct val="0"/>
              </a:spcAft>
              <a:buSzPts val="2000"/>
              <a:buChar char="●"/>
              <a:defRPr sz="2000"/>
            </a:lvl4pPr>
            <a:lvl5pPr marL="2286000" lvl="4" indent="-355600">
              <a:spcBef>
                <a:spcPct val="0"/>
              </a:spcBef>
              <a:spcAft>
                <a:spcPct val="0"/>
              </a:spcAft>
              <a:buSzPts val="2000"/>
              <a:buChar char="○"/>
              <a:defRPr sz="2000"/>
            </a:lvl5pPr>
            <a:lvl6pPr marL="2743200" lvl="5" indent="-355600">
              <a:spcBef>
                <a:spcPct val="0"/>
              </a:spcBef>
              <a:spcAft>
                <a:spcPct val="0"/>
              </a:spcAft>
              <a:buSzPts val="2000"/>
              <a:buChar char="■"/>
              <a:defRPr sz="2000"/>
            </a:lvl6pPr>
            <a:lvl7pPr marL="3200400" lvl="6" indent="-355600">
              <a:spcBef>
                <a:spcPct val="0"/>
              </a:spcBef>
              <a:spcAft>
                <a:spcPct val="0"/>
              </a:spcAft>
              <a:buSzPts val="2000"/>
              <a:buChar char="●"/>
              <a:defRPr sz="2000"/>
            </a:lvl7pPr>
            <a:lvl8pPr marL="3657600" lvl="7" indent="-355600">
              <a:spcBef>
                <a:spcPct val="0"/>
              </a:spcBef>
              <a:spcAft>
                <a:spcPct val="0"/>
              </a:spcAft>
              <a:buSzPts val="2000"/>
              <a:buChar char="○"/>
              <a:defRPr sz="2000"/>
            </a:lvl8pPr>
            <a:lvl9pPr marL="4114800" lvl="8" indent="-355600">
              <a:spcBef>
                <a:spcPct val="0"/>
              </a:spcBef>
              <a:spcAft>
                <a:spcPct val="0"/>
              </a:spcAft>
              <a:buSzPts val="2000"/>
              <a:buChar char="■"/>
              <a:defRPr sz="2000"/>
            </a:lvl9pPr>
          </a:lstStyle>
          <a:p>
            <a:endParaRPr/>
          </a:p>
        </p:txBody>
      </p:sp>
      <p:sp>
        <p:nvSpPr>
          <p:cNvPr id="36" name="Google Shape;36;p6"/>
          <p:cNvSpPr txBox="1">
            <a:spLocks noGrp="1"/>
          </p:cNvSpPr>
          <p:nvPr>
            <p:ph type="sldNum" idx="12"/>
          </p:nvPr>
        </p:nvSpPr>
        <p:spPr>
          <a:xfrm>
            <a:off x="7766425" y="648725"/>
            <a:ext cx="548700" cy="671400"/>
          </a:xfrm>
          <a:prstGeom prst="rect">
            <a:avLst/>
          </a:prstGeom>
        </p:spPr>
        <p:txBody>
          <a:bodyPr spcFirstLastPara="1" wrap="square" lIns="91425" tIns="91425" rIns="91425" bIns="91425"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
              <a:pPr marL="0" lvl="0" indent="0" algn="r" rtl="0">
                <a:spcBef>
                  <a:spcPct val="0"/>
                </a:spcBef>
                <a:spcAft>
                  <a:spcPct val="0"/>
                </a:spcAft>
                <a:buNone/>
              </a:pPr>
              <a:t>‹#›</a:t>
            </a:fld>
            <a:endParaRPr/>
          </a:p>
        </p:txBody>
      </p:sp>
    </p:spTree>
  </p:cSld>
  <p:clrMapOvr>
    <a:masterClrMapping/>
  </p:clrMapOvr>
  <p:transition/>
  <p:timing/>
</p:sldLayout>
</file>

<file path=ppt/slideLayouts/slideLayout16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Title and Vertical Tex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t>7/3/2020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3428665726"/>
      </p:ext>
    </p:extLst>
  </p:cSld>
  <p:clrMapOvr>
    <a:masterClrMapping/>
  </p:clrMapOvr>
  <p:transition/>
  <p:timing/>
</p:sldLayout>
</file>

<file path=ppt/slideLayouts/slideLayout16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Vertical Title and Text">
    <p:spTree>
      <p:nvGrpSpPr>
        <p:cNvPr id="1" name=""/>
        <p:cNvGrpSpPr/>
        <p:nvPr/>
      </p:nvGrpSpPr>
      <p:grpSpPr>
        <a:xfrm>
          <a:off x="0" y="0"/>
          <a: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t>7/3/2020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t>‹#›</a:t>
            </a:fld>
            <a:endParaRPr lang="en-US"/>
          </a:p>
        </p:txBody>
      </p:sp>
      <p:pic>
        <p:nvPicPr>
          <p:cNvPr id="7" name="Picture 6" descr="E:\websites\free-power-point-templates\2012\logos.png">
            <a:extLst>
              <a:ext uri="{FF2B5EF4-FFF2-40B4-BE49-F238E27FC236}">
                <a16:creationId xmlns:a16="http://schemas.microsoft.com/office/drawing/2014/main" xmlns="" id="{6BE260F5-8BEC-4CA3-85D1-AD37723C3979}"/>
              </a:ext>
            </a:extLst>
          </p:cNvPr>
          <p:cNvPicPr>
            <a:picLocks noChangeAspect="1" noChangeArrowheads="1"/>
          </p:cNvPicPr>
          <p:nvPr userDrawn="1"/>
        </p:nvPicPr>
        <p:blipFill>
          <a:blip r:embed="rId1">
            <a:extLst>
              <a:ext uri="{28A0092B-C50C-407E-A947-70E740481C1C}">
                <a14:useLocalDpi xmlns:a14="http://schemas.microsoft.com/office/drawing/2010/main" xmlns="" val="0"/>
              </a:ext>
            </a:extLst>
          </a:blip>
          <a:stretch>
            <a:fillRect/>
          </a:stretch>
        </p:blipFill>
        <p:spPr bwMode="auto">
          <a:xfrm>
            <a:off x="3918306" y="2326213"/>
            <a:ext cx="1463784" cy="526961"/>
          </a:xfrm>
          <a:prstGeom prst="rect">
            <a:avLst/>
          </a:prstGeom>
          <a:noFill/>
          <a:ln>
            <a:no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93609949"/>
      </p:ext>
    </p:extLst>
  </p:cSld>
  <p:clrMapOvr>
    <a:masterClrMapping/>
  </p:clrMapOvr>
  <p:transition/>
  <p:timing/>
</p:sldLayout>
</file>

<file path=ppt/slideLayouts/slideLayout16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Title Slide">
    <p:bg>
      <p:bgPr>
        <a:blipFill dpi="0" rotWithShape="1">
          <a:blip r:embed="rId1">
            <a:lum/>
          </a:blip>
          <a:stretch>
            <a:fillRect/>
          </a:stretch>
        </a:blipFill>
        <a:effectLst/>
      </p:bgPr>
    </p:bg>
    <p:spTree>
      <p:nvGrpSpPr>
        <p:cNvPr id="1" name=""/>
        <p:cNvGrpSpPr/>
        <p:nvPr/>
      </p:nvGrpSpPr>
      <p:grpSpPr>
        <a:xfrm>
          <a:off x="0" y="0"/>
          <a:ext cx="0" cy="0"/>
        </a:xfrm>
      </p:grpSpPr>
      <p:sp>
        <p:nvSpPr>
          <p:cNvPr id="2" name="Title 1"/>
          <p:cNvSpPr>
            <a:spLocks noGrp="1"/>
          </p:cNvSpPr>
          <p:nvPr>
            <p:ph type="ctrTitle" hasCustomPrompt="1"/>
          </p:nvPr>
        </p:nvSpPr>
        <p:spPr>
          <a:xfrm>
            <a:off x="296260" y="2724455"/>
            <a:ext cx="8551479" cy="1661085"/>
          </a:xfrm>
          <a:noFill/>
          <a:effectLst>
            <a:outerShdw blurRad="50800" dist="38100" dir="2700000" algn="tl" rotWithShape="0">
              <a:prstClr val="black">
                <a:alpha val="40000"/>
              </a:prstClr>
            </a:outerShdw>
          </a:effectLst>
        </p:spPr>
        <p:txBody>
          <a:bodyPr>
            <a:normAutofit/>
          </a:bodyPr>
          <a:lstStyle>
            <a:lvl1pPr algn="r">
              <a:defRPr sz="3600">
                <a:solidFill>
                  <a:schemeClr val="bg1"/>
                </a:solidFill>
              </a:defRPr>
            </a:lvl1pPr>
          </a:lstStyle>
          <a:p>
            <a:r>
              <a:rPr lang="en-US"/>
              <a:t>Click to edit </a:t>
            </a:r>
            <a:br>
              <a:rPr lang="en-US"/>
            </a:br>
            <a:r>
              <a:rPr lang="en-US"/>
              <a:t>Master title style</a:t>
            </a:r>
          </a:p>
        </p:txBody>
      </p:sp>
      <p:sp>
        <p:nvSpPr>
          <p:cNvPr id="3" name="Subtitle 2"/>
          <p:cNvSpPr>
            <a:spLocks noGrp="1"/>
          </p:cNvSpPr>
          <p:nvPr>
            <p:ph type="subTitle" idx="1"/>
          </p:nvPr>
        </p:nvSpPr>
        <p:spPr>
          <a:xfrm>
            <a:off x="305066" y="1502816"/>
            <a:ext cx="8533868" cy="1068934"/>
          </a:xfrm>
        </p:spPr>
        <p:txBody>
          <a:bodyPr>
            <a:normAutofit/>
          </a:bodyPr>
          <a:lstStyle>
            <a:lvl1pPr marL="0" indent="0" algn="r">
              <a:buNone/>
              <a:defRPr sz="2800" b="0" i="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a:t>
            </a:r>
          </a:p>
          <a:p>
            <a:r>
              <a:rPr lang="en-US"/>
              <a:t>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t>7/3/2020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t>‹#›</a:t>
            </a:fld>
            <a:endParaRPr lang="en-US"/>
          </a:p>
        </p:txBody>
      </p:sp>
      <p:sp>
        <p:nvSpPr>
          <p:cNvPr id="7" name="TextBox 6">
            <a:extLst>
              <a:ext uri="{FF2B5EF4-FFF2-40B4-BE49-F238E27FC236}">
                <a16:creationId xmlns:a16="http://schemas.microsoft.com/office/drawing/2014/main" xmlns="" id="{15059F8D-751C-4625-94E7-CFF783D1C0E5}"/>
              </a:ext>
            </a:extLst>
          </p:cNvPr>
          <p:cNvSpPr txBox="1"/>
          <p:nvPr userDrawn="1"/>
        </p:nvSpPr>
        <p:spPr>
          <a:xfrm>
            <a:off x="-9150" y="5213747"/>
            <a:ext cx="8389625" cy="523220"/>
          </a:xfrm>
          <a:prstGeom prst="rect">
            <a:avLst/>
          </a:prstGeom>
          <a:noFill/>
        </p:spPr>
        <p:txBody>
          <a:bodyPr wrap="square" rtlCol="0">
            <a:spAutoFit/>
          </a:bodyPr>
          <a:lstStyle>
            <a:defPPr>
              <a:defRPr lang="en-US"/>
            </a:defPPr>
          </a:lstStyle>
          <a:p>
            <a:r>
              <a:rPr lang="en-US" sz="1400">
                <a:solidFill>
                  <a:schemeClr val="bg1">
                    <a:lumMod val="65000"/>
                  </a:schemeClr>
                </a:solidFill>
              </a:rPr>
              <a:t>This presentation uses a free template provided by FPPT.com</a:t>
            </a:r>
          </a:p>
          <a:p>
            <a:r>
              <a:rPr lang="en-US" sz="1400">
                <a:solidFill>
                  <a:schemeClr val="bg1">
                    <a:lumMod val="65000"/>
                  </a:schemeClr>
                </a:solidFill>
              </a:rPr>
              <a:t>www.free-power-point-templates.com</a:t>
            </a:r>
          </a:p>
        </p:txBody>
      </p:sp>
    </p:spTree>
    <p:extLst>
      <p:ext uri="{BB962C8B-B14F-4D97-AF65-F5344CB8AC3E}">
        <p14:creationId xmlns:p14="http://schemas.microsoft.com/office/powerpoint/2010/main" xmlns="" val="3253875174"/>
      </p:ext>
    </p:extLst>
  </p:cSld>
  <p:clrMapOvr>
    <a:masterClrMapping/>
  </p:clrMapOvr>
  <p:transition/>
  <p:timing/>
</p:sldLayout>
</file>

<file path=ppt/slideLayouts/slideLayout16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a:xfrm>
            <a:off x="448965" y="281175"/>
            <a:ext cx="8246070" cy="610820"/>
          </a:xfrm>
        </p:spPr>
        <p:txBody>
          <a:bodyPr>
            <a:normAutofit/>
          </a:bodyPr>
          <a:lstStyle>
            <a:lvl1pPr algn="r">
              <a:defRPr sz="36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
        <p:nvSpPr>
          <p:cNvPr id="3" name="Content Placeholder 2"/>
          <p:cNvSpPr>
            <a:spLocks noGrp="1"/>
          </p:cNvSpPr>
          <p:nvPr>
            <p:ph idx="1"/>
          </p:nvPr>
        </p:nvSpPr>
        <p:spPr>
          <a:xfrm>
            <a:off x="448966" y="1197406"/>
            <a:ext cx="8246070" cy="3512210"/>
          </a:xfrm>
        </p:spPr>
        <p:txBody>
          <a:bodyPr/>
          <a:lstStyle>
            <a:lvl1pPr algn="l">
              <a:defRPr sz="2800">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t>7/3/2020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1664471362"/>
      </p:ext>
    </p:extLst>
  </p:cSld>
  <p:clrMapOvr>
    <a:masterClrMapping/>
  </p:clrMapOvr>
  <p:transition/>
  <p:timing/>
</p:sldLayout>
</file>

<file path=ppt/slideLayouts/slideLayout16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1_Title and Content">
    <p:bg>
      <p:bgPr>
        <a:blipFill dpi="0" rotWithShape="1">
          <a:blip r:embed="rId1">
            <a:lum/>
          </a:blip>
          <a:stretch>
            <a:fillRect/>
          </a:stretch>
        </a:blipFill>
        <a:effectLst/>
      </p:bgPr>
    </p:bg>
    <p:spTree>
      <p:nvGrpSpPr>
        <p:cNvPr id="1" name=""/>
        <p:cNvGrpSpPr/>
        <p:nvPr/>
      </p:nvGrpSpPr>
      <p:grpSpPr>
        <a:xfrm>
          <a:off x="0" y="0"/>
          <a:ext cx="0" cy="0"/>
        </a:xfrm>
      </p:grpSpPr>
      <p:sp>
        <p:nvSpPr>
          <p:cNvPr id="2" name="Title 1"/>
          <p:cNvSpPr>
            <a:spLocks noGrp="1"/>
          </p:cNvSpPr>
          <p:nvPr>
            <p:ph type="title"/>
          </p:nvPr>
        </p:nvSpPr>
        <p:spPr>
          <a:xfrm>
            <a:off x="448965" y="433880"/>
            <a:ext cx="6108200" cy="572644"/>
          </a:xfrm>
        </p:spPr>
        <p:txBody>
          <a:bodyPr>
            <a:normAutofit/>
          </a:bodyPr>
          <a:lstStyle>
            <a:lvl1pPr algn="l">
              <a:defRPr sz="3600">
                <a:solidFill>
                  <a:srgbClr val="409E00"/>
                </a:solidFill>
                <a:effectLst>
                  <a:outerShdw blurRad="50800" dist="38100" dir="2700000" algn="tl" rotWithShape="0">
                    <a:prstClr val="black">
                      <a:alpha val="40000"/>
                    </a:prstClr>
                  </a:outerShdw>
                </a:effectLst>
              </a:defRPr>
            </a:lvl1pPr>
          </a:lstStyle>
          <a:p>
            <a:r>
              <a:rPr lang="en-US"/>
              <a:t>Click to edit Master title style</a:t>
            </a:r>
          </a:p>
        </p:txBody>
      </p:sp>
      <p:sp>
        <p:nvSpPr>
          <p:cNvPr id="3" name="Content Placeholder 2"/>
          <p:cNvSpPr>
            <a:spLocks noGrp="1"/>
          </p:cNvSpPr>
          <p:nvPr>
            <p:ph idx="1"/>
          </p:nvPr>
        </p:nvSpPr>
        <p:spPr>
          <a:xfrm>
            <a:off x="448965" y="1044700"/>
            <a:ext cx="6108200" cy="3511061"/>
          </a:xfr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t>7/3/2020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1629391393"/>
      </p:ext>
    </p:extLst>
  </p:cSld>
  <p:clrMapOvr>
    <a:masterClrMapping/>
  </p:clrMapOvr>
  <p:transition/>
  <p:timing/>
</p:sldLayout>
</file>

<file path=ppt/slideLayouts/slideLayout16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Section Header">
    <p:spTree>
      <p:nvGrpSpPr>
        <p:cNvPr id="1" name=""/>
        <p:cNvGrpSpPr/>
        <p:nvPr/>
      </p:nvGrpSpPr>
      <p:grpSpPr>
        <a:xfrm>
          <a:off x="0" y="0"/>
          <a: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t>7/3/2020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3863441575"/>
      </p:ext>
    </p:extLst>
  </p:cSld>
  <p:clrMapOvr>
    <a:masterClrMapping/>
  </p:clrMapOvr>
  <p:transition/>
  <p:timing/>
</p:sldLayout>
</file>

<file path=ppt/slideLayouts/slideLayout16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t>7/3/2020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3556791830"/>
      </p:ext>
    </p:extLst>
  </p:cSld>
  <p:clrMapOvr>
    <a:masterClrMapping/>
  </p:clrMapOvr>
  <p:transition/>
  <p:timing/>
</p:sldLayout>
</file>

<file path=ppt/slideLayouts/slideLayout16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a:xfrm>
            <a:off x="448965" y="281175"/>
            <a:ext cx="8246071" cy="610820"/>
          </a:xfrm>
        </p:spPr>
        <p:txBody>
          <a:bodyPr>
            <a:normAutofit/>
          </a:bodyPr>
          <a:lstStyle>
            <a:lvl1pPr algn="r">
              <a:defRPr sz="36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
        <p:nvSpPr>
          <p:cNvPr id="3" name="Text Placeholder 2"/>
          <p:cNvSpPr>
            <a:spLocks noGrp="1"/>
          </p:cNvSpPr>
          <p:nvPr>
            <p:ph type="body" idx="1"/>
          </p:nvPr>
        </p:nvSpPr>
        <p:spPr>
          <a:xfrm>
            <a:off x="536879" y="1834819"/>
            <a:ext cx="4040188" cy="479822"/>
          </a:xfrm>
        </p:spPr>
        <p:txBody>
          <a:bodyPr anchor="b"/>
          <a:lstStyle>
            <a:lvl1pPr marL="0" indent="0" algn="ctr">
              <a:buNone/>
              <a:defRPr sz="2400" b="1">
                <a:solidFill>
                  <a:srgbClr val="409E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879" y="2266339"/>
            <a:ext cx="4040188" cy="2137871"/>
          </a:xfrm>
        </p:spPr>
        <p:txBody>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572000" y="1834819"/>
            <a:ext cx="4041775" cy="479822"/>
          </a:xfrm>
        </p:spPr>
        <p:txBody>
          <a:bodyPr anchor="b"/>
          <a:lstStyle>
            <a:lvl1pPr marL="0" indent="0" algn="ctr">
              <a:buNone/>
              <a:defRPr sz="2400" b="1">
                <a:solidFill>
                  <a:srgbClr val="409E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72000" y="2266339"/>
            <a:ext cx="4041775" cy="2137871"/>
          </a:xfrm>
        </p:spPr>
        <p:txBody>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t>7/3/2020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4122911988"/>
      </p:ext>
    </p:extLst>
  </p:cSld>
  <p:clrMapOvr>
    <a:masterClrMapping/>
  </p:clrMapOvr>
  <p:transition/>
  <p:timing/>
</p:sldLayout>
</file>

<file path=ppt/slideLayouts/slideLayout16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t>7/3/2020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3029773110"/>
      </p:ext>
    </p:extLst>
  </p:cSld>
  <p:clrMapOvr>
    <a:masterClrMapping/>
  </p:clrMapOvr>
  <p:transition/>
  <p:timing/>
</p:sldLayout>
</file>

<file path=ppt/slideLayouts/slideLayout16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Date Placeholder 1"/>
          <p:cNvSpPr>
            <a:spLocks noGrp="1"/>
          </p:cNvSpPr>
          <p:nvPr>
            <p:ph type="dt" sz="half" idx="10"/>
          </p:nvPr>
        </p:nvSpPr>
        <p:spPr/>
        <p:txBody>
          <a:bodyPr/>
          <a:lstStyle/>
          <a:p>
            <a:fld id="{53074F12-AA26-4AC8-9962-C36BB8F32554}" type="datetimeFigureOut">
              <a:rPr lang="en-US" smtClean="0"/>
              <a:t>7/3/2020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4251864075"/>
      </p:ext>
    </p:extLst>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Caption">
  <p:cSld name="CAPTION_ONLY">
    <p:spTree>
      <p:nvGrpSpPr>
        <p:cNvPr id="1" name="Shape 53"/>
        <p:cNvGrpSpPr/>
        <p:nvPr/>
      </p:nvGrpSpPr>
      <p:grpSpPr>
        <a:xfrm>
          <a:off x="0" y="0"/>
          <a:ext cx="0" cy="0"/>
        </a:xfrm>
      </p:grpSpPr>
      <p:sp>
        <p:nvSpPr>
          <p:cNvPr id="54" name="Google Shape;54;p10"/>
          <p:cNvSpPr/>
          <p:nvPr/>
        </p:nvSpPr>
        <p:spPr>
          <a:xfrm>
            <a:off x="-25" y="3825189"/>
            <a:ext cx="9144000" cy="13125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pic>
        <p:nvPicPr>
          <p:cNvPr id="55" name="Google Shape;55;p10" descr="marco.png"/>
          <p:cNvPicPr preferRelativeResize="0"/>
          <p:nvPr/>
        </p:nvPicPr>
        <p:blipFill>
          <a:blip r:embed="rId1">
            <a:alphaModFix/>
          </a:blip>
          <a:stretch>
            <a:fillRect/>
          </a:stretch>
        </p:blipFill>
        <p:spPr>
          <a:xfrm>
            <a:off x="0" y="0"/>
            <a:ext cx="9144000" cy="5143500"/>
          </a:xfrm>
          <a:prstGeom prst="rect">
            <a:avLst/>
          </a:prstGeom>
          <a:noFill/>
          <a:ln>
            <a:noFill/>
          </a:ln>
        </p:spPr>
      </p:pic>
      <p:sp>
        <p:nvSpPr>
          <p:cNvPr id="56" name="Google Shape;56;p10"/>
          <p:cNvSpPr txBox="1">
            <a:spLocks noGrp="1"/>
          </p:cNvSpPr>
          <p:nvPr>
            <p:ph type="body" idx="1"/>
          </p:nvPr>
        </p:nvSpPr>
        <p:spPr>
          <a:xfrm>
            <a:off x="782250" y="3825200"/>
            <a:ext cx="7609200" cy="671400"/>
          </a:xfrm>
          <a:prstGeom prst="rect">
            <a:avLst/>
          </a:prstGeom>
        </p:spPr>
        <p:txBody>
          <a:bodyPr spcFirstLastPara="1" wrap="square" lIns="91425" tIns="91425" rIns="91425" bIns="91425" anchor="ctr" anchorCtr="0">
            <a:noAutofit/>
          </a:bodyPr>
          <a:lstStyle>
            <a:lvl1pPr marL="457200" lvl="0" indent="-228600">
              <a:spcBef>
                <a:spcPts val="360"/>
              </a:spcBef>
              <a:spcAft>
                <a:spcPct val="0"/>
              </a:spcAft>
              <a:buClr>
                <a:srgbClr val="FFFFFF"/>
              </a:buClr>
              <a:buSzPts val="1400"/>
              <a:buNone/>
              <a:defRPr sz="1400">
                <a:solidFill>
                  <a:srgbClr val="FFFFFF"/>
                </a:solidFill>
              </a:defRPr>
            </a:lvl1pPr>
          </a:lstStyle>
          <a:p>
            <a:endParaRPr/>
          </a:p>
        </p:txBody>
      </p:sp>
      <p:sp>
        <p:nvSpPr>
          <p:cNvPr id="57" name="Google Shape;57;p10"/>
          <p:cNvSpPr txBox="1">
            <a:spLocks noGrp="1"/>
          </p:cNvSpPr>
          <p:nvPr>
            <p:ph type="sldNum" idx="12"/>
          </p:nvPr>
        </p:nvSpPr>
        <p:spPr>
          <a:xfrm>
            <a:off x="7842625" y="648725"/>
            <a:ext cx="548700" cy="414600"/>
          </a:xfrm>
          <a:prstGeom prst="rect">
            <a:avLst/>
          </a:prstGeom>
        </p:spPr>
        <p:txBody>
          <a:bodyPr spcFirstLastPara="1" wrap="square" lIns="91425" tIns="91425" rIns="91425" bIns="91425" anchor="b"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ct val="0"/>
              </a:spcBef>
              <a:spcAft>
                <a:spcPct val="0"/>
              </a:spcAft>
              <a:buNone/>
            </a:pPr>
            <a:fld id="{00000000-1234-1234-1234-123412341234}" type="slidenum">
              <a:rPr lang="en"/>
              <a:pPr marL="0" lvl="0" indent="0" algn="r" rtl="0">
                <a:spcBef>
                  <a:spcPct val="0"/>
                </a:spcBef>
                <a:spcAft>
                  <a:spcPct val="0"/>
                </a:spcAft>
                <a:buNone/>
              </a:pPr>
              <a:t>‹#›</a:t>
            </a:fld>
            <a:endParaRPr/>
          </a:p>
        </p:txBody>
      </p:sp>
    </p:spTree>
  </p:cSld>
  <p:clrMapOvr>
    <a:masterClrMapping/>
  </p:clrMapOvr>
  <p:transition/>
  <p:timing/>
</p:sldLayout>
</file>

<file path=ppt/slideLayouts/slideLayout17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t>7/3/2020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3174452648"/>
      </p:ext>
    </p:extLst>
  </p:cSld>
  <p:clrMapOvr>
    <a:masterClrMapping/>
  </p:clrMapOvr>
  <p:transition/>
  <p:timing/>
</p:sldLayout>
</file>

<file path=ppt/slideLayouts/slideLayout17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t>7/3/2020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477607843"/>
      </p:ext>
    </p:extLst>
  </p:cSld>
  <p:clrMapOvr>
    <a:masterClrMapping/>
  </p:clrMapOvr>
  <p:transition/>
  <p:timing/>
</p:sldLayout>
</file>

<file path=ppt/slideLayouts/slideLayout17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Title and Vertical Tex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t>7/3/2020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3428665726"/>
      </p:ext>
    </p:extLst>
  </p:cSld>
  <p:clrMapOvr>
    <a:masterClrMapping/>
  </p:clrMapOvr>
  <p:transition/>
  <p:timing/>
</p:sldLayout>
</file>

<file path=ppt/slideLayouts/slideLayout17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Vertical Title and Text">
    <p:spTree>
      <p:nvGrpSpPr>
        <p:cNvPr id="1" name=""/>
        <p:cNvGrpSpPr/>
        <p:nvPr/>
      </p:nvGrpSpPr>
      <p:grpSpPr>
        <a:xfrm>
          <a:off x="0" y="0"/>
          <a: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t>7/3/2020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t>‹#›</a:t>
            </a:fld>
            <a:endParaRPr lang="en-US"/>
          </a:p>
        </p:txBody>
      </p:sp>
      <p:pic>
        <p:nvPicPr>
          <p:cNvPr id="7" name="Picture 6" descr="E:\websites\free-power-point-templates\2012\logos.png">
            <a:extLst>
              <a:ext uri="{FF2B5EF4-FFF2-40B4-BE49-F238E27FC236}">
                <a16:creationId xmlns:a16="http://schemas.microsoft.com/office/drawing/2014/main" xmlns="" id="{6BE260F5-8BEC-4CA3-85D1-AD37723C3979}"/>
              </a:ext>
            </a:extLst>
          </p:cNvPr>
          <p:cNvPicPr>
            <a:picLocks noChangeAspect="1" noChangeArrowheads="1"/>
          </p:cNvPicPr>
          <p:nvPr userDrawn="1"/>
        </p:nvPicPr>
        <p:blipFill>
          <a:blip r:embed="rId1">
            <a:extLst>
              <a:ext uri="{28A0092B-C50C-407E-A947-70E740481C1C}">
                <a14:useLocalDpi xmlns:a14="http://schemas.microsoft.com/office/drawing/2010/main" xmlns="" val="0"/>
              </a:ext>
            </a:extLst>
          </a:blip>
          <a:stretch>
            <a:fillRect/>
          </a:stretch>
        </p:blipFill>
        <p:spPr bwMode="auto">
          <a:xfrm>
            <a:off x="3918306" y="2326213"/>
            <a:ext cx="1463784" cy="526961"/>
          </a:xfrm>
          <a:prstGeom prst="rect">
            <a:avLst/>
          </a:prstGeom>
          <a:noFill/>
          <a:ln>
            <a:no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93609949"/>
      </p:ext>
    </p:extLst>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type="title">
  <p:cSld name="TITLE">
    <p:spTree>
      <p:nvGrpSpPr>
        <p:cNvPr id="1" name="Shape 9"/>
        <p:cNvGrpSpPr/>
        <p:nvPr/>
      </p:nvGrpSpPr>
      <p:grpSpPr>
        <a:xfrm>
          <a:off x="0" y="0"/>
          <a:ext cx="0" cy="0"/>
        </a:xfrm>
      </p:grpSpPr>
      <p:sp>
        <p:nvSpPr>
          <p:cNvPr id="10" name="Google Shape;10;p2"/>
          <p:cNvSpPr/>
          <p:nvPr/>
        </p:nvSpPr>
        <p:spPr>
          <a:xfrm>
            <a:off x="-25" y="0"/>
            <a:ext cx="9144000" cy="25716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pic>
        <p:nvPicPr>
          <p:cNvPr id="11" name="Google Shape;11;p2" descr="marco.png"/>
          <p:cNvPicPr preferRelativeResize="0"/>
          <p:nvPr/>
        </p:nvPicPr>
        <p:blipFill>
          <a:blip r:embed="rId1">
            <a:alphaModFix/>
          </a:blip>
          <a:stretch>
            <a:fillRect/>
          </a:stretch>
        </p:blipFill>
        <p:spPr>
          <a:xfrm>
            <a:off x="0" y="0"/>
            <a:ext cx="9144000" cy="5143500"/>
          </a:xfrm>
          <a:prstGeom prst="rect">
            <a:avLst/>
          </a:prstGeom>
          <a:noFill/>
          <a:ln>
            <a:noFill/>
          </a:ln>
        </p:spPr>
      </p:pic>
      <p:sp>
        <p:nvSpPr>
          <p:cNvPr id="12" name="Google Shape;12;p2"/>
          <p:cNvSpPr txBox="1">
            <a:spLocks noGrp="1"/>
          </p:cNvSpPr>
          <p:nvPr>
            <p:ph type="ctrTitle"/>
          </p:nvPr>
        </p:nvSpPr>
        <p:spPr>
          <a:xfrm>
            <a:off x="1139200" y="645550"/>
            <a:ext cx="6865800" cy="1926300"/>
          </a:xfrm>
          <a:prstGeom prst="rect">
            <a:avLst/>
          </a:prstGeom>
        </p:spPr>
        <p:txBody>
          <a:bodyPr spcFirstLastPara="1" wrap="square" lIns="91425" tIns="91425" rIns="91425" bIns="91425" anchor="b" anchorCtr="0">
            <a:noAutofit/>
          </a:bodyPr>
          <a:lstStyle>
            <a:lvl1pPr lvl="0">
              <a:spcBef>
                <a:spcPct val="0"/>
              </a:spcBef>
              <a:spcAft>
                <a:spcPct val="0"/>
              </a:spcAft>
              <a:buClr>
                <a:srgbClr val="FFFFFF"/>
              </a:buClr>
              <a:buSzPts val="3600"/>
              <a:buNone/>
              <a:defRPr sz="3600">
                <a:solidFill>
                  <a:srgbClr val="FFFFFF"/>
                </a:solidFill>
              </a:defRPr>
            </a:lvl1pPr>
            <a:lvl2pPr lvl="1">
              <a:spcBef>
                <a:spcPct val="0"/>
              </a:spcBef>
              <a:spcAft>
                <a:spcPct val="0"/>
              </a:spcAft>
              <a:buClr>
                <a:srgbClr val="FFFFFF"/>
              </a:buClr>
              <a:buSzPts val="3600"/>
              <a:buNone/>
              <a:defRPr sz="3600">
                <a:solidFill>
                  <a:srgbClr val="FFFFFF"/>
                </a:solidFill>
              </a:defRPr>
            </a:lvl2pPr>
            <a:lvl3pPr lvl="2">
              <a:spcBef>
                <a:spcPct val="0"/>
              </a:spcBef>
              <a:spcAft>
                <a:spcPct val="0"/>
              </a:spcAft>
              <a:buClr>
                <a:srgbClr val="FFFFFF"/>
              </a:buClr>
              <a:buSzPts val="3600"/>
              <a:buNone/>
              <a:defRPr sz="3600">
                <a:solidFill>
                  <a:srgbClr val="FFFFFF"/>
                </a:solidFill>
              </a:defRPr>
            </a:lvl3pPr>
            <a:lvl4pPr lvl="3">
              <a:spcBef>
                <a:spcPct val="0"/>
              </a:spcBef>
              <a:spcAft>
                <a:spcPct val="0"/>
              </a:spcAft>
              <a:buClr>
                <a:srgbClr val="FFFFFF"/>
              </a:buClr>
              <a:buSzPts val="3600"/>
              <a:buNone/>
              <a:defRPr sz="3600">
                <a:solidFill>
                  <a:srgbClr val="FFFFFF"/>
                </a:solidFill>
              </a:defRPr>
            </a:lvl4pPr>
            <a:lvl5pPr lvl="4">
              <a:spcBef>
                <a:spcPct val="0"/>
              </a:spcBef>
              <a:spcAft>
                <a:spcPct val="0"/>
              </a:spcAft>
              <a:buClr>
                <a:srgbClr val="FFFFFF"/>
              </a:buClr>
              <a:buSzPts val="3600"/>
              <a:buNone/>
              <a:defRPr sz="3600">
                <a:solidFill>
                  <a:srgbClr val="FFFFFF"/>
                </a:solidFill>
              </a:defRPr>
            </a:lvl5pPr>
            <a:lvl6pPr lvl="5">
              <a:spcBef>
                <a:spcPct val="0"/>
              </a:spcBef>
              <a:spcAft>
                <a:spcPct val="0"/>
              </a:spcAft>
              <a:buClr>
                <a:srgbClr val="FFFFFF"/>
              </a:buClr>
              <a:buSzPts val="3600"/>
              <a:buNone/>
              <a:defRPr sz="3600">
                <a:solidFill>
                  <a:srgbClr val="FFFFFF"/>
                </a:solidFill>
              </a:defRPr>
            </a:lvl6pPr>
            <a:lvl7pPr lvl="6">
              <a:spcBef>
                <a:spcPct val="0"/>
              </a:spcBef>
              <a:spcAft>
                <a:spcPct val="0"/>
              </a:spcAft>
              <a:buClr>
                <a:srgbClr val="FFFFFF"/>
              </a:buClr>
              <a:buSzPts val="3600"/>
              <a:buNone/>
              <a:defRPr sz="3600">
                <a:solidFill>
                  <a:srgbClr val="FFFFFF"/>
                </a:solidFill>
              </a:defRPr>
            </a:lvl7pPr>
            <a:lvl8pPr lvl="7">
              <a:spcBef>
                <a:spcPct val="0"/>
              </a:spcBef>
              <a:spcAft>
                <a:spcPct val="0"/>
              </a:spcAft>
              <a:buClr>
                <a:srgbClr val="FFFFFF"/>
              </a:buClr>
              <a:buSzPts val="3600"/>
              <a:buNone/>
              <a:defRPr sz="3600">
                <a:solidFill>
                  <a:srgbClr val="FFFFFF"/>
                </a:solidFill>
              </a:defRPr>
            </a:lvl8pPr>
            <a:lvl9pPr lvl="8">
              <a:spcBef>
                <a:spcPct val="0"/>
              </a:spcBef>
              <a:spcAft>
                <a:spcPct val="0"/>
              </a:spcAft>
              <a:buClr>
                <a:srgbClr val="FFFFFF"/>
              </a:buClr>
              <a:buSzPts val="3600"/>
              <a:buNone/>
              <a:defRPr sz="3600">
                <a:solidFill>
                  <a:srgbClr val="FFFFFF"/>
                </a:solidFill>
              </a:defRPr>
            </a:lvl9pPr>
          </a:lstStyle>
          <a:p>
            <a:endParaRPr/>
          </a:p>
        </p:txBody>
      </p:sp>
    </p:spTree>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Subtitle">
  <p:cSld name="TITLE_1">
    <p:spTree>
      <p:nvGrpSpPr>
        <p:cNvPr id="1" name="Shape 13"/>
        <p:cNvGrpSpPr/>
        <p:nvPr/>
      </p:nvGrpSpPr>
      <p:grpSpPr>
        <a:xfrm>
          <a:off x="0" y="0"/>
          <a:ext cx="0" cy="0"/>
        </a:xfrm>
      </p:grpSpPr>
      <p:sp>
        <p:nvSpPr>
          <p:cNvPr id="14" name="Google Shape;14;p3"/>
          <p:cNvSpPr/>
          <p:nvPr/>
        </p:nvSpPr>
        <p:spPr>
          <a:xfrm>
            <a:off x="-25" y="0"/>
            <a:ext cx="9144000" cy="25716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pic>
        <p:nvPicPr>
          <p:cNvPr id="15" name="Google Shape;15;p3" descr="marco.png"/>
          <p:cNvPicPr preferRelativeResize="0"/>
          <p:nvPr/>
        </p:nvPicPr>
        <p:blipFill>
          <a:blip r:embed="rId1">
            <a:alphaModFix/>
          </a:blip>
          <a:stretch>
            <a:fillRect/>
          </a:stretch>
        </p:blipFill>
        <p:spPr>
          <a:xfrm>
            <a:off x="0" y="0"/>
            <a:ext cx="9144000" cy="5143500"/>
          </a:xfrm>
          <a:prstGeom prst="rect">
            <a:avLst/>
          </a:prstGeom>
          <a:noFill/>
          <a:ln>
            <a:noFill/>
          </a:ln>
        </p:spPr>
      </p:pic>
      <p:sp>
        <p:nvSpPr>
          <p:cNvPr id="16" name="Google Shape;16;p3"/>
          <p:cNvSpPr txBox="1">
            <a:spLocks noGrp="1"/>
          </p:cNvSpPr>
          <p:nvPr>
            <p:ph type="ctrTitle"/>
          </p:nvPr>
        </p:nvSpPr>
        <p:spPr>
          <a:xfrm>
            <a:off x="1154400" y="2726350"/>
            <a:ext cx="6835200" cy="1159800"/>
          </a:xfrm>
          <a:prstGeom prst="rect">
            <a:avLst/>
          </a:prstGeom>
        </p:spPr>
        <p:txBody>
          <a:bodyPr spcFirstLastPara="1" wrap="square" lIns="91425" tIns="91425" rIns="91425" bIns="91425" anchor="t" anchorCtr="0">
            <a:noAutofit/>
          </a:bodyPr>
          <a:lstStyle>
            <a:lvl1pPr lvl="0" rtl="0">
              <a:spcBef>
                <a:spcPct val="0"/>
              </a:spcBef>
              <a:spcAft>
                <a:spcPct val="0"/>
              </a:spcAft>
              <a:buClr>
                <a:schemeClr val="accent1"/>
              </a:buClr>
              <a:buSzPts val="3000"/>
              <a:buNone/>
              <a:defRPr sz="3000">
                <a:solidFill>
                  <a:schemeClr val="accent1"/>
                </a:solidFill>
              </a:defRPr>
            </a:lvl1pPr>
            <a:lvl2pPr lvl="1" rtl="0">
              <a:spcBef>
                <a:spcPct val="0"/>
              </a:spcBef>
              <a:spcAft>
                <a:spcPct val="0"/>
              </a:spcAft>
              <a:buClr>
                <a:schemeClr val="accent1"/>
              </a:buClr>
              <a:buSzPts val="3000"/>
              <a:buNone/>
              <a:defRPr sz="3000">
                <a:solidFill>
                  <a:schemeClr val="accent1"/>
                </a:solidFill>
              </a:defRPr>
            </a:lvl2pPr>
            <a:lvl3pPr lvl="2" rtl="0">
              <a:spcBef>
                <a:spcPct val="0"/>
              </a:spcBef>
              <a:spcAft>
                <a:spcPct val="0"/>
              </a:spcAft>
              <a:buClr>
                <a:schemeClr val="accent1"/>
              </a:buClr>
              <a:buSzPts val="3000"/>
              <a:buNone/>
              <a:defRPr sz="3000">
                <a:solidFill>
                  <a:schemeClr val="accent1"/>
                </a:solidFill>
              </a:defRPr>
            </a:lvl3pPr>
            <a:lvl4pPr lvl="3" rtl="0">
              <a:spcBef>
                <a:spcPct val="0"/>
              </a:spcBef>
              <a:spcAft>
                <a:spcPct val="0"/>
              </a:spcAft>
              <a:buClr>
                <a:schemeClr val="accent1"/>
              </a:buClr>
              <a:buSzPts val="3000"/>
              <a:buNone/>
              <a:defRPr sz="3000">
                <a:solidFill>
                  <a:schemeClr val="accent1"/>
                </a:solidFill>
              </a:defRPr>
            </a:lvl4pPr>
            <a:lvl5pPr lvl="4" rtl="0">
              <a:spcBef>
                <a:spcPct val="0"/>
              </a:spcBef>
              <a:spcAft>
                <a:spcPct val="0"/>
              </a:spcAft>
              <a:buClr>
                <a:schemeClr val="accent1"/>
              </a:buClr>
              <a:buSzPts val="3000"/>
              <a:buNone/>
              <a:defRPr sz="3000">
                <a:solidFill>
                  <a:schemeClr val="accent1"/>
                </a:solidFill>
              </a:defRPr>
            </a:lvl5pPr>
            <a:lvl6pPr lvl="5" rtl="0">
              <a:spcBef>
                <a:spcPct val="0"/>
              </a:spcBef>
              <a:spcAft>
                <a:spcPct val="0"/>
              </a:spcAft>
              <a:buClr>
                <a:schemeClr val="accent1"/>
              </a:buClr>
              <a:buSzPts val="3000"/>
              <a:buNone/>
              <a:defRPr sz="3000">
                <a:solidFill>
                  <a:schemeClr val="accent1"/>
                </a:solidFill>
              </a:defRPr>
            </a:lvl6pPr>
            <a:lvl7pPr lvl="6" rtl="0">
              <a:spcBef>
                <a:spcPct val="0"/>
              </a:spcBef>
              <a:spcAft>
                <a:spcPct val="0"/>
              </a:spcAft>
              <a:buClr>
                <a:schemeClr val="accent1"/>
              </a:buClr>
              <a:buSzPts val="3000"/>
              <a:buNone/>
              <a:defRPr sz="3000">
                <a:solidFill>
                  <a:schemeClr val="accent1"/>
                </a:solidFill>
              </a:defRPr>
            </a:lvl7pPr>
            <a:lvl8pPr lvl="7" rtl="0">
              <a:spcBef>
                <a:spcPct val="0"/>
              </a:spcBef>
              <a:spcAft>
                <a:spcPct val="0"/>
              </a:spcAft>
              <a:buClr>
                <a:schemeClr val="accent1"/>
              </a:buClr>
              <a:buSzPts val="3000"/>
              <a:buNone/>
              <a:defRPr sz="3000">
                <a:solidFill>
                  <a:schemeClr val="accent1"/>
                </a:solidFill>
              </a:defRPr>
            </a:lvl8pPr>
            <a:lvl9pPr lvl="8" rtl="0">
              <a:spcBef>
                <a:spcPct val="0"/>
              </a:spcBef>
              <a:spcAft>
                <a:spcPct val="0"/>
              </a:spcAft>
              <a:buClr>
                <a:schemeClr val="accent1"/>
              </a:buClr>
              <a:buSzPts val="3000"/>
              <a:buNone/>
              <a:defRPr sz="3000">
                <a:solidFill>
                  <a:schemeClr val="accent1"/>
                </a:solidFill>
              </a:defRPr>
            </a:lvl9pPr>
          </a:lstStyle>
          <a:p>
            <a:endParaRPr/>
          </a:p>
        </p:txBody>
      </p:sp>
      <p:sp>
        <p:nvSpPr>
          <p:cNvPr id="17" name="Google Shape;17;p3"/>
          <p:cNvSpPr txBox="1">
            <a:spLocks noGrp="1"/>
          </p:cNvSpPr>
          <p:nvPr>
            <p:ph type="subTitle" idx="1"/>
          </p:nvPr>
        </p:nvSpPr>
        <p:spPr>
          <a:xfrm>
            <a:off x="1154400" y="3221050"/>
            <a:ext cx="6835200" cy="784800"/>
          </a:xfrm>
          <a:prstGeom prst="rect">
            <a:avLst/>
          </a:prstGeom>
        </p:spPr>
        <p:txBody>
          <a:bodyPr spcFirstLastPara="1" wrap="square" lIns="91425" tIns="91425" rIns="91425" bIns="91425" anchor="t" anchorCtr="0">
            <a:noAutofit/>
          </a:bodyPr>
          <a:lstStyle>
            <a:lvl1pPr lvl="0" rtl="0">
              <a:spcBef>
                <a:spcPct val="0"/>
              </a:spcBef>
              <a:spcAft>
                <a:spcPct val="0"/>
              </a:spcAft>
              <a:buClr>
                <a:srgbClr val="25516C"/>
              </a:buClr>
              <a:buSzPts val="1800"/>
              <a:buNone/>
              <a:defRPr sz="1800">
                <a:solidFill>
                  <a:srgbClr val="25516C"/>
                </a:solidFill>
              </a:defRPr>
            </a:lvl1pPr>
            <a:lvl2pPr lvl="1" rtl="0">
              <a:spcBef>
                <a:spcPct val="0"/>
              </a:spcBef>
              <a:spcAft>
                <a:spcPct val="0"/>
              </a:spcAft>
              <a:buClr>
                <a:srgbClr val="25516C"/>
              </a:buClr>
              <a:buSzPts val="1800"/>
              <a:buNone/>
              <a:defRPr sz="1800">
                <a:solidFill>
                  <a:srgbClr val="25516C"/>
                </a:solidFill>
              </a:defRPr>
            </a:lvl2pPr>
            <a:lvl3pPr lvl="2" rtl="0">
              <a:spcBef>
                <a:spcPct val="0"/>
              </a:spcBef>
              <a:spcAft>
                <a:spcPct val="0"/>
              </a:spcAft>
              <a:buClr>
                <a:srgbClr val="25516C"/>
              </a:buClr>
              <a:buSzPts val="1800"/>
              <a:buNone/>
              <a:defRPr sz="1800">
                <a:solidFill>
                  <a:srgbClr val="25516C"/>
                </a:solidFill>
              </a:defRPr>
            </a:lvl3pPr>
            <a:lvl4pPr lvl="3" rtl="0">
              <a:spcBef>
                <a:spcPct val="0"/>
              </a:spcBef>
              <a:spcAft>
                <a:spcPct val="0"/>
              </a:spcAft>
              <a:buClr>
                <a:srgbClr val="25516C"/>
              </a:buClr>
              <a:buSzPts val="1800"/>
              <a:buNone/>
              <a:defRPr sz="1800">
                <a:solidFill>
                  <a:srgbClr val="25516C"/>
                </a:solidFill>
              </a:defRPr>
            </a:lvl4pPr>
            <a:lvl5pPr lvl="4" rtl="0">
              <a:spcBef>
                <a:spcPct val="0"/>
              </a:spcBef>
              <a:spcAft>
                <a:spcPct val="0"/>
              </a:spcAft>
              <a:buClr>
                <a:srgbClr val="25516C"/>
              </a:buClr>
              <a:buSzPts val="1800"/>
              <a:buNone/>
              <a:defRPr sz="1800">
                <a:solidFill>
                  <a:srgbClr val="25516C"/>
                </a:solidFill>
              </a:defRPr>
            </a:lvl5pPr>
            <a:lvl6pPr lvl="5" rtl="0">
              <a:spcBef>
                <a:spcPct val="0"/>
              </a:spcBef>
              <a:spcAft>
                <a:spcPct val="0"/>
              </a:spcAft>
              <a:buClr>
                <a:srgbClr val="25516C"/>
              </a:buClr>
              <a:buSzPts val="1800"/>
              <a:buNone/>
              <a:defRPr sz="1800">
                <a:solidFill>
                  <a:srgbClr val="25516C"/>
                </a:solidFill>
              </a:defRPr>
            </a:lvl6pPr>
            <a:lvl7pPr lvl="6" rtl="0">
              <a:spcBef>
                <a:spcPct val="0"/>
              </a:spcBef>
              <a:spcAft>
                <a:spcPct val="0"/>
              </a:spcAft>
              <a:buClr>
                <a:srgbClr val="25516C"/>
              </a:buClr>
              <a:buSzPts val="1800"/>
              <a:buNone/>
              <a:defRPr sz="1800">
                <a:solidFill>
                  <a:srgbClr val="25516C"/>
                </a:solidFill>
              </a:defRPr>
            </a:lvl7pPr>
            <a:lvl8pPr lvl="7" rtl="0">
              <a:spcBef>
                <a:spcPct val="0"/>
              </a:spcBef>
              <a:spcAft>
                <a:spcPct val="0"/>
              </a:spcAft>
              <a:buClr>
                <a:srgbClr val="25516C"/>
              </a:buClr>
              <a:buSzPts val="1800"/>
              <a:buNone/>
              <a:defRPr sz="1800">
                <a:solidFill>
                  <a:srgbClr val="25516C"/>
                </a:solidFill>
              </a:defRPr>
            </a:lvl8pPr>
            <a:lvl9pPr lvl="8" rtl="0">
              <a:spcBef>
                <a:spcPct val="0"/>
              </a:spcBef>
              <a:spcAft>
                <a:spcPct val="0"/>
              </a:spcAft>
              <a:buClr>
                <a:srgbClr val="25516C"/>
              </a:buClr>
              <a:buSzPts val="1800"/>
              <a:buNone/>
              <a:defRPr sz="1800">
                <a:solidFill>
                  <a:srgbClr val="25516C"/>
                </a:solidFill>
              </a:defRPr>
            </a:lvl9pPr>
          </a:lstStyle>
          <a:p>
            <a:endParaRPr/>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p:txBody>
          <a:bodyPr/>
          <a:lstStyle/>
          <a:p>
            <a:fld id="{B278499F-D14C-4E05-86EC-5B304D4ABBFC}" type="datetimeFigureOut">
              <a:rPr lang="en-US" smtClean="0"/>
              <a:t>11/7/2009</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timing/>
</p:sldLayout>
</file>

<file path=ppt/slideLayouts/slideLayout2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Quote">
  <p:cSld name="TITLE_1_1">
    <p:spTree>
      <p:nvGrpSpPr>
        <p:cNvPr id="1" name="Shape 18"/>
        <p:cNvGrpSpPr/>
        <p:nvPr/>
      </p:nvGrpSpPr>
      <p:grpSpPr>
        <a:xfrm>
          <a:off x="0" y="0"/>
          <a:ext cx="0" cy="0"/>
        </a:xfrm>
      </p:grpSpPr>
      <p:sp>
        <p:nvSpPr>
          <p:cNvPr id="19" name="Google Shape;19;p4"/>
          <p:cNvSpPr/>
          <p:nvPr/>
        </p:nvSpPr>
        <p:spPr>
          <a:xfrm>
            <a:off x="-25" y="1320125"/>
            <a:ext cx="9144000" cy="38235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pic>
        <p:nvPicPr>
          <p:cNvPr id="20" name="Google Shape;20;p4" descr="marco.png"/>
          <p:cNvPicPr preferRelativeResize="0"/>
          <p:nvPr/>
        </p:nvPicPr>
        <p:blipFill>
          <a:blip r:embed="rId1">
            <a:alphaModFix/>
          </a:blip>
          <a:stretch>
            <a:fillRect/>
          </a:stretch>
        </p:blipFill>
        <p:spPr>
          <a:xfrm>
            <a:off x="0" y="0"/>
            <a:ext cx="9144000" cy="5143500"/>
          </a:xfrm>
          <a:prstGeom prst="rect">
            <a:avLst/>
          </a:prstGeom>
          <a:noFill/>
          <a:ln>
            <a:noFill/>
          </a:ln>
        </p:spPr>
      </p:pic>
      <p:sp>
        <p:nvSpPr>
          <p:cNvPr id="21" name="Google Shape;21;p4"/>
          <p:cNvSpPr txBox="1">
            <a:spLocks noGrp="1"/>
          </p:cNvSpPr>
          <p:nvPr>
            <p:ph type="body" idx="1"/>
          </p:nvPr>
        </p:nvSpPr>
        <p:spPr>
          <a:xfrm>
            <a:off x="1602475" y="1320125"/>
            <a:ext cx="5939100" cy="3175800"/>
          </a:xfrm>
          <a:prstGeom prst="rect">
            <a:avLst/>
          </a:prstGeom>
        </p:spPr>
        <p:txBody>
          <a:bodyPr spcFirstLastPara="1" wrap="square" lIns="91425" tIns="91425" rIns="91425" bIns="91425" anchor="ctr" anchorCtr="0">
            <a:noAutofit/>
          </a:bodyPr>
          <a:lstStyle>
            <a:lvl1pPr marL="457200" lvl="0" indent="-381000" algn="ctr" rtl="0">
              <a:spcBef>
                <a:spcPts val="600"/>
              </a:spcBef>
              <a:spcAft>
                <a:spcPct val="0"/>
              </a:spcAft>
              <a:buClr>
                <a:srgbClr val="FFFFFF"/>
              </a:buClr>
              <a:buSzPts val="2400"/>
              <a:buChar char="»"/>
              <a:defRPr i="1">
                <a:solidFill>
                  <a:srgbClr val="FFFFFF"/>
                </a:solidFill>
              </a:defRPr>
            </a:lvl1pPr>
            <a:lvl2pPr marL="914400" lvl="1" indent="-381000" algn="ctr" rtl="0">
              <a:spcBef>
                <a:spcPct val="0"/>
              </a:spcBef>
              <a:spcAft>
                <a:spcPct val="0"/>
              </a:spcAft>
              <a:buClr>
                <a:srgbClr val="FFFFFF"/>
              </a:buClr>
              <a:buSzPts val="2400"/>
              <a:buChar char="»"/>
              <a:defRPr i="1">
                <a:solidFill>
                  <a:srgbClr val="FFFFFF"/>
                </a:solidFill>
              </a:defRPr>
            </a:lvl2pPr>
            <a:lvl3pPr marL="1371600" lvl="2" indent="-381000" algn="ctr" rtl="0">
              <a:spcBef>
                <a:spcPct val="0"/>
              </a:spcBef>
              <a:spcAft>
                <a:spcPct val="0"/>
              </a:spcAft>
              <a:buClr>
                <a:srgbClr val="FFFFFF"/>
              </a:buClr>
              <a:buSzPts val="2400"/>
              <a:buChar char="»"/>
              <a:defRPr i="1">
                <a:solidFill>
                  <a:srgbClr val="FFFFFF"/>
                </a:solidFill>
              </a:defRPr>
            </a:lvl3pPr>
            <a:lvl4pPr marL="1828800" lvl="3" indent="-381000" algn="ctr" rtl="0">
              <a:spcBef>
                <a:spcPct val="0"/>
              </a:spcBef>
              <a:spcAft>
                <a:spcPct val="0"/>
              </a:spcAft>
              <a:buClr>
                <a:srgbClr val="FFFFFF"/>
              </a:buClr>
              <a:buSzPts val="2400"/>
              <a:buChar char="●"/>
              <a:defRPr i="1">
                <a:solidFill>
                  <a:srgbClr val="FFFFFF"/>
                </a:solidFill>
              </a:defRPr>
            </a:lvl4pPr>
            <a:lvl5pPr marL="2286000" lvl="4" indent="-381000" algn="ctr" rtl="0">
              <a:spcBef>
                <a:spcPct val="0"/>
              </a:spcBef>
              <a:spcAft>
                <a:spcPct val="0"/>
              </a:spcAft>
              <a:buClr>
                <a:srgbClr val="FFFFFF"/>
              </a:buClr>
              <a:buSzPts val="2400"/>
              <a:buChar char="○"/>
              <a:defRPr i="1">
                <a:solidFill>
                  <a:srgbClr val="FFFFFF"/>
                </a:solidFill>
              </a:defRPr>
            </a:lvl5pPr>
            <a:lvl6pPr marL="2743200" lvl="5" indent="-381000" algn="ctr" rtl="0">
              <a:spcBef>
                <a:spcPct val="0"/>
              </a:spcBef>
              <a:spcAft>
                <a:spcPct val="0"/>
              </a:spcAft>
              <a:buClr>
                <a:srgbClr val="FFFFFF"/>
              </a:buClr>
              <a:buSzPts val="2400"/>
              <a:buChar char="■"/>
              <a:defRPr i="1">
                <a:solidFill>
                  <a:srgbClr val="FFFFFF"/>
                </a:solidFill>
              </a:defRPr>
            </a:lvl6pPr>
            <a:lvl7pPr marL="3200400" lvl="6" indent="-381000" algn="ctr" rtl="0">
              <a:spcBef>
                <a:spcPct val="0"/>
              </a:spcBef>
              <a:spcAft>
                <a:spcPct val="0"/>
              </a:spcAft>
              <a:buClr>
                <a:srgbClr val="FFFFFF"/>
              </a:buClr>
              <a:buSzPts val="2400"/>
              <a:buChar char="●"/>
              <a:defRPr i="1">
                <a:solidFill>
                  <a:srgbClr val="FFFFFF"/>
                </a:solidFill>
              </a:defRPr>
            </a:lvl7pPr>
            <a:lvl8pPr marL="3657600" lvl="7" indent="-381000" algn="ctr" rtl="0">
              <a:spcBef>
                <a:spcPct val="0"/>
              </a:spcBef>
              <a:spcAft>
                <a:spcPct val="0"/>
              </a:spcAft>
              <a:buClr>
                <a:srgbClr val="FFFFFF"/>
              </a:buClr>
              <a:buSzPts val="2400"/>
              <a:buChar char="○"/>
              <a:defRPr i="1">
                <a:solidFill>
                  <a:srgbClr val="FFFFFF"/>
                </a:solidFill>
              </a:defRPr>
            </a:lvl8pPr>
            <a:lvl9pPr marL="4114800" lvl="8" indent="-381000" algn="ctr">
              <a:spcBef>
                <a:spcPct val="0"/>
              </a:spcBef>
              <a:spcAft>
                <a:spcPct val="0"/>
              </a:spcAft>
              <a:buClr>
                <a:srgbClr val="FFFFFF"/>
              </a:buClr>
              <a:buSzPts val="2400"/>
              <a:buChar char="■"/>
              <a:defRPr i="1">
                <a:solidFill>
                  <a:srgbClr val="FFFFFF"/>
                </a:solidFill>
              </a:defRPr>
            </a:lvl9pPr>
          </a:lstStyle>
          <a:p>
            <a:endParaRPr/>
          </a:p>
        </p:txBody>
      </p:sp>
      <p:sp>
        <p:nvSpPr>
          <p:cNvPr id="22" name="Google Shape;22;p4"/>
          <p:cNvSpPr txBox="1"/>
          <p:nvPr/>
        </p:nvSpPr>
        <p:spPr>
          <a:xfrm>
            <a:off x="3593400" y="468974"/>
            <a:ext cx="1957200" cy="653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ct val="0"/>
              </a:spcBef>
              <a:spcAft>
                <a:spcPct val="0"/>
              </a:spcAft>
            </a:defPPr>
          </a:lstStyle>
          <a:p>
            <a:pPr marL="0" lvl="0" indent="0" algn="ctr" rtl="0">
              <a:spcBef>
                <a:spcPct val="0"/>
              </a:spcBef>
              <a:spcAft>
                <a:spcPct val="0"/>
              </a:spcAft>
              <a:buNone/>
            </a:pPr>
            <a:r>
              <a:rPr lang="en" sz="9600">
                <a:solidFill>
                  <a:schemeClr val="accent3"/>
                </a:solidFill>
                <a:latin typeface="Montserrat"/>
                <a:ea typeface="Montserrat"/>
                <a:cs typeface="Montserrat"/>
                <a:sym typeface="Montserrat"/>
              </a:rPr>
              <a:t>“</a:t>
            </a:r>
            <a:endParaRPr sz="9600">
              <a:solidFill>
                <a:schemeClr val="accent3"/>
              </a:solidFill>
              <a:latin typeface="Montserrat"/>
              <a:ea typeface="Montserrat"/>
              <a:cs typeface="Montserrat"/>
              <a:sym typeface="Montserrat"/>
            </a:endParaRPr>
          </a:p>
        </p:txBody>
      </p:sp>
      <p:sp>
        <p:nvSpPr>
          <p:cNvPr id="23" name="Google Shape;23;p4"/>
          <p:cNvSpPr txBox="1">
            <a:spLocks noGrp="1"/>
          </p:cNvSpPr>
          <p:nvPr>
            <p:ph type="sldNum" idx="12"/>
          </p:nvPr>
        </p:nvSpPr>
        <p:spPr>
          <a:xfrm>
            <a:off x="637950" y="0"/>
            <a:ext cx="7860600" cy="637800"/>
          </a:xfrm>
          <a:prstGeom prst="rect">
            <a:avLst/>
          </a:prstGeom>
        </p:spPr>
        <p:txBody>
          <a:bodyPr spcFirstLastPara="1" wrap="square" lIns="91425" tIns="91425" rIns="91425" bIns="91425" anchor="b"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ct val="0"/>
              </a:spcBef>
              <a:spcAft>
                <a:spcPct val="0"/>
              </a:spcAft>
              <a:buNone/>
            </a:pPr>
            <a:fld id="{00000000-1234-1234-1234-123412341234}" type="slidenum">
              <a:rPr lang="en"/>
              <a:pPr marL="0" lvl="0" indent="0" algn="ctr" rtl="0">
                <a:spcBef>
                  <a:spcPct val="0"/>
                </a:spcBef>
                <a:spcAft>
                  <a:spcPct val="0"/>
                </a:spcAft>
                <a:buNone/>
              </a:pPr>
              <a:t>‹#›</a:t>
            </a:fld>
            <a:endParaRPr/>
          </a:p>
        </p:txBody>
      </p:sp>
    </p:spTree>
  </p:cSld>
  <p:clrMapOvr>
    <a:masterClrMapping/>
  </p:clrMapOvr>
  <p:transition/>
  <p:timing/>
</p:sldLayout>
</file>

<file path=ppt/slideLayouts/slideLayout2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 1 column" type="tx">
  <p:cSld name="TITLE_AND_BODY">
    <p:spTree>
      <p:nvGrpSpPr>
        <p:cNvPr id="1" name="Shape 24"/>
        <p:cNvGrpSpPr/>
        <p:nvPr/>
      </p:nvGrpSpPr>
      <p:grpSpPr>
        <a:xfrm>
          <a:off x="0" y="0"/>
          <a:ext cx="0" cy="0"/>
        </a:xfrm>
      </p:grpSpPr>
      <p:sp>
        <p:nvSpPr>
          <p:cNvPr id="25" name="Google Shape;25;p5"/>
          <p:cNvSpPr/>
          <p:nvPr/>
        </p:nvSpPr>
        <p:spPr>
          <a:xfrm>
            <a:off x="-25" y="0"/>
            <a:ext cx="9144000" cy="13125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pic>
        <p:nvPicPr>
          <p:cNvPr id="26" name="Google Shape;26;p5" descr="marco.png"/>
          <p:cNvPicPr preferRelativeResize="0"/>
          <p:nvPr/>
        </p:nvPicPr>
        <p:blipFill>
          <a:blip r:embed="rId1">
            <a:alphaModFix/>
          </a:blip>
          <a:stretch>
            <a:fillRect/>
          </a:stretch>
        </p:blipFill>
        <p:spPr>
          <a:xfrm>
            <a:off x="0" y="0"/>
            <a:ext cx="9144000" cy="5143500"/>
          </a:xfrm>
          <a:prstGeom prst="rect">
            <a:avLst/>
          </a:prstGeom>
          <a:noFill/>
          <a:ln>
            <a:noFill/>
          </a:ln>
        </p:spPr>
      </p:pic>
      <p:sp>
        <p:nvSpPr>
          <p:cNvPr id="27" name="Google Shape;27;p5"/>
          <p:cNvSpPr txBox="1">
            <a:spLocks noGrp="1"/>
          </p:cNvSpPr>
          <p:nvPr>
            <p:ph type="title"/>
          </p:nvPr>
        </p:nvSpPr>
        <p:spPr>
          <a:xfrm>
            <a:off x="1010200" y="648725"/>
            <a:ext cx="7131300" cy="671400"/>
          </a:xfrm>
          <a:prstGeom prst="rect">
            <a:avLst/>
          </a:prstGeom>
        </p:spPr>
        <p:txBody>
          <a:bodyPr spcFirstLastPara="1" wrap="square" lIns="91425" tIns="91425" rIns="91425" bIns="91425" anchor="b" anchorCtr="0">
            <a:noAutofit/>
          </a:bodyPr>
          <a:lstStyle>
            <a:lvl1pPr lvl="0">
              <a:spcBef>
                <a:spcPct val="0"/>
              </a:spcBef>
              <a:spcAft>
                <a:spcPct val="0"/>
              </a:spcAft>
              <a:buSzPts val="14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28" name="Google Shape;28;p5"/>
          <p:cNvSpPr txBox="1">
            <a:spLocks noGrp="1"/>
          </p:cNvSpPr>
          <p:nvPr>
            <p:ph type="body" idx="1"/>
          </p:nvPr>
        </p:nvSpPr>
        <p:spPr>
          <a:xfrm>
            <a:off x="1010200" y="1434950"/>
            <a:ext cx="7131300" cy="2780100"/>
          </a:xfrm>
          <a:prstGeom prst="rect">
            <a:avLst/>
          </a:prstGeom>
        </p:spPr>
        <p:txBody>
          <a:bodyPr spcFirstLastPara="1" wrap="square" lIns="91425" tIns="91425" rIns="91425" bIns="91425" anchor="t" anchorCtr="0">
            <a:noAutofit/>
          </a:bodyPr>
          <a:lstStyle>
            <a:lvl1pPr marL="457200" lvl="0" indent="-381000">
              <a:spcBef>
                <a:spcPts val="600"/>
              </a:spcBef>
              <a:spcAft>
                <a:spcPct val="0"/>
              </a:spcAft>
              <a:buSzPts val="2400"/>
              <a:buChar char="»"/>
              <a:defRPr/>
            </a:lvl1pPr>
            <a:lvl2pPr marL="914400" lvl="1" indent="-381000">
              <a:spcBef>
                <a:spcPct val="0"/>
              </a:spcBef>
              <a:spcAft>
                <a:spcPct val="0"/>
              </a:spcAft>
              <a:buSzPts val="2400"/>
              <a:buChar char="»"/>
              <a:defRPr/>
            </a:lvl2pPr>
            <a:lvl3pPr marL="1371600" lvl="2" indent="-381000">
              <a:spcBef>
                <a:spcPct val="0"/>
              </a:spcBef>
              <a:spcAft>
                <a:spcPct val="0"/>
              </a:spcAft>
              <a:buSzPts val="2400"/>
              <a:buChar char="»"/>
              <a:defRPr/>
            </a:lvl3pPr>
            <a:lvl4pPr marL="1828800" lvl="3" indent="-381000">
              <a:spcBef>
                <a:spcPct val="0"/>
              </a:spcBef>
              <a:spcAft>
                <a:spcPct val="0"/>
              </a:spcAft>
              <a:buSzPts val="2400"/>
              <a:buChar char="●"/>
              <a:defRPr/>
            </a:lvl4pPr>
            <a:lvl5pPr marL="2286000" lvl="4" indent="-381000">
              <a:spcBef>
                <a:spcPct val="0"/>
              </a:spcBef>
              <a:spcAft>
                <a:spcPct val="0"/>
              </a:spcAft>
              <a:buSzPts val="2400"/>
              <a:buChar char="○"/>
              <a:defRPr/>
            </a:lvl5pPr>
            <a:lvl6pPr marL="2743200" lvl="5" indent="-381000">
              <a:spcBef>
                <a:spcPct val="0"/>
              </a:spcBef>
              <a:spcAft>
                <a:spcPct val="0"/>
              </a:spcAft>
              <a:buSzPts val="2400"/>
              <a:buChar char="■"/>
              <a:defRPr/>
            </a:lvl6pPr>
            <a:lvl7pPr marL="3200400" lvl="6" indent="-381000">
              <a:spcBef>
                <a:spcPct val="0"/>
              </a:spcBef>
              <a:spcAft>
                <a:spcPct val="0"/>
              </a:spcAft>
              <a:buSzPts val="2400"/>
              <a:buChar char="●"/>
              <a:defRPr/>
            </a:lvl7pPr>
            <a:lvl8pPr marL="3657600" lvl="7" indent="-381000">
              <a:spcBef>
                <a:spcPct val="0"/>
              </a:spcBef>
              <a:spcAft>
                <a:spcPct val="0"/>
              </a:spcAft>
              <a:buSzPts val="2400"/>
              <a:buChar char="○"/>
              <a:defRPr/>
            </a:lvl8pPr>
            <a:lvl9pPr marL="4114800" lvl="8" indent="-381000">
              <a:spcBef>
                <a:spcPct val="0"/>
              </a:spcBef>
              <a:spcAft>
                <a:spcPct val="0"/>
              </a:spcAft>
              <a:buSzPts val="2400"/>
              <a:buChar char="■"/>
              <a:defRPr/>
            </a:lvl9pPr>
          </a:lstStyle>
          <a:p>
            <a:endParaRPr/>
          </a:p>
        </p:txBody>
      </p:sp>
      <p:sp>
        <p:nvSpPr>
          <p:cNvPr id="29" name="Google Shape;29;p5"/>
          <p:cNvSpPr txBox="1">
            <a:spLocks noGrp="1"/>
          </p:cNvSpPr>
          <p:nvPr>
            <p:ph type="sldNum" idx="12"/>
          </p:nvPr>
        </p:nvSpPr>
        <p:spPr>
          <a:xfrm>
            <a:off x="7766425" y="648725"/>
            <a:ext cx="548700" cy="671400"/>
          </a:xfrm>
          <a:prstGeom prst="rect">
            <a:avLst/>
          </a:prstGeom>
        </p:spPr>
        <p:txBody>
          <a:bodyPr spcFirstLastPara="1" wrap="square" lIns="91425" tIns="91425" rIns="91425" bIns="91425"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
              <a:pPr marL="0" lvl="0" indent="0" algn="r" rtl="0">
                <a:spcBef>
                  <a:spcPct val="0"/>
                </a:spcBef>
                <a:spcAft>
                  <a:spcPct val="0"/>
                </a:spcAft>
                <a:buNone/>
              </a:pPr>
              <a:t>‹#›</a:t>
            </a:fld>
            <a:endParaRPr/>
          </a:p>
        </p:txBody>
      </p:sp>
    </p:spTree>
  </p:cSld>
  <p:clrMapOvr>
    <a:masterClrMapping/>
  </p:clrMapOvr>
  <p:transition/>
  <p:timing/>
</p:sldLayout>
</file>

<file path=ppt/slideLayouts/slideLayout2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 2 columns" type="twoColTx">
  <p:cSld name="TITLE_AND_TWO_COLUMNS">
    <p:spTree>
      <p:nvGrpSpPr>
        <p:cNvPr id="1" name="Shape 30"/>
        <p:cNvGrpSpPr/>
        <p:nvPr/>
      </p:nvGrpSpPr>
      <p:grpSpPr>
        <a:xfrm>
          <a:off x="0" y="0"/>
          <a:ext cx="0" cy="0"/>
        </a:xfrm>
      </p:grpSpPr>
      <p:sp>
        <p:nvSpPr>
          <p:cNvPr id="31" name="Google Shape;31;p6"/>
          <p:cNvSpPr/>
          <p:nvPr/>
        </p:nvSpPr>
        <p:spPr>
          <a:xfrm>
            <a:off x="-25" y="0"/>
            <a:ext cx="9144000" cy="13125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pic>
        <p:nvPicPr>
          <p:cNvPr id="32" name="Google Shape;32;p6" descr="marco.png"/>
          <p:cNvPicPr preferRelativeResize="0"/>
          <p:nvPr/>
        </p:nvPicPr>
        <p:blipFill>
          <a:blip r:embed="rId1">
            <a:alphaModFix/>
          </a:blip>
          <a:stretch>
            <a:fillRect/>
          </a:stretch>
        </p:blipFill>
        <p:spPr>
          <a:xfrm>
            <a:off x="0" y="0"/>
            <a:ext cx="9144000" cy="5143500"/>
          </a:xfrm>
          <a:prstGeom prst="rect">
            <a:avLst/>
          </a:prstGeom>
          <a:noFill/>
          <a:ln>
            <a:noFill/>
          </a:ln>
        </p:spPr>
      </p:pic>
      <p:sp>
        <p:nvSpPr>
          <p:cNvPr id="33" name="Google Shape;33;p6"/>
          <p:cNvSpPr txBox="1">
            <a:spLocks noGrp="1"/>
          </p:cNvSpPr>
          <p:nvPr>
            <p:ph type="title"/>
          </p:nvPr>
        </p:nvSpPr>
        <p:spPr>
          <a:xfrm>
            <a:off x="1010200" y="648725"/>
            <a:ext cx="7131300" cy="671400"/>
          </a:xfrm>
          <a:prstGeom prst="rect">
            <a:avLst/>
          </a:prstGeom>
        </p:spPr>
        <p:txBody>
          <a:bodyPr spcFirstLastPara="1" wrap="square" lIns="91425" tIns="91425" rIns="91425" bIns="91425" anchor="b" anchorCtr="0">
            <a:noAutofit/>
          </a:bodyPr>
          <a:lstStyle>
            <a:lvl1pPr lvl="0">
              <a:spcBef>
                <a:spcPct val="0"/>
              </a:spcBef>
              <a:spcAft>
                <a:spcPct val="0"/>
              </a:spcAft>
              <a:buSzPts val="14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34" name="Google Shape;34;p6"/>
          <p:cNvSpPr txBox="1">
            <a:spLocks noGrp="1"/>
          </p:cNvSpPr>
          <p:nvPr>
            <p:ph type="body" idx="1"/>
          </p:nvPr>
        </p:nvSpPr>
        <p:spPr>
          <a:xfrm>
            <a:off x="1010200" y="1443000"/>
            <a:ext cx="3461400" cy="2764500"/>
          </a:xfrm>
          <a:prstGeom prst="rect">
            <a:avLst/>
          </a:prstGeom>
        </p:spPr>
        <p:txBody>
          <a:bodyPr spcFirstLastPara="1" wrap="square" lIns="91425" tIns="91425" rIns="91425" bIns="91425" anchor="t" anchorCtr="0">
            <a:noAutofit/>
          </a:bodyPr>
          <a:lstStyle>
            <a:lvl1pPr marL="457200" lvl="0" indent="-355600">
              <a:spcBef>
                <a:spcPts val="600"/>
              </a:spcBef>
              <a:spcAft>
                <a:spcPct val="0"/>
              </a:spcAft>
              <a:buSzPts val="2000"/>
              <a:buChar char="»"/>
              <a:defRPr sz="2000"/>
            </a:lvl1pPr>
            <a:lvl2pPr marL="914400" lvl="1" indent="-355600">
              <a:spcBef>
                <a:spcPct val="0"/>
              </a:spcBef>
              <a:spcAft>
                <a:spcPct val="0"/>
              </a:spcAft>
              <a:buSzPts val="2000"/>
              <a:buChar char="»"/>
              <a:defRPr sz="2000"/>
            </a:lvl2pPr>
            <a:lvl3pPr marL="1371600" lvl="2" indent="-355600">
              <a:spcBef>
                <a:spcPct val="0"/>
              </a:spcBef>
              <a:spcAft>
                <a:spcPct val="0"/>
              </a:spcAft>
              <a:buSzPts val="2000"/>
              <a:buChar char="»"/>
              <a:defRPr sz="2000"/>
            </a:lvl3pPr>
            <a:lvl4pPr marL="1828800" lvl="3" indent="-355600">
              <a:spcBef>
                <a:spcPct val="0"/>
              </a:spcBef>
              <a:spcAft>
                <a:spcPct val="0"/>
              </a:spcAft>
              <a:buSzPts val="2000"/>
              <a:buChar char="●"/>
              <a:defRPr sz="2000"/>
            </a:lvl4pPr>
            <a:lvl5pPr marL="2286000" lvl="4" indent="-355600">
              <a:spcBef>
                <a:spcPct val="0"/>
              </a:spcBef>
              <a:spcAft>
                <a:spcPct val="0"/>
              </a:spcAft>
              <a:buSzPts val="2000"/>
              <a:buChar char="○"/>
              <a:defRPr sz="2000"/>
            </a:lvl5pPr>
            <a:lvl6pPr marL="2743200" lvl="5" indent="-355600">
              <a:spcBef>
                <a:spcPct val="0"/>
              </a:spcBef>
              <a:spcAft>
                <a:spcPct val="0"/>
              </a:spcAft>
              <a:buSzPts val="2000"/>
              <a:buChar char="■"/>
              <a:defRPr sz="2000"/>
            </a:lvl6pPr>
            <a:lvl7pPr marL="3200400" lvl="6" indent="-355600">
              <a:spcBef>
                <a:spcPct val="0"/>
              </a:spcBef>
              <a:spcAft>
                <a:spcPct val="0"/>
              </a:spcAft>
              <a:buSzPts val="2000"/>
              <a:buChar char="●"/>
              <a:defRPr sz="2000"/>
            </a:lvl7pPr>
            <a:lvl8pPr marL="3657600" lvl="7" indent="-355600">
              <a:spcBef>
                <a:spcPct val="0"/>
              </a:spcBef>
              <a:spcAft>
                <a:spcPct val="0"/>
              </a:spcAft>
              <a:buSzPts val="2000"/>
              <a:buChar char="○"/>
              <a:defRPr sz="2000"/>
            </a:lvl8pPr>
            <a:lvl9pPr marL="4114800" lvl="8" indent="-355600">
              <a:spcBef>
                <a:spcPct val="0"/>
              </a:spcBef>
              <a:spcAft>
                <a:spcPct val="0"/>
              </a:spcAft>
              <a:buSzPts val="2000"/>
              <a:buChar char="■"/>
              <a:defRPr sz="2000"/>
            </a:lvl9pPr>
          </a:lstStyle>
          <a:p>
            <a:endParaRPr/>
          </a:p>
        </p:txBody>
      </p:sp>
      <p:sp>
        <p:nvSpPr>
          <p:cNvPr id="35" name="Google Shape;35;p6"/>
          <p:cNvSpPr txBox="1">
            <a:spLocks noGrp="1"/>
          </p:cNvSpPr>
          <p:nvPr>
            <p:ph type="body" idx="2"/>
          </p:nvPr>
        </p:nvSpPr>
        <p:spPr>
          <a:xfrm>
            <a:off x="4680125" y="1443000"/>
            <a:ext cx="3461400" cy="2764500"/>
          </a:xfrm>
          <a:prstGeom prst="rect">
            <a:avLst/>
          </a:prstGeom>
        </p:spPr>
        <p:txBody>
          <a:bodyPr spcFirstLastPara="1" wrap="square" lIns="91425" tIns="91425" rIns="91425" bIns="91425" anchor="t" anchorCtr="0">
            <a:noAutofit/>
          </a:bodyPr>
          <a:lstStyle>
            <a:lvl1pPr marL="457200" lvl="0" indent="-355600">
              <a:spcBef>
                <a:spcPts val="600"/>
              </a:spcBef>
              <a:spcAft>
                <a:spcPct val="0"/>
              </a:spcAft>
              <a:buSzPts val="2000"/>
              <a:buChar char="»"/>
              <a:defRPr sz="2000"/>
            </a:lvl1pPr>
            <a:lvl2pPr marL="914400" lvl="1" indent="-355600">
              <a:spcBef>
                <a:spcPct val="0"/>
              </a:spcBef>
              <a:spcAft>
                <a:spcPct val="0"/>
              </a:spcAft>
              <a:buSzPts val="2000"/>
              <a:buChar char="»"/>
              <a:defRPr sz="2000"/>
            </a:lvl2pPr>
            <a:lvl3pPr marL="1371600" lvl="2" indent="-355600">
              <a:spcBef>
                <a:spcPct val="0"/>
              </a:spcBef>
              <a:spcAft>
                <a:spcPct val="0"/>
              </a:spcAft>
              <a:buSzPts val="2000"/>
              <a:buChar char="»"/>
              <a:defRPr sz="2000"/>
            </a:lvl3pPr>
            <a:lvl4pPr marL="1828800" lvl="3" indent="-355600">
              <a:spcBef>
                <a:spcPct val="0"/>
              </a:spcBef>
              <a:spcAft>
                <a:spcPct val="0"/>
              </a:spcAft>
              <a:buSzPts val="2000"/>
              <a:buChar char="●"/>
              <a:defRPr sz="2000"/>
            </a:lvl4pPr>
            <a:lvl5pPr marL="2286000" lvl="4" indent="-355600">
              <a:spcBef>
                <a:spcPct val="0"/>
              </a:spcBef>
              <a:spcAft>
                <a:spcPct val="0"/>
              </a:spcAft>
              <a:buSzPts val="2000"/>
              <a:buChar char="○"/>
              <a:defRPr sz="2000"/>
            </a:lvl5pPr>
            <a:lvl6pPr marL="2743200" lvl="5" indent="-355600">
              <a:spcBef>
                <a:spcPct val="0"/>
              </a:spcBef>
              <a:spcAft>
                <a:spcPct val="0"/>
              </a:spcAft>
              <a:buSzPts val="2000"/>
              <a:buChar char="■"/>
              <a:defRPr sz="2000"/>
            </a:lvl6pPr>
            <a:lvl7pPr marL="3200400" lvl="6" indent="-355600">
              <a:spcBef>
                <a:spcPct val="0"/>
              </a:spcBef>
              <a:spcAft>
                <a:spcPct val="0"/>
              </a:spcAft>
              <a:buSzPts val="2000"/>
              <a:buChar char="●"/>
              <a:defRPr sz="2000"/>
            </a:lvl7pPr>
            <a:lvl8pPr marL="3657600" lvl="7" indent="-355600">
              <a:spcBef>
                <a:spcPct val="0"/>
              </a:spcBef>
              <a:spcAft>
                <a:spcPct val="0"/>
              </a:spcAft>
              <a:buSzPts val="2000"/>
              <a:buChar char="○"/>
              <a:defRPr sz="2000"/>
            </a:lvl8pPr>
            <a:lvl9pPr marL="4114800" lvl="8" indent="-355600">
              <a:spcBef>
                <a:spcPct val="0"/>
              </a:spcBef>
              <a:spcAft>
                <a:spcPct val="0"/>
              </a:spcAft>
              <a:buSzPts val="2000"/>
              <a:buChar char="■"/>
              <a:defRPr sz="2000"/>
            </a:lvl9pPr>
          </a:lstStyle>
          <a:p>
            <a:endParaRPr/>
          </a:p>
        </p:txBody>
      </p:sp>
      <p:sp>
        <p:nvSpPr>
          <p:cNvPr id="36" name="Google Shape;36;p6"/>
          <p:cNvSpPr txBox="1">
            <a:spLocks noGrp="1"/>
          </p:cNvSpPr>
          <p:nvPr>
            <p:ph type="sldNum" idx="12"/>
          </p:nvPr>
        </p:nvSpPr>
        <p:spPr>
          <a:xfrm>
            <a:off x="7766425" y="648725"/>
            <a:ext cx="548700" cy="671400"/>
          </a:xfrm>
          <a:prstGeom prst="rect">
            <a:avLst/>
          </a:prstGeom>
        </p:spPr>
        <p:txBody>
          <a:bodyPr spcFirstLastPara="1" wrap="square" lIns="91425" tIns="91425" rIns="91425" bIns="91425"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
              <a:pPr marL="0" lvl="0" indent="0" algn="r" rtl="0">
                <a:spcBef>
                  <a:spcPct val="0"/>
                </a:spcBef>
                <a:spcAft>
                  <a:spcPct val="0"/>
                </a:spcAft>
                <a:buNone/>
              </a:pPr>
              <a:t>‹#›</a:t>
            </a:fld>
            <a:endParaRPr/>
          </a:p>
        </p:txBody>
      </p:sp>
    </p:spTree>
  </p:cSld>
  <p:clrMapOvr>
    <a:masterClrMapping/>
  </p:clrMapOvr>
  <p:transition/>
  <p:timing/>
</p:sldLayout>
</file>

<file path=ppt/slideLayouts/slideLayout2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Caption">
  <p:cSld name="CAPTION_ONLY">
    <p:spTree>
      <p:nvGrpSpPr>
        <p:cNvPr id="1" name="Shape 53"/>
        <p:cNvGrpSpPr/>
        <p:nvPr/>
      </p:nvGrpSpPr>
      <p:grpSpPr>
        <a:xfrm>
          <a:off x="0" y="0"/>
          <a:ext cx="0" cy="0"/>
        </a:xfrm>
      </p:grpSpPr>
      <p:sp>
        <p:nvSpPr>
          <p:cNvPr id="54" name="Google Shape;54;p10"/>
          <p:cNvSpPr/>
          <p:nvPr/>
        </p:nvSpPr>
        <p:spPr>
          <a:xfrm>
            <a:off x="-25" y="3825189"/>
            <a:ext cx="9144000" cy="13125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pic>
        <p:nvPicPr>
          <p:cNvPr id="55" name="Google Shape;55;p10" descr="marco.png"/>
          <p:cNvPicPr preferRelativeResize="0"/>
          <p:nvPr/>
        </p:nvPicPr>
        <p:blipFill>
          <a:blip r:embed="rId1">
            <a:alphaModFix/>
          </a:blip>
          <a:stretch>
            <a:fillRect/>
          </a:stretch>
        </p:blipFill>
        <p:spPr>
          <a:xfrm>
            <a:off x="0" y="0"/>
            <a:ext cx="9144000" cy="5143500"/>
          </a:xfrm>
          <a:prstGeom prst="rect">
            <a:avLst/>
          </a:prstGeom>
          <a:noFill/>
          <a:ln>
            <a:noFill/>
          </a:ln>
        </p:spPr>
      </p:pic>
      <p:sp>
        <p:nvSpPr>
          <p:cNvPr id="56" name="Google Shape;56;p10"/>
          <p:cNvSpPr txBox="1">
            <a:spLocks noGrp="1"/>
          </p:cNvSpPr>
          <p:nvPr>
            <p:ph type="body" idx="1"/>
          </p:nvPr>
        </p:nvSpPr>
        <p:spPr>
          <a:xfrm>
            <a:off x="782250" y="3825200"/>
            <a:ext cx="7609200" cy="671400"/>
          </a:xfrm>
          <a:prstGeom prst="rect">
            <a:avLst/>
          </a:prstGeom>
        </p:spPr>
        <p:txBody>
          <a:bodyPr spcFirstLastPara="1" wrap="square" lIns="91425" tIns="91425" rIns="91425" bIns="91425" anchor="ctr" anchorCtr="0">
            <a:noAutofit/>
          </a:bodyPr>
          <a:lstStyle>
            <a:lvl1pPr marL="457200" lvl="0" indent="-228600">
              <a:spcBef>
                <a:spcPts val="360"/>
              </a:spcBef>
              <a:spcAft>
                <a:spcPct val="0"/>
              </a:spcAft>
              <a:buClr>
                <a:srgbClr val="FFFFFF"/>
              </a:buClr>
              <a:buSzPts val="1400"/>
              <a:buNone/>
              <a:defRPr sz="1400">
                <a:solidFill>
                  <a:srgbClr val="FFFFFF"/>
                </a:solidFill>
              </a:defRPr>
            </a:lvl1pPr>
          </a:lstStyle>
          <a:p>
            <a:endParaRPr/>
          </a:p>
        </p:txBody>
      </p:sp>
      <p:sp>
        <p:nvSpPr>
          <p:cNvPr id="57" name="Google Shape;57;p10"/>
          <p:cNvSpPr txBox="1">
            <a:spLocks noGrp="1"/>
          </p:cNvSpPr>
          <p:nvPr>
            <p:ph type="sldNum" idx="12"/>
          </p:nvPr>
        </p:nvSpPr>
        <p:spPr>
          <a:xfrm>
            <a:off x="7842625" y="648725"/>
            <a:ext cx="548700" cy="414600"/>
          </a:xfrm>
          <a:prstGeom prst="rect">
            <a:avLst/>
          </a:prstGeom>
        </p:spPr>
        <p:txBody>
          <a:bodyPr spcFirstLastPara="1" wrap="square" lIns="91425" tIns="91425" rIns="91425" bIns="91425" anchor="b"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ct val="0"/>
              </a:spcBef>
              <a:spcAft>
                <a:spcPct val="0"/>
              </a:spcAft>
              <a:buNone/>
            </a:pPr>
            <a:fld id="{00000000-1234-1234-1234-123412341234}" type="slidenum">
              <a:rPr lang="en"/>
              <a:pPr marL="0" lvl="0" indent="0" algn="r" rtl="0">
                <a:spcBef>
                  <a:spcPct val="0"/>
                </a:spcBef>
                <a:spcAft>
                  <a:spcPct val="0"/>
                </a:spcAft>
                <a:buNone/>
              </a:pPr>
              <a:t>‹#›</a:t>
            </a:fld>
            <a:endParaRPr/>
          </a:p>
        </p:txBody>
      </p:sp>
    </p:spTree>
  </p:cSld>
  <p:clrMapOvr>
    <a:masterClrMapping/>
  </p:clrMapOvr>
  <p:transition/>
  <p:timing/>
</p:sldLayout>
</file>

<file path=ppt/slideLayouts/slideLayout2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Title Slide">
    <p:bg>
      <p:bgPr>
        <a:blipFill dpi="0" rotWithShape="1">
          <a:blip r:embed="rId1">
            <a:lum/>
          </a:blip>
          <a:stretch>
            <a:fillRect/>
          </a:stretch>
        </a:blipFill>
        <a:effectLst/>
      </p:bgPr>
    </p:bg>
    <p:spTree>
      <p:nvGrpSpPr>
        <p:cNvPr id="1" name=""/>
        <p:cNvGrpSpPr/>
        <p:nvPr/>
      </p:nvGrpSpPr>
      <p:grpSpPr>
        <a:xfrm>
          <a:off x="0" y="0"/>
          <a:ext cx="0" cy="0"/>
        </a:xfrm>
      </p:grpSpPr>
      <p:sp>
        <p:nvSpPr>
          <p:cNvPr id="2" name="Title 1"/>
          <p:cNvSpPr>
            <a:spLocks noGrp="1"/>
          </p:cNvSpPr>
          <p:nvPr>
            <p:ph type="ctrTitle" hasCustomPrompt="1"/>
          </p:nvPr>
        </p:nvSpPr>
        <p:spPr>
          <a:xfrm>
            <a:off x="471946" y="2905432"/>
            <a:ext cx="8082119" cy="1533836"/>
          </a:xfrm>
          <a:noFill/>
          <a:effectLst>
            <a:outerShdw blurRad="50800" dist="25400" dir="2700000" algn="tl" rotWithShape="0">
              <a:prstClr val="black">
                <a:alpha val="40000"/>
              </a:prstClr>
            </a:outerShdw>
          </a:effectLst>
        </p:spPr>
        <p:txBody>
          <a:bodyPr>
            <a:normAutofit/>
          </a:bodyPr>
          <a:lstStyle>
            <a:lvl1pPr algn="r">
              <a:defRPr sz="3600">
                <a:solidFill>
                  <a:srgbClr val="357000"/>
                </a:solidFill>
              </a:defRPr>
            </a:lvl1pPr>
          </a:lstStyle>
          <a:p>
            <a:r>
              <a:rPr lang="en-US"/>
              <a:t>Click to edit </a:t>
            </a:r>
            <a:br>
              <a:rPr lang="en-US" smtClean="0"/>
            </a:br>
            <a:r>
              <a:rPr lang="en-US" smtClean="0"/>
              <a:t>Master </a:t>
            </a:r>
            <a:r>
              <a:rPr lang="en-US"/>
              <a:t>title style</a:t>
            </a:r>
          </a:p>
        </p:txBody>
      </p:sp>
      <p:sp>
        <p:nvSpPr>
          <p:cNvPr id="3" name="Subtitle 2"/>
          <p:cNvSpPr>
            <a:spLocks noGrp="1"/>
          </p:cNvSpPr>
          <p:nvPr>
            <p:ph type="subTitle" idx="1"/>
          </p:nvPr>
        </p:nvSpPr>
        <p:spPr>
          <a:xfrm>
            <a:off x="479323" y="2168018"/>
            <a:ext cx="8089489" cy="678426"/>
          </a:xfrm>
        </p:spPr>
        <p:txBody>
          <a:bodyPr>
            <a:normAutofit/>
          </a:bodyPr>
          <a:lstStyle>
            <a:lvl1pPr marL="0" indent="0" algn="r">
              <a:buNone/>
              <a:defRPr sz="2800" b="0" i="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a:t>
            </a:r>
            <a:r>
              <a:rPr lang="en-US" smtClean="0"/>
              <a:t>Master </a:t>
            </a:r>
            <a:r>
              <a:rPr lang="en-US"/>
              <a:t>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t>6/27/2020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3253875174"/>
      </p:ext>
    </p:extLst>
  </p:cSld>
  <p:clrMapOvr>
    <a:masterClrMapping/>
  </p:clrMapOvr>
  <p:transition/>
  <p:timing/>
</p:sldLayout>
</file>

<file path=ppt/slideLayouts/slideLayout2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a:xfrm>
            <a:off x="449826" y="290702"/>
            <a:ext cx="8259098" cy="763526"/>
          </a:xfrm>
        </p:spPr>
        <p:txBody>
          <a:bodyPr>
            <a:normAutofit/>
          </a:bodyPr>
          <a:lstStyle>
            <a:lvl1pPr algn="r">
              <a:defRPr sz="3600" baseline="0">
                <a:solidFill>
                  <a:srgbClr val="357000"/>
                </a:solidFill>
                <a:effectLst>
                  <a:outerShdw blurRad="50800" dist="38100" dir="2700000" algn="tl" rotWithShape="0">
                    <a:prstClr val="black">
                      <a:alpha val="40000"/>
                    </a:prstClr>
                  </a:outerShdw>
                </a:effectLst>
              </a:defRPr>
            </a:lvl1pPr>
          </a:lstStyle>
          <a:p>
            <a:r>
              <a:rPr lang="en-US"/>
              <a:t>Click to edit Master title style</a:t>
            </a:r>
          </a:p>
        </p:txBody>
      </p:sp>
      <p:sp>
        <p:nvSpPr>
          <p:cNvPr id="3" name="Content Placeholder 2"/>
          <p:cNvSpPr>
            <a:spLocks noGrp="1"/>
          </p:cNvSpPr>
          <p:nvPr>
            <p:ph idx="1"/>
          </p:nvPr>
        </p:nvSpPr>
        <p:spPr>
          <a:xfrm>
            <a:off x="463714" y="1216743"/>
            <a:ext cx="8246070" cy="3561734"/>
          </a:xfrm>
        </p:spPr>
        <p:txBody>
          <a:bodyPr/>
          <a:lstStyle>
            <a:lvl1pPr algn="l">
              <a:defRPr sz="2800">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t>6/27/2020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1664471362"/>
      </p:ext>
    </p:extLst>
  </p:cSld>
  <p:clrMapOvr>
    <a:masterClrMapping/>
  </p:clrMapOvr>
  <p:transition/>
  <p:timing/>
</p:sldLayout>
</file>

<file path=ppt/slideLayouts/slideLayout2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1_Title and Content">
    <p:bg>
      <p:bgPr>
        <a:blipFill dpi="0" rotWithShape="1">
          <a:blip r:embed="rId1">
            <a:lum/>
          </a:blip>
          <a:stretch>
            <a:fillRect/>
          </a:stretch>
        </a:blipFill>
        <a:effectLst/>
      </p:bgPr>
    </p:bg>
    <p:spTree>
      <p:nvGrpSpPr>
        <p:cNvPr id="1" name=""/>
        <p:cNvGrpSpPr/>
        <p:nvPr/>
      </p:nvGrpSpPr>
      <p:grpSpPr>
        <a:xfrm>
          <a:off x="0" y="0"/>
          <a:ext cx="0" cy="0"/>
        </a:xfrm>
      </p:grpSpPr>
      <p:sp>
        <p:nvSpPr>
          <p:cNvPr id="2" name="Title 1"/>
          <p:cNvSpPr>
            <a:spLocks noGrp="1"/>
          </p:cNvSpPr>
          <p:nvPr>
            <p:ph type="title"/>
          </p:nvPr>
        </p:nvSpPr>
        <p:spPr>
          <a:xfrm>
            <a:off x="2140540" y="443407"/>
            <a:ext cx="6518967" cy="725349"/>
          </a:xfrm>
        </p:spPr>
        <p:txBody>
          <a:bodyPr>
            <a:normAutofit/>
          </a:bodyPr>
          <a:lstStyle>
            <a:lvl1pPr algn="l">
              <a:defRPr sz="3600">
                <a:solidFill>
                  <a:srgbClr val="357000"/>
                </a:solidFill>
                <a:effectLst>
                  <a:outerShdw blurRad="50800" dist="38100" dir="2700000" algn="tl" rotWithShape="0">
                    <a:prstClr val="black">
                      <a:alpha val="40000"/>
                    </a:prstClr>
                  </a:outerShdw>
                </a:effectLst>
              </a:defRPr>
            </a:lvl1pPr>
          </a:lstStyle>
          <a:p>
            <a:r>
              <a:rPr lang="en-US"/>
              <a:t>Click to edit Master title style</a:t>
            </a:r>
          </a:p>
        </p:txBody>
      </p:sp>
      <p:sp>
        <p:nvSpPr>
          <p:cNvPr id="3" name="Content Placeholder 2"/>
          <p:cNvSpPr>
            <a:spLocks noGrp="1"/>
          </p:cNvSpPr>
          <p:nvPr>
            <p:ph idx="1"/>
          </p:nvPr>
        </p:nvSpPr>
        <p:spPr>
          <a:xfrm>
            <a:off x="2138516" y="1177436"/>
            <a:ext cx="6540910" cy="3511061"/>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t>6/27/2020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1629391393"/>
      </p:ext>
    </p:extLst>
  </p:cSld>
  <p:clrMapOvr>
    <a:masterClrMapping/>
  </p:clrMapOvr>
  <p:transition/>
  <p:timing/>
</p:sldLayout>
</file>

<file path=ppt/slideLayouts/slideLayout2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Section Header">
    <p:spTree>
      <p:nvGrpSpPr>
        <p:cNvPr id="1" name=""/>
        <p:cNvGrpSpPr/>
        <p:nvPr/>
      </p:nvGrpSpPr>
      <p:grpSpPr>
        <a:xfrm>
          <a:off x="0" y="0"/>
          <a: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t>6/27/2020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3863441575"/>
      </p:ext>
    </p:extLst>
  </p:cSld>
  <p:clrMapOvr>
    <a:masterClrMapping/>
  </p:clrMapOvr>
  <p:transition/>
  <p:timing/>
</p:sldLayout>
</file>

<file path=ppt/slideLayouts/slideLayout2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t>6/27/2020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3556791830"/>
      </p:ext>
    </p:extLst>
  </p:cSld>
  <p:clrMapOvr>
    <a:masterClrMapping/>
  </p:clrMapOvr>
  <p:transition/>
  <p:timing/>
</p:sldLayout>
</file>

<file path=ppt/slideLayouts/slideLayout2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a:xfrm>
            <a:off x="517943" y="338014"/>
            <a:ext cx="8093365" cy="763525"/>
          </a:xfrm>
        </p:spPr>
        <p:txBody>
          <a:bodyPr>
            <a:normAutofit/>
          </a:bodyPr>
          <a:lstStyle>
            <a:lvl1pPr algn="r">
              <a:defRPr sz="3600" baseline="0">
                <a:solidFill>
                  <a:srgbClr val="357000"/>
                </a:solidFill>
                <a:effectLst>
                  <a:outerShdw blurRad="50800" dist="38100" dir="2700000" algn="tl" rotWithShape="0">
                    <a:prstClr val="black">
                      <a:alpha val="40000"/>
                    </a:prstClr>
                  </a:outerShdw>
                </a:effectLst>
              </a:defRPr>
            </a:lvl1pPr>
          </a:lstStyle>
          <a:p>
            <a:r>
              <a:rPr lang="en-US"/>
              <a:t>Click to edit Master title style</a:t>
            </a:r>
          </a:p>
        </p:txBody>
      </p:sp>
      <p:sp>
        <p:nvSpPr>
          <p:cNvPr id="3" name="Text Placeholder 2"/>
          <p:cNvSpPr>
            <a:spLocks noGrp="1"/>
          </p:cNvSpPr>
          <p:nvPr>
            <p:ph type="body" idx="1"/>
          </p:nvPr>
        </p:nvSpPr>
        <p:spPr>
          <a:xfrm>
            <a:off x="536879" y="1463788"/>
            <a:ext cx="4040188" cy="479822"/>
          </a:xfrm>
        </p:spPr>
        <p:txBody>
          <a:bodyPr anchor="b"/>
          <a:lstStyle>
            <a:lvl1pPr marL="0" indent="0" algn="ctr">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879" y="1936185"/>
            <a:ext cx="4040188" cy="2276294"/>
          </a:xfrm>
        </p:spPr>
        <p:txBody>
          <a:bodyPr/>
          <a:lstStyle>
            <a:lvl1pPr algn="ctr">
              <a:defRPr sz="2400">
                <a:solidFill>
                  <a:schemeClr val="tx1">
                    <a:lumMod val="75000"/>
                    <a:lumOff val="25000"/>
                  </a:schemeClr>
                </a:solidFill>
              </a:defRPr>
            </a:lvl1pPr>
            <a:lvl2pPr algn="ctr">
              <a:defRPr sz="2000">
                <a:solidFill>
                  <a:schemeClr val="tx1">
                    <a:lumMod val="75000"/>
                    <a:lumOff val="25000"/>
                  </a:schemeClr>
                </a:solidFill>
              </a:defRPr>
            </a:lvl2pPr>
            <a:lvl3pPr algn="ctr">
              <a:defRPr sz="1800">
                <a:solidFill>
                  <a:schemeClr val="tx1">
                    <a:lumMod val="75000"/>
                    <a:lumOff val="25000"/>
                  </a:schemeClr>
                </a:solidFill>
              </a:defRPr>
            </a:lvl3pPr>
            <a:lvl4pPr algn="ctr">
              <a:defRPr sz="1600">
                <a:solidFill>
                  <a:schemeClr val="tx1">
                    <a:lumMod val="75000"/>
                    <a:lumOff val="25000"/>
                  </a:schemeClr>
                </a:solidFill>
              </a:defRPr>
            </a:lvl4pPr>
            <a:lvl5pPr algn="ct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572000" y="1463788"/>
            <a:ext cx="4041775" cy="479822"/>
          </a:xfrm>
        </p:spPr>
        <p:txBody>
          <a:bodyPr anchor="b"/>
          <a:lstStyle>
            <a:lvl1pPr marL="0" indent="0" algn="ctr">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72000" y="1936185"/>
            <a:ext cx="4041775" cy="2276294"/>
          </a:xfrm>
        </p:spPr>
        <p:txBody>
          <a:bodyPr/>
          <a:lstStyle>
            <a:lvl1pPr algn="ctr">
              <a:defRPr sz="2400">
                <a:solidFill>
                  <a:schemeClr val="tx1">
                    <a:lumMod val="75000"/>
                    <a:lumOff val="25000"/>
                  </a:schemeClr>
                </a:solidFill>
              </a:defRPr>
            </a:lvl1pPr>
            <a:lvl2pPr algn="ctr">
              <a:defRPr sz="2000">
                <a:solidFill>
                  <a:schemeClr val="tx1">
                    <a:lumMod val="75000"/>
                    <a:lumOff val="25000"/>
                  </a:schemeClr>
                </a:solidFill>
              </a:defRPr>
            </a:lvl2pPr>
            <a:lvl3pPr algn="ctr">
              <a:defRPr sz="1800">
                <a:solidFill>
                  <a:schemeClr val="tx1">
                    <a:lumMod val="75000"/>
                    <a:lumOff val="25000"/>
                  </a:schemeClr>
                </a:solidFill>
              </a:defRPr>
            </a:lvl3pPr>
            <a:lvl4pPr algn="ctr">
              <a:defRPr sz="1600">
                <a:solidFill>
                  <a:schemeClr val="tx1">
                    <a:lumMod val="75000"/>
                    <a:lumOff val="25000"/>
                  </a:schemeClr>
                </a:solidFill>
              </a:defRPr>
            </a:lvl4pPr>
            <a:lvl5pPr algn="ct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t>6/27/2020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4122911988"/>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Section Header">
    <p:spTree>
      <p:nvGrpSpPr>
        <p:cNvPr id="1" name=""/>
        <p:cNvGrpSpPr/>
        <p:nvPr/>
      </p:nvGrpSpPr>
      <p:grpSpPr>
        <a:xfrm>
          <a:off x="0" y="0"/>
          <a:ext cx="0" cy="0"/>
        </a:xfrm>
      </p:grpSpPr>
      <p:sp>
        <p:nvSpPr>
          <p:cNvPr id="2" name="Title 1"/>
          <p:cNvSpPr>
            <a:spLocks noGrp="1"/>
          </p:cNvSpPr>
          <p:nvPr>
            <p:ph type="title"/>
          </p:nvPr>
        </p:nvSpPr>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smtClean="0"/>
              <a:t>Click to edit Master text styles</a:t>
            </a:r>
          </a:p>
        </p:txBody>
      </p:sp>
      <p:sp>
        <p:nvSpPr>
          <p:cNvPr id="4" name="Date Placeholder 3"/>
          <p:cNvSpPr>
            <a:spLocks noGrp="1"/>
          </p:cNvSpPr>
          <p:nvPr>
            <p:ph type="dt" sz="half" idx="2"/>
          </p:nvPr>
        </p:nvSpPr>
        <p:spPr/>
        <p:txBody>
          <a:bodyPr/>
          <a:lstStyle/>
          <a:p>
            <a:fld id="{24F9ECFD-D198-479B-8092-633216452878}" type="datetimeFigureOut">
              <a:rPr lang="en-US" smtClean="0"/>
              <a:t>11/7/2009</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timing/>
</p:sldLayout>
</file>

<file path=ppt/slideLayouts/slideLayout3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t>6/27/2020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3029773110"/>
      </p:ext>
    </p:extLst>
  </p:cSld>
  <p:clrMapOvr>
    <a:masterClrMapping/>
  </p:clrMapOvr>
  <p:transition/>
  <p:timing/>
</p:sldLayout>
</file>

<file path=ppt/slideLayouts/slideLayout3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Date Placeholder 1"/>
          <p:cNvSpPr>
            <a:spLocks noGrp="1"/>
          </p:cNvSpPr>
          <p:nvPr>
            <p:ph type="dt" sz="half" idx="10"/>
          </p:nvPr>
        </p:nvSpPr>
        <p:spPr/>
        <p:txBody>
          <a:bodyPr/>
          <a:lstStyle/>
          <a:p>
            <a:fld id="{53074F12-AA26-4AC8-9962-C36BB8F32554}" type="datetimeFigureOut">
              <a:rPr lang="en-US" smtClean="0"/>
              <a:t>6/27/2020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4251864075"/>
      </p:ext>
    </p:extLst>
  </p:cSld>
  <p:clrMapOvr>
    <a:masterClrMapping/>
  </p:clrMapOvr>
  <p:transition/>
  <p:timing/>
</p:sldLayout>
</file>

<file path=ppt/slideLayouts/slideLayout3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t>6/27/2020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3174452648"/>
      </p:ext>
    </p:extLst>
  </p:cSld>
  <p:clrMapOvr>
    <a:masterClrMapping/>
  </p:clrMapOvr>
  <p:transition/>
  <p:timing/>
</p:sldLayout>
</file>

<file path=ppt/slideLayouts/slideLayout3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t>6/27/2020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477607843"/>
      </p:ext>
    </p:extLst>
  </p:cSld>
  <p:clrMapOvr>
    <a:masterClrMapping/>
  </p:clrMapOvr>
  <p:transition/>
  <p:timing/>
</p:sldLayout>
</file>

<file path=ppt/slideLayouts/slideLayout3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Title and Vertical Tex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t>6/27/2020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3428665726"/>
      </p:ext>
    </p:extLst>
  </p:cSld>
  <p:clrMapOvr>
    <a:masterClrMapping/>
  </p:clrMapOvr>
  <p:transition/>
  <p:timing/>
</p:sldLayout>
</file>

<file path=ppt/slideLayouts/slideLayout3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Vertical Title and Text">
    <p:spTree>
      <p:nvGrpSpPr>
        <p:cNvPr id="1" name=""/>
        <p:cNvGrpSpPr/>
        <p:nvPr/>
      </p:nvGrpSpPr>
      <p:grpSpPr>
        <a:xfrm>
          <a:off x="0" y="0"/>
          <a: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t>6/27/2020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t>‹#›</a:t>
            </a:fld>
            <a:endParaRPr lang="en-US"/>
          </a:p>
        </p:txBody>
      </p:sp>
      <p:pic>
        <p:nvPicPr>
          <p:cNvPr id="7" name="Picture 6" descr="E:\websites\free-power-point-templates\2012\logos.png">
            <a:extLst>
              <a:ext uri="{FF2B5EF4-FFF2-40B4-BE49-F238E27FC236}">
                <a16:creationId xmlns="" xmlns:a16="http://schemas.microsoft.com/office/drawing/2014/main" id="{08B89D22-1D6E-450B-881F-4D2A4C527F72}"/>
              </a:ext>
            </a:extLst>
          </p:cNvPr>
          <p:cNvPicPr>
            <a:picLocks noChangeAspect="1" noChangeArrowheads="1"/>
          </p:cNvPicPr>
          <p:nvPr userDrawn="1"/>
        </p:nvPicPr>
        <p:blipFill>
          <a:blip r:embed="rId1">
            <a:extLst>
              <a:ext uri="{28A0092B-C50C-407E-A947-70E740481C1C}">
                <a14:useLocalDpi xmlns:a14="http://schemas.microsoft.com/office/drawing/2010/main" xmlns="" val="0"/>
              </a:ext>
            </a:extLst>
          </a:blip>
          <a:stretch>
            <a:fillRect/>
          </a:stretch>
        </p:blipFill>
        <p:spPr bwMode="auto">
          <a:xfrm>
            <a:off x="3808475" y="2326213"/>
            <a:ext cx="1463784" cy="526961"/>
          </a:xfrm>
          <a:prstGeom prst="rect">
            <a:avLst/>
          </a:prstGeom>
          <a:noFill/>
          <a:ln>
            <a:no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93609949"/>
      </p:ext>
    </p:extLst>
  </p:cSld>
  <p:clrMapOvr>
    <a:masterClrMapping/>
  </p:clrMapOvr>
  <p:transition/>
  <p:timing/>
</p:sldLayout>
</file>

<file path=ppt/slideLayouts/slideLayout3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Title Slide">
    <p:bg>
      <p:bgPr>
        <a:blipFill dpi="0" rotWithShape="1">
          <a:blip r:embed="rId1">
            <a:lum/>
          </a:blip>
          <a:stretch>
            <a:fillRect/>
          </a:stretch>
        </a:blipFill>
        <a:effectLst/>
      </p:bgPr>
    </p:bg>
    <p:spTree>
      <p:nvGrpSpPr>
        <p:cNvPr id="1" name=""/>
        <p:cNvGrpSpPr/>
        <p:nvPr/>
      </p:nvGrpSpPr>
      <p:grpSpPr>
        <a:xfrm>
          <a:off x="0" y="0"/>
          <a:ext cx="0" cy="0"/>
        </a:xfrm>
      </p:grpSpPr>
      <p:sp>
        <p:nvSpPr>
          <p:cNvPr id="2" name="Title 1"/>
          <p:cNvSpPr>
            <a:spLocks noGrp="1"/>
          </p:cNvSpPr>
          <p:nvPr>
            <p:ph type="ctrTitle" hasCustomPrompt="1"/>
          </p:nvPr>
        </p:nvSpPr>
        <p:spPr>
          <a:xfrm>
            <a:off x="471946" y="2905432"/>
            <a:ext cx="8082119" cy="1533836"/>
          </a:xfrm>
          <a:noFill/>
          <a:effectLst>
            <a:outerShdw blurRad="50800" dist="25400" dir="2700000" algn="tl" rotWithShape="0">
              <a:prstClr val="black">
                <a:alpha val="40000"/>
              </a:prstClr>
            </a:outerShdw>
          </a:effectLst>
        </p:spPr>
        <p:txBody>
          <a:bodyPr>
            <a:normAutofit/>
          </a:bodyPr>
          <a:lstStyle>
            <a:lvl1pPr algn="r">
              <a:defRPr sz="3600">
                <a:solidFill>
                  <a:srgbClr val="357000"/>
                </a:solidFill>
              </a:defRPr>
            </a:lvl1pPr>
          </a:lstStyle>
          <a:p>
            <a:r>
              <a:rPr lang="en-US"/>
              <a:t>Click to edit </a:t>
            </a:r>
            <a:br>
              <a:rPr lang="en-US" smtClean="0"/>
            </a:br>
            <a:r>
              <a:rPr lang="en-US" smtClean="0"/>
              <a:t>Master </a:t>
            </a:r>
            <a:r>
              <a:rPr lang="en-US"/>
              <a:t>title style</a:t>
            </a:r>
          </a:p>
        </p:txBody>
      </p:sp>
      <p:sp>
        <p:nvSpPr>
          <p:cNvPr id="3" name="Subtitle 2"/>
          <p:cNvSpPr>
            <a:spLocks noGrp="1"/>
          </p:cNvSpPr>
          <p:nvPr>
            <p:ph type="subTitle" idx="1"/>
          </p:nvPr>
        </p:nvSpPr>
        <p:spPr>
          <a:xfrm>
            <a:off x="479323" y="2168018"/>
            <a:ext cx="8089489" cy="678426"/>
          </a:xfrm>
        </p:spPr>
        <p:txBody>
          <a:bodyPr>
            <a:normAutofit/>
          </a:bodyPr>
          <a:lstStyle>
            <a:lvl1pPr marL="0" indent="0" algn="r">
              <a:buNone/>
              <a:defRPr sz="2800" b="0" i="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a:t>
            </a:r>
            <a:r>
              <a:rPr lang="en-US" smtClean="0"/>
              <a:t>Master </a:t>
            </a:r>
            <a:r>
              <a:rPr lang="en-US"/>
              <a:t>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t>6/27/2020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3253875174"/>
      </p:ext>
    </p:extLst>
  </p:cSld>
  <p:clrMapOvr>
    <a:masterClrMapping/>
  </p:clrMapOvr>
  <p:transition/>
  <p:timing/>
</p:sldLayout>
</file>

<file path=ppt/slideLayouts/slideLayout3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a:xfrm>
            <a:off x="449826" y="290702"/>
            <a:ext cx="8259098" cy="763526"/>
          </a:xfrm>
        </p:spPr>
        <p:txBody>
          <a:bodyPr>
            <a:normAutofit/>
          </a:bodyPr>
          <a:lstStyle>
            <a:lvl1pPr algn="r">
              <a:defRPr sz="3600" baseline="0">
                <a:solidFill>
                  <a:srgbClr val="357000"/>
                </a:solidFill>
                <a:effectLst>
                  <a:outerShdw blurRad="50800" dist="38100" dir="2700000" algn="tl" rotWithShape="0">
                    <a:prstClr val="black">
                      <a:alpha val="40000"/>
                    </a:prstClr>
                  </a:outerShdw>
                </a:effectLst>
              </a:defRPr>
            </a:lvl1pPr>
          </a:lstStyle>
          <a:p>
            <a:r>
              <a:rPr lang="en-US"/>
              <a:t>Click to edit Master title style</a:t>
            </a:r>
          </a:p>
        </p:txBody>
      </p:sp>
      <p:sp>
        <p:nvSpPr>
          <p:cNvPr id="3" name="Content Placeholder 2"/>
          <p:cNvSpPr>
            <a:spLocks noGrp="1"/>
          </p:cNvSpPr>
          <p:nvPr>
            <p:ph idx="1"/>
          </p:nvPr>
        </p:nvSpPr>
        <p:spPr>
          <a:xfrm>
            <a:off x="463714" y="1216743"/>
            <a:ext cx="8246070" cy="3561734"/>
          </a:xfrm>
        </p:spPr>
        <p:txBody>
          <a:bodyPr/>
          <a:lstStyle>
            <a:lvl1pPr algn="l">
              <a:defRPr sz="2800">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t>6/27/2020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1664471362"/>
      </p:ext>
    </p:extLst>
  </p:cSld>
  <p:clrMapOvr>
    <a:masterClrMapping/>
  </p:clrMapOvr>
  <p:transition/>
  <p:timing/>
</p:sldLayout>
</file>

<file path=ppt/slideLayouts/slideLayout3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1_Title and Content">
    <p:bg>
      <p:bgPr>
        <a:blipFill dpi="0" rotWithShape="1">
          <a:blip r:embed="rId1">
            <a:lum/>
          </a:blip>
          <a:stretch>
            <a:fillRect/>
          </a:stretch>
        </a:blipFill>
        <a:effectLst/>
      </p:bgPr>
    </p:bg>
    <p:spTree>
      <p:nvGrpSpPr>
        <p:cNvPr id="1" name=""/>
        <p:cNvGrpSpPr/>
        <p:nvPr/>
      </p:nvGrpSpPr>
      <p:grpSpPr>
        <a:xfrm>
          <a:off x="0" y="0"/>
          <a:ext cx="0" cy="0"/>
        </a:xfrm>
      </p:grpSpPr>
      <p:sp>
        <p:nvSpPr>
          <p:cNvPr id="2" name="Title 1"/>
          <p:cNvSpPr>
            <a:spLocks noGrp="1"/>
          </p:cNvSpPr>
          <p:nvPr>
            <p:ph type="title"/>
          </p:nvPr>
        </p:nvSpPr>
        <p:spPr>
          <a:xfrm>
            <a:off x="2140540" y="443407"/>
            <a:ext cx="6518967" cy="725349"/>
          </a:xfrm>
        </p:spPr>
        <p:txBody>
          <a:bodyPr>
            <a:normAutofit/>
          </a:bodyPr>
          <a:lstStyle>
            <a:lvl1pPr algn="l">
              <a:defRPr sz="3600">
                <a:solidFill>
                  <a:srgbClr val="357000"/>
                </a:solidFill>
                <a:effectLst>
                  <a:outerShdw blurRad="50800" dist="38100" dir="2700000" algn="tl" rotWithShape="0">
                    <a:prstClr val="black">
                      <a:alpha val="40000"/>
                    </a:prstClr>
                  </a:outerShdw>
                </a:effectLst>
              </a:defRPr>
            </a:lvl1pPr>
          </a:lstStyle>
          <a:p>
            <a:r>
              <a:rPr lang="en-US"/>
              <a:t>Click to edit Master title style</a:t>
            </a:r>
          </a:p>
        </p:txBody>
      </p:sp>
      <p:sp>
        <p:nvSpPr>
          <p:cNvPr id="3" name="Content Placeholder 2"/>
          <p:cNvSpPr>
            <a:spLocks noGrp="1"/>
          </p:cNvSpPr>
          <p:nvPr>
            <p:ph idx="1"/>
          </p:nvPr>
        </p:nvSpPr>
        <p:spPr>
          <a:xfrm>
            <a:off x="2138516" y="1177436"/>
            <a:ext cx="6540910" cy="3511061"/>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t>6/27/2020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1629391393"/>
      </p:ext>
    </p:extLst>
  </p:cSld>
  <p:clrMapOvr>
    <a:masterClrMapping/>
  </p:clrMapOvr>
  <p:transition/>
  <p:timing/>
</p:sldLayout>
</file>

<file path=ppt/slideLayouts/slideLayout3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Section Header">
    <p:spTree>
      <p:nvGrpSpPr>
        <p:cNvPr id="1" name=""/>
        <p:cNvGrpSpPr/>
        <p:nvPr/>
      </p:nvGrpSpPr>
      <p:grpSpPr>
        <a:xfrm>
          <a:off x="0" y="0"/>
          <a: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t>6/27/2020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3863441575"/>
      </p:ext>
    </p:extLst>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3"/>
          </p:nvPr>
        </p:nvSpPr>
        <p:spPr/>
        <p:txBody>
          <a:bodyPr/>
          <a:lstStyle/>
          <a:p>
            <a:fld id="{11B2C02D-BCC6-45BE-841C-48E63BBF82D9}" type="datetimeFigureOut">
              <a:rPr lang="en-US" smtClean="0"/>
              <a:t>11/7/2009</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timing/>
</p:sldLayout>
</file>

<file path=ppt/slideLayouts/slideLayout4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t>6/27/2020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3556791830"/>
      </p:ext>
    </p:extLst>
  </p:cSld>
  <p:clrMapOvr>
    <a:masterClrMapping/>
  </p:clrMapOvr>
  <p:transition/>
  <p:timing/>
</p:sldLayout>
</file>

<file path=ppt/slideLayouts/slideLayout4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a:xfrm>
            <a:off x="517943" y="338014"/>
            <a:ext cx="8093365" cy="763525"/>
          </a:xfrm>
        </p:spPr>
        <p:txBody>
          <a:bodyPr>
            <a:normAutofit/>
          </a:bodyPr>
          <a:lstStyle>
            <a:lvl1pPr algn="r">
              <a:defRPr sz="3600" baseline="0">
                <a:solidFill>
                  <a:srgbClr val="357000"/>
                </a:solidFill>
                <a:effectLst>
                  <a:outerShdw blurRad="50800" dist="38100" dir="2700000" algn="tl" rotWithShape="0">
                    <a:prstClr val="black">
                      <a:alpha val="40000"/>
                    </a:prstClr>
                  </a:outerShdw>
                </a:effectLst>
              </a:defRPr>
            </a:lvl1pPr>
          </a:lstStyle>
          <a:p>
            <a:r>
              <a:rPr lang="en-US"/>
              <a:t>Click to edit Master title style</a:t>
            </a:r>
          </a:p>
        </p:txBody>
      </p:sp>
      <p:sp>
        <p:nvSpPr>
          <p:cNvPr id="3" name="Text Placeholder 2"/>
          <p:cNvSpPr>
            <a:spLocks noGrp="1"/>
          </p:cNvSpPr>
          <p:nvPr>
            <p:ph type="body" idx="1"/>
          </p:nvPr>
        </p:nvSpPr>
        <p:spPr>
          <a:xfrm>
            <a:off x="536879" y="1463788"/>
            <a:ext cx="4040188" cy="479822"/>
          </a:xfrm>
        </p:spPr>
        <p:txBody>
          <a:bodyPr anchor="b"/>
          <a:lstStyle>
            <a:lvl1pPr marL="0" indent="0" algn="ctr">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879" y="1936185"/>
            <a:ext cx="4040188" cy="2276294"/>
          </a:xfrm>
        </p:spPr>
        <p:txBody>
          <a:bodyPr/>
          <a:lstStyle>
            <a:lvl1pPr algn="ctr">
              <a:defRPr sz="2400">
                <a:solidFill>
                  <a:schemeClr val="tx1">
                    <a:lumMod val="75000"/>
                    <a:lumOff val="25000"/>
                  </a:schemeClr>
                </a:solidFill>
              </a:defRPr>
            </a:lvl1pPr>
            <a:lvl2pPr algn="ctr">
              <a:defRPr sz="2000">
                <a:solidFill>
                  <a:schemeClr val="tx1">
                    <a:lumMod val="75000"/>
                    <a:lumOff val="25000"/>
                  </a:schemeClr>
                </a:solidFill>
              </a:defRPr>
            </a:lvl2pPr>
            <a:lvl3pPr algn="ctr">
              <a:defRPr sz="1800">
                <a:solidFill>
                  <a:schemeClr val="tx1">
                    <a:lumMod val="75000"/>
                    <a:lumOff val="25000"/>
                  </a:schemeClr>
                </a:solidFill>
              </a:defRPr>
            </a:lvl3pPr>
            <a:lvl4pPr algn="ctr">
              <a:defRPr sz="1600">
                <a:solidFill>
                  <a:schemeClr val="tx1">
                    <a:lumMod val="75000"/>
                    <a:lumOff val="25000"/>
                  </a:schemeClr>
                </a:solidFill>
              </a:defRPr>
            </a:lvl4pPr>
            <a:lvl5pPr algn="ct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572000" y="1463788"/>
            <a:ext cx="4041775" cy="479822"/>
          </a:xfrm>
        </p:spPr>
        <p:txBody>
          <a:bodyPr anchor="b"/>
          <a:lstStyle>
            <a:lvl1pPr marL="0" indent="0" algn="ctr">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72000" y="1936185"/>
            <a:ext cx="4041775" cy="2276294"/>
          </a:xfrm>
        </p:spPr>
        <p:txBody>
          <a:bodyPr/>
          <a:lstStyle>
            <a:lvl1pPr algn="ctr">
              <a:defRPr sz="2400">
                <a:solidFill>
                  <a:schemeClr val="tx1">
                    <a:lumMod val="75000"/>
                    <a:lumOff val="25000"/>
                  </a:schemeClr>
                </a:solidFill>
              </a:defRPr>
            </a:lvl1pPr>
            <a:lvl2pPr algn="ctr">
              <a:defRPr sz="2000">
                <a:solidFill>
                  <a:schemeClr val="tx1">
                    <a:lumMod val="75000"/>
                    <a:lumOff val="25000"/>
                  </a:schemeClr>
                </a:solidFill>
              </a:defRPr>
            </a:lvl2pPr>
            <a:lvl3pPr algn="ctr">
              <a:defRPr sz="1800">
                <a:solidFill>
                  <a:schemeClr val="tx1">
                    <a:lumMod val="75000"/>
                    <a:lumOff val="25000"/>
                  </a:schemeClr>
                </a:solidFill>
              </a:defRPr>
            </a:lvl3pPr>
            <a:lvl4pPr algn="ctr">
              <a:defRPr sz="1600">
                <a:solidFill>
                  <a:schemeClr val="tx1">
                    <a:lumMod val="75000"/>
                    <a:lumOff val="25000"/>
                  </a:schemeClr>
                </a:solidFill>
              </a:defRPr>
            </a:lvl4pPr>
            <a:lvl5pPr algn="ct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t>6/27/2020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4122911988"/>
      </p:ext>
    </p:extLst>
  </p:cSld>
  <p:clrMapOvr>
    <a:masterClrMapping/>
  </p:clrMapOvr>
  <p:transition/>
  <p:timing/>
</p:sldLayout>
</file>

<file path=ppt/slideLayouts/slideLayout4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t>6/27/2020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3029773110"/>
      </p:ext>
    </p:extLst>
  </p:cSld>
  <p:clrMapOvr>
    <a:masterClrMapping/>
  </p:clrMapOvr>
  <p:transition/>
  <p:timing/>
</p:sldLayout>
</file>

<file path=ppt/slideLayouts/slideLayout4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Date Placeholder 1"/>
          <p:cNvSpPr>
            <a:spLocks noGrp="1"/>
          </p:cNvSpPr>
          <p:nvPr>
            <p:ph type="dt" sz="half" idx="10"/>
          </p:nvPr>
        </p:nvSpPr>
        <p:spPr/>
        <p:txBody>
          <a:bodyPr/>
          <a:lstStyle/>
          <a:p>
            <a:fld id="{53074F12-AA26-4AC8-9962-C36BB8F32554}" type="datetimeFigureOut">
              <a:rPr lang="en-US" smtClean="0"/>
              <a:t>6/27/2020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4251864075"/>
      </p:ext>
    </p:extLst>
  </p:cSld>
  <p:clrMapOvr>
    <a:masterClrMapping/>
  </p:clrMapOvr>
  <p:transition/>
  <p:timing/>
</p:sldLayout>
</file>

<file path=ppt/slideLayouts/slideLayout4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t>6/27/2020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3174452648"/>
      </p:ext>
    </p:extLst>
  </p:cSld>
  <p:clrMapOvr>
    <a:masterClrMapping/>
  </p:clrMapOvr>
  <p:transition/>
  <p:timing/>
</p:sldLayout>
</file>

<file path=ppt/slideLayouts/slideLayout4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t>6/27/2020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477607843"/>
      </p:ext>
    </p:extLst>
  </p:cSld>
  <p:clrMapOvr>
    <a:masterClrMapping/>
  </p:clrMapOvr>
  <p:transition/>
  <p:timing/>
</p:sldLayout>
</file>

<file path=ppt/slideLayouts/slideLayout4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Title and Vertical Tex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t>6/27/2020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t>‹#›</a:t>
            </a:fld>
            <a:endParaRPr lang="en-US"/>
          </a:p>
        </p:txBody>
      </p:sp>
    </p:spTree>
    <p:extLst>
      <p:ext uri="{BB962C8B-B14F-4D97-AF65-F5344CB8AC3E}">
        <p14:creationId xmlns:p14="http://schemas.microsoft.com/office/powerpoint/2010/main" xmlns="" val="3428665726"/>
      </p:ext>
    </p:extLst>
  </p:cSld>
  <p:clrMapOvr>
    <a:masterClrMapping/>
  </p:clrMapOvr>
  <p:transition/>
  <p:timing/>
</p:sldLayout>
</file>

<file path=ppt/slideLayouts/slideLayout4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Vertical Title and Text">
    <p:spTree>
      <p:nvGrpSpPr>
        <p:cNvPr id="1" name=""/>
        <p:cNvGrpSpPr/>
        <p:nvPr/>
      </p:nvGrpSpPr>
      <p:grpSpPr>
        <a:xfrm>
          <a:off x="0" y="0"/>
          <a: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t>6/27/2020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t>‹#›</a:t>
            </a:fld>
            <a:endParaRPr lang="en-US"/>
          </a:p>
        </p:txBody>
      </p:sp>
      <p:pic>
        <p:nvPicPr>
          <p:cNvPr id="7" name="Picture 6" descr="E:\websites\free-power-point-templates\2012\logos.png">
            <a:extLst>
              <a:ext uri="{FF2B5EF4-FFF2-40B4-BE49-F238E27FC236}">
                <a16:creationId xmlns="" xmlns:a16="http://schemas.microsoft.com/office/drawing/2014/main" id="{08B89D22-1D6E-450B-881F-4D2A4C527F72}"/>
              </a:ext>
            </a:extLst>
          </p:cNvPr>
          <p:cNvPicPr>
            <a:picLocks noChangeAspect="1" noChangeArrowheads="1"/>
          </p:cNvPicPr>
          <p:nvPr userDrawn="1"/>
        </p:nvPicPr>
        <p:blipFill>
          <a:blip r:embed="rId1">
            <a:extLst>
              <a:ext uri="{28A0092B-C50C-407E-A947-70E740481C1C}">
                <a14:useLocalDpi xmlns:a14="http://schemas.microsoft.com/office/drawing/2010/main" xmlns="" val="0"/>
              </a:ext>
            </a:extLst>
          </a:blip>
          <a:stretch>
            <a:fillRect/>
          </a:stretch>
        </p:blipFill>
        <p:spPr bwMode="auto">
          <a:xfrm>
            <a:off x="3808475" y="2326213"/>
            <a:ext cx="1463784" cy="526961"/>
          </a:xfrm>
          <a:prstGeom prst="rect">
            <a:avLst/>
          </a:prstGeom>
          <a:noFill/>
          <a:ln>
            <a:no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93609949"/>
      </p:ext>
    </p:extLst>
  </p:cSld>
  <p:clrMapOvr>
    <a:masterClrMapping/>
  </p:clrMapOvr>
  <p:transition/>
  <p:timing/>
</p:sldLayout>
</file>

<file path=ppt/slideLayouts/slideLayout4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type="title">
  <p:cSld name="TITLE">
    <p:bg>
      <p:bgPr>
        <a:gradFill>
          <a:gsLst>
            <a:gs pos="0">
              <a:schemeClr val="lt1"/>
            </a:gs>
            <a:gs pos="19000">
              <a:schemeClr val="lt2"/>
            </a:gs>
            <a:gs pos="100000">
              <a:schemeClr val="lt2"/>
            </a:gs>
          </a:gsLst>
          <a:lin ang="10800025" scaled="0"/>
        </a:gradFill>
        <a:effectLst/>
      </p:bgPr>
    </p:bg>
    <p:spTree>
      <p:nvGrpSpPr>
        <p:cNvPr id="1" name="Shape 9"/>
        <p:cNvGrpSpPr/>
        <p:nvPr/>
      </p:nvGrpSpPr>
      <p:grpSpPr>
        <a:xfrm>
          <a:off x="0" y="0"/>
          <a:ext cx="0" cy="0"/>
        </a:xfrm>
      </p:grpSpPr>
      <p:grpSp>
        <p:nvGrpSpPr>
          <p:cNvPr id="10" name="Google Shape;10;p2"/>
          <p:cNvGrpSpPr/>
          <p:nvPr/>
        </p:nvGrpSpPr>
        <p:grpSpPr>
          <a:xfrm>
            <a:off x="5391536" y="0"/>
            <a:ext cx="2459469" cy="5143500"/>
            <a:chOff x="1511923" y="0"/>
            <a:chExt cx="2459469" cy="5143500"/>
          </a:xfrm>
        </p:grpSpPr>
        <p:sp>
          <p:nvSpPr>
            <p:cNvPr id="11" name="Google Shape;11;p2"/>
            <p:cNvSpPr/>
            <p:nvPr/>
          </p:nvSpPr>
          <p:spPr>
            <a:xfrm flipH="1">
              <a:off x="1867792"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2" name="Google Shape;12;p2"/>
            <p:cNvSpPr/>
            <p:nvPr/>
          </p:nvSpPr>
          <p:spPr>
            <a:xfrm flipH="1">
              <a:off x="1511923" y="0"/>
              <a:ext cx="2103600" cy="5143500"/>
            </a:xfrm>
            <a:prstGeom prst="parallelogram">
              <a:avLst>
                <a:gd name="adj" fmla="val 46349"/>
              </a:avLst>
            </a:prstGeom>
            <a:gradFill>
              <a:gsLst>
                <a:gs pos="0">
                  <a:schemeClr val="lt1"/>
                </a:gs>
                <a:gs pos="47000">
                  <a:schemeClr val="lt2"/>
                </a:gs>
                <a:gs pos="100000">
                  <a:schemeClr val="lt2"/>
                </a:gs>
              </a:gsLst>
              <a:lin ang="16198661"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13" name="Google Shape;13;p2"/>
          <p:cNvGrpSpPr/>
          <p:nvPr/>
        </p:nvGrpSpPr>
        <p:grpSpPr>
          <a:xfrm>
            <a:off x="4940486" y="0"/>
            <a:ext cx="2326044" cy="5143500"/>
            <a:chOff x="1060873" y="0"/>
            <a:chExt cx="2326044" cy="5143500"/>
          </a:xfrm>
        </p:grpSpPr>
        <p:sp>
          <p:nvSpPr>
            <p:cNvPr id="14" name="Google Shape;14;p2"/>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5" name="Google Shape;15;p2"/>
            <p:cNvSpPr/>
            <p:nvPr/>
          </p:nvSpPr>
          <p:spPr>
            <a:xfrm>
              <a:off x="1060873" y="0"/>
              <a:ext cx="2103600" cy="5143500"/>
            </a:xfrm>
            <a:prstGeom prst="parallelogram">
              <a:avLst>
                <a:gd name="adj" fmla="val 46349"/>
              </a:avLst>
            </a:prstGeom>
            <a:gradFill>
              <a:gsLst>
                <a:gs pos="0">
                  <a:schemeClr val="lt1"/>
                </a:gs>
                <a:gs pos="47000">
                  <a:schemeClr val="lt2"/>
                </a:gs>
                <a:gs pos="100000">
                  <a:schemeClr val="lt2"/>
                </a:gs>
              </a:gsLst>
              <a:lin ang="5400700" scaled="0"/>
            </a:gradFill>
            <a:ln>
              <a:noFill/>
            </a:ln>
            <a:effectLst>
              <a:outerShdw blurRad="214313" algn="bl" rotWithShape="0">
                <a:srgbClr val="000000">
                  <a:alpha val="20000"/>
                </a:srgbClr>
              </a:outerShdw>
            </a:effectLst>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16" name="Google Shape;16;p2"/>
          <p:cNvGrpSpPr/>
          <p:nvPr/>
        </p:nvGrpSpPr>
        <p:grpSpPr>
          <a:xfrm>
            <a:off x="3878963" y="-650"/>
            <a:ext cx="2838667" cy="5145500"/>
            <a:chOff x="-650" y="-650"/>
            <a:chExt cx="2838667" cy="5145500"/>
          </a:xfrm>
        </p:grpSpPr>
        <p:sp>
          <p:nvSpPr>
            <p:cNvPr id="17" name="Google Shape;17;p2"/>
            <p:cNvSpPr/>
            <p:nvPr/>
          </p:nvSpPr>
          <p:spPr>
            <a:xfrm flipH="1">
              <a:off x="734417"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8" name="Google Shape;18;p2"/>
            <p:cNvSpPr/>
            <p:nvPr/>
          </p:nvSpPr>
          <p:spPr>
            <a:xfrm>
              <a:off x="-650" y="-650"/>
              <a:ext cx="2492350" cy="5145500"/>
            </a:xfrm>
            <a:custGeom>
              <a:rect l="l" t="t" r="r" b="b"/>
              <a:pathLst>
                <a:path w="99694" h="205818" extrusionOk="0">
                  <a:moveTo>
                    <a:pt x="0" y="0"/>
                  </a:moveTo>
                  <a:lnTo>
                    <a:pt x="0" y="205820"/>
                  </a:lnTo>
                  <a:lnTo>
                    <a:pt x="99694" y="205820"/>
                  </a:lnTo>
                  <a:lnTo>
                    <a:pt x="60199" y="26"/>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50000"/>
                </a:schemeClr>
              </a:outerShdw>
            </a:effectLst>
          </p:spPr>
          <p:txBody>
            <a:bodyPr/>
            <a:lstStyle>
              <a:defPPr marR="0" lvl="0" algn="l" rtl="0">
                <a:lnSpc>
                  <a:spcPct val="100000"/>
                </a:lnSpc>
                <a:spcBef>
                  <a:spcPct val="0"/>
                </a:spcBef>
                <a:spcAft>
                  <a:spcPct val="0"/>
                </a:spcAft>
              </a:defPPr>
            </a:lstStyle>
            <a:p/>
          </p:txBody>
        </p:sp>
      </p:grpSp>
      <p:grpSp>
        <p:nvGrpSpPr>
          <p:cNvPr id="19" name="Google Shape;19;p2"/>
          <p:cNvGrpSpPr/>
          <p:nvPr/>
        </p:nvGrpSpPr>
        <p:grpSpPr>
          <a:xfrm>
            <a:off x="-6575" y="-6575"/>
            <a:ext cx="6246130" cy="5153775"/>
            <a:chOff x="-3886187" y="-6575"/>
            <a:chExt cx="6246130" cy="5153775"/>
          </a:xfrm>
        </p:grpSpPr>
        <p:sp>
          <p:nvSpPr>
            <p:cNvPr id="20" name="Google Shape;20;p2"/>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21" name="Google Shape;21;p2"/>
            <p:cNvSpPr/>
            <p:nvPr/>
          </p:nvSpPr>
          <p:spPr>
            <a:xfrm>
              <a:off x="-3886187" y="-6575"/>
              <a:ext cx="5936050" cy="5153775"/>
            </a:xfrm>
            <a:custGeom>
              <a:rect l="l" t="t" r="r" b="b"/>
              <a:pathLst>
                <a:path w="237442" h="206151" extrusionOk="0">
                  <a:moveTo>
                    <a:pt x="0" y="206151"/>
                  </a:moveTo>
                  <a:lnTo>
                    <a:pt x="0" y="0"/>
                  </a:lnTo>
                  <a:lnTo>
                    <a:pt x="237442" y="0"/>
                  </a:lnTo>
                  <a:lnTo>
                    <a:pt x="198081" y="206089"/>
                  </a:lnTo>
                  <a:close/>
                </a:path>
              </a:pathLst>
            </a:custGeom>
            <a:gradFill>
              <a:gsLst>
                <a:gs pos="0">
                  <a:schemeClr val="accent1"/>
                </a:gs>
                <a:gs pos="100000">
                  <a:schemeClr val="accent2"/>
                </a:gs>
              </a:gsLst>
              <a:lin ang="16200038" scaled="0"/>
            </a:gradFill>
            <a:ln>
              <a:noFill/>
            </a:ln>
            <a:effectLst>
              <a:outerShdw blurRad="314325" algn="bl" rotWithShape="0">
                <a:schemeClr val="accent6">
                  <a:alpha val="50000"/>
                </a:schemeClr>
              </a:outerShdw>
            </a:effectLst>
          </p:spPr>
          <p:txBody>
            <a:bodyPr/>
            <a:lstStyle>
              <a:defPPr marR="0" lvl="0" algn="l" rtl="0">
                <a:lnSpc>
                  <a:spcPct val="100000"/>
                </a:lnSpc>
                <a:spcBef>
                  <a:spcPct val="0"/>
                </a:spcBef>
                <a:spcAft>
                  <a:spcPct val="0"/>
                </a:spcAft>
              </a:defPPr>
            </a:lstStyle>
            <a:p/>
          </p:txBody>
        </p:sp>
      </p:grpSp>
      <p:sp>
        <p:nvSpPr>
          <p:cNvPr id="22" name="Google Shape;22;p2"/>
          <p:cNvSpPr txBox="1">
            <a:spLocks noGrp="1"/>
          </p:cNvSpPr>
          <p:nvPr>
            <p:ph type="ctrTitle"/>
          </p:nvPr>
        </p:nvSpPr>
        <p:spPr>
          <a:xfrm>
            <a:off x="685800" y="660050"/>
            <a:ext cx="4494300" cy="2265300"/>
          </a:xfrm>
          <a:prstGeom prst="rect">
            <a:avLst/>
          </a:prstGeom>
          <a:effectLst>
            <a:outerShdw blurRad="85725" dist="28575" dir="5400000" algn="bl" rotWithShape="0">
              <a:schemeClr val="accent6">
                <a:alpha val="25000"/>
              </a:schemeClr>
            </a:outerShdw>
          </a:effectLst>
        </p:spPr>
        <p:txBody>
          <a:bodyPr spcFirstLastPara="1" wrap="square" lIns="0" tIns="0" rIns="0" bIns="0" anchor="t" anchorCtr="0">
            <a:noAutofit/>
          </a:bodyPr>
          <a:lstStyle>
            <a:lvl1pPr lvl="0" rtl="0">
              <a:spcBef>
                <a:spcPct val="0"/>
              </a:spcBef>
              <a:spcAft>
                <a:spcPct val="0"/>
              </a:spcAft>
              <a:buClr>
                <a:schemeClr val="lt1"/>
              </a:buClr>
              <a:buSzPts val="5400"/>
              <a:buNone/>
              <a:defRPr sz="5400">
                <a:solidFill>
                  <a:schemeClr val="lt1"/>
                </a:solidFill>
              </a:defRPr>
            </a:lvl1pPr>
            <a:lvl2pPr lvl="1" rtl="0">
              <a:spcBef>
                <a:spcPct val="0"/>
              </a:spcBef>
              <a:spcAft>
                <a:spcPct val="0"/>
              </a:spcAft>
              <a:buClr>
                <a:schemeClr val="lt1"/>
              </a:buClr>
              <a:buSzPts val="5400"/>
              <a:buNone/>
              <a:defRPr sz="5400">
                <a:solidFill>
                  <a:schemeClr val="lt1"/>
                </a:solidFill>
              </a:defRPr>
            </a:lvl2pPr>
            <a:lvl3pPr lvl="2" rtl="0">
              <a:spcBef>
                <a:spcPct val="0"/>
              </a:spcBef>
              <a:spcAft>
                <a:spcPct val="0"/>
              </a:spcAft>
              <a:buClr>
                <a:schemeClr val="lt1"/>
              </a:buClr>
              <a:buSzPts val="5400"/>
              <a:buNone/>
              <a:defRPr sz="5400">
                <a:solidFill>
                  <a:schemeClr val="lt1"/>
                </a:solidFill>
              </a:defRPr>
            </a:lvl3pPr>
            <a:lvl4pPr lvl="3" rtl="0">
              <a:spcBef>
                <a:spcPct val="0"/>
              </a:spcBef>
              <a:spcAft>
                <a:spcPct val="0"/>
              </a:spcAft>
              <a:buClr>
                <a:schemeClr val="lt1"/>
              </a:buClr>
              <a:buSzPts val="5400"/>
              <a:buNone/>
              <a:defRPr sz="5400">
                <a:solidFill>
                  <a:schemeClr val="lt1"/>
                </a:solidFill>
              </a:defRPr>
            </a:lvl4pPr>
            <a:lvl5pPr lvl="4" rtl="0">
              <a:spcBef>
                <a:spcPct val="0"/>
              </a:spcBef>
              <a:spcAft>
                <a:spcPct val="0"/>
              </a:spcAft>
              <a:buClr>
                <a:schemeClr val="lt1"/>
              </a:buClr>
              <a:buSzPts val="5400"/>
              <a:buNone/>
              <a:defRPr sz="5400">
                <a:solidFill>
                  <a:schemeClr val="lt1"/>
                </a:solidFill>
              </a:defRPr>
            </a:lvl5pPr>
            <a:lvl6pPr lvl="5" rtl="0">
              <a:spcBef>
                <a:spcPct val="0"/>
              </a:spcBef>
              <a:spcAft>
                <a:spcPct val="0"/>
              </a:spcAft>
              <a:buClr>
                <a:schemeClr val="lt1"/>
              </a:buClr>
              <a:buSzPts val="5400"/>
              <a:buNone/>
              <a:defRPr sz="5400">
                <a:solidFill>
                  <a:schemeClr val="lt1"/>
                </a:solidFill>
              </a:defRPr>
            </a:lvl6pPr>
            <a:lvl7pPr lvl="6" rtl="0">
              <a:spcBef>
                <a:spcPct val="0"/>
              </a:spcBef>
              <a:spcAft>
                <a:spcPct val="0"/>
              </a:spcAft>
              <a:buClr>
                <a:schemeClr val="lt1"/>
              </a:buClr>
              <a:buSzPts val="5400"/>
              <a:buNone/>
              <a:defRPr sz="5400">
                <a:solidFill>
                  <a:schemeClr val="lt1"/>
                </a:solidFill>
              </a:defRPr>
            </a:lvl7pPr>
            <a:lvl8pPr lvl="7" rtl="0">
              <a:spcBef>
                <a:spcPct val="0"/>
              </a:spcBef>
              <a:spcAft>
                <a:spcPct val="0"/>
              </a:spcAft>
              <a:buClr>
                <a:schemeClr val="lt1"/>
              </a:buClr>
              <a:buSzPts val="5400"/>
              <a:buNone/>
              <a:defRPr sz="5400">
                <a:solidFill>
                  <a:schemeClr val="lt1"/>
                </a:solidFill>
              </a:defRPr>
            </a:lvl8pPr>
            <a:lvl9pPr lvl="8" rtl="0">
              <a:spcBef>
                <a:spcPct val="0"/>
              </a:spcBef>
              <a:spcAft>
                <a:spcPct val="0"/>
              </a:spcAft>
              <a:buClr>
                <a:schemeClr val="lt1"/>
              </a:buClr>
              <a:buSzPts val="5400"/>
              <a:buNone/>
              <a:defRPr sz="5400">
                <a:solidFill>
                  <a:schemeClr val="lt1"/>
                </a:solidFill>
              </a:defRPr>
            </a:lvl9pPr>
          </a:lstStyle>
          <a:p>
            <a:endParaRPr/>
          </a:p>
        </p:txBody>
      </p:sp>
    </p:spTree>
  </p:cSld>
  <p:clrMapOvr>
    <a:masterClrMapping/>
  </p:clrMapOvr>
  <p:transition/>
  <p:timing/>
</p:sldLayout>
</file>

<file path=ppt/slideLayouts/slideLayout4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Subtitle">
  <p:cSld name="TITLE_1">
    <p:bg>
      <p:bgPr>
        <a:gradFill>
          <a:gsLst>
            <a:gs pos="0">
              <a:srgbClr val="5A667B"/>
            </a:gs>
            <a:gs pos="100000">
              <a:srgbClr val="26282D"/>
            </a:gs>
          </a:gsLst>
          <a:lin ang="10800025" scaled="0"/>
        </a:gradFill>
        <a:effectLst/>
      </p:bgPr>
    </p:bg>
    <p:spTree>
      <p:nvGrpSpPr>
        <p:cNvPr id="1" name="Shape 23"/>
        <p:cNvGrpSpPr/>
        <p:nvPr/>
      </p:nvGrpSpPr>
      <p:grpSpPr>
        <a:xfrm>
          <a:off x="0" y="0"/>
          <a:ext cx="0" cy="0"/>
        </a:xfrm>
      </p:grpSpPr>
      <p:grpSp>
        <p:nvGrpSpPr>
          <p:cNvPr id="24" name="Google Shape;24;p3"/>
          <p:cNvGrpSpPr/>
          <p:nvPr/>
        </p:nvGrpSpPr>
        <p:grpSpPr>
          <a:xfrm>
            <a:off x="1512573" y="0"/>
            <a:ext cx="2383269" cy="5143500"/>
            <a:chOff x="1511923" y="0"/>
            <a:chExt cx="2383269" cy="5143500"/>
          </a:xfrm>
        </p:grpSpPr>
        <p:sp>
          <p:nvSpPr>
            <p:cNvPr id="25" name="Google Shape;25;p3"/>
            <p:cNvSpPr/>
            <p:nvPr/>
          </p:nvSpPr>
          <p:spPr>
            <a:xfrm flipH="1">
              <a:off x="1791592" y="0"/>
              <a:ext cx="2103600" cy="5143500"/>
            </a:xfrm>
            <a:prstGeom prst="parallelogram">
              <a:avLst>
                <a:gd name="adj" fmla="val 75274"/>
              </a:avLst>
            </a:prstGeom>
            <a:gradFill>
              <a:gsLst>
                <a:gs pos="0">
                  <a:srgbClr val="000000"/>
                </a:gs>
                <a:gs pos="13000">
                  <a:srgbClr val="000000"/>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26" name="Google Shape;26;p3"/>
            <p:cNvSpPr/>
            <p:nvPr/>
          </p:nvSpPr>
          <p:spPr>
            <a:xfrm flipH="1">
              <a:off x="1511923" y="0"/>
              <a:ext cx="2103600" cy="5143500"/>
            </a:xfrm>
            <a:prstGeom prst="parallelogram">
              <a:avLst>
                <a:gd name="adj" fmla="val 46349"/>
              </a:avLst>
            </a:prstGeom>
            <a:gradFill>
              <a:gsLst>
                <a:gs pos="0">
                  <a:srgbClr val="5A667B"/>
                </a:gs>
                <a:gs pos="100000">
                  <a:srgbClr val="26282D"/>
                </a:gs>
              </a:gsLst>
              <a:lin ang="16200038"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27" name="Google Shape;27;p3"/>
          <p:cNvGrpSpPr/>
          <p:nvPr/>
        </p:nvGrpSpPr>
        <p:grpSpPr>
          <a:xfrm>
            <a:off x="1061523" y="0"/>
            <a:ext cx="2326044" cy="5143500"/>
            <a:chOff x="1060873" y="0"/>
            <a:chExt cx="2326044" cy="5143500"/>
          </a:xfrm>
        </p:grpSpPr>
        <p:sp>
          <p:nvSpPr>
            <p:cNvPr id="28" name="Google Shape;28;p3"/>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29" name="Google Shape;29;p3"/>
            <p:cNvSpPr/>
            <p:nvPr/>
          </p:nvSpPr>
          <p:spPr>
            <a:xfrm>
              <a:off x="1060873" y="0"/>
              <a:ext cx="2103600" cy="5143500"/>
            </a:xfrm>
            <a:prstGeom prst="parallelogram">
              <a:avLst>
                <a:gd name="adj" fmla="val 46349"/>
              </a:avLst>
            </a:prstGeom>
            <a:gradFill>
              <a:gsLst>
                <a:gs pos="0">
                  <a:srgbClr val="5A667B"/>
                </a:gs>
                <a:gs pos="100000">
                  <a:srgbClr val="26282D"/>
                </a:gs>
              </a:gsLst>
              <a:lin ang="5400012" scaled="0"/>
            </a:gradFill>
            <a:ln>
              <a:noFill/>
            </a:ln>
            <a:effectLst>
              <a:outerShdw blurRad="214313" algn="bl" rotWithShape="0">
                <a:srgbClr val="000000">
                  <a:alpha val="72000"/>
                </a:srgbClr>
              </a:outerShdw>
            </a:effectLst>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30" name="Google Shape;30;p3"/>
          <p:cNvGrpSpPr/>
          <p:nvPr/>
        </p:nvGrpSpPr>
        <p:grpSpPr>
          <a:xfrm>
            <a:off x="0" y="-650"/>
            <a:ext cx="2914867" cy="5145500"/>
            <a:chOff x="-650" y="-650"/>
            <a:chExt cx="2914867" cy="5145500"/>
          </a:xfrm>
        </p:grpSpPr>
        <p:sp>
          <p:nvSpPr>
            <p:cNvPr id="31" name="Google Shape;31;p3"/>
            <p:cNvSpPr/>
            <p:nvPr/>
          </p:nvSpPr>
          <p:spPr>
            <a:xfrm flipH="1">
              <a:off x="810617" y="0"/>
              <a:ext cx="2103600" cy="5143500"/>
            </a:xfrm>
            <a:prstGeom prst="parallelogram">
              <a:avLst>
                <a:gd name="adj" fmla="val 75274"/>
              </a:avLst>
            </a:prstGeom>
            <a:gradFill>
              <a:gsLst>
                <a:gs pos="0">
                  <a:srgbClr val="000000"/>
                </a:gs>
                <a:gs pos="13000">
                  <a:srgbClr val="000000"/>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32" name="Google Shape;32;p3"/>
            <p:cNvSpPr/>
            <p:nvPr/>
          </p:nvSpPr>
          <p:spPr>
            <a:xfrm>
              <a:off x="-650" y="-650"/>
              <a:ext cx="2492350" cy="5145500"/>
            </a:xfrm>
            <a:custGeom>
              <a:rect l="l" t="t" r="r" b="b"/>
              <a:pathLst>
                <a:path w="99694" h="205818" extrusionOk="0">
                  <a:moveTo>
                    <a:pt x="0" y="0"/>
                  </a:moveTo>
                  <a:lnTo>
                    <a:pt x="0" y="205820"/>
                  </a:lnTo>
                  <a:lnTo>
                    <a:pt x="99694" y="205820"/>
                  </a:lnTo>
                  <a:lnTo>
                    <a:pt x="60199" y="26"/>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74000"/>
                </a:schemeClr>
              </a:outerShdw>
            </a:effectLst>
          </p:spPr>
          <p:txBody>
            <a:bodyPr/>
            <a:lstStyle>
              <a:defPPr marR="0" lvl="0" algn="l" rtl="0">
                <a:lnSpc>
                  <a:spcPct val="100000"/>
                </a:lnSpc>
                <a:spcBef>
                  <a:spcPct val="0"/>
                </a:spcBef>
                <a:spcAft>
                  <a:spcPct val="0"/>
                </a:spcAft>
              </a:defPPr>
            </a:lstStyle>
            <a:p/>
          </p:txBody>
        </p:sp>
      </p:grpSp>
      <p:grpSp>
        <p:nvGrpSpPr>
          <p:cNvPr id="33" name="Google Shape;33;p3"/>
          <p:cNvGrpSpPr/>
          <p:nvPr/>
        </p:nvGrpSpPr>
        <p:grpSpPr>
          <a:xfrm>
            <a:off x="0" y="0"/>
            <a:ext cx="2360592" cy="5145650"/>
            <a:chOff x="-650" y="0"/>
            <a:chExt cx="2360592" cy="5145650"/>
          </a:xfrm>
        </p:grpSpPr>
        <p:sp>
          <p:nvSpPr>
            <p:cNvPr id="34" name="Google Shape;34;p3"/>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35" name="Google Shape;35;p3"/>
            <p:cNvSpPr/>
            <p:nvPr/>
          </p:nvSpPr>
          <p:spPr>
            <a:xfrm>
              <a:off x="-650" y="0"/>
              <a:ext cx="2054075" cy="5145650"/>
            </a:xfrm>
            <a:custGeom>
              <a:rect l="l" t="t" r="r" b="b"/>
              <a:pathLst>
                <a:path w="82163" h="205826" extrusionOk="0">
                  <a:moveTo>
                    <a:pt x="0" y="205743"/>
                  </a:moveTo>
                  <a:lnTo>
                    <a:pt x="26" y="0"/>
                  </a:lnTo>
                  <a:lnTo>
                    <a:pt x="82163" y="0"/>
                  </a:lnTo>
                  <a:lnTo>
                    <a:pt x="42659" y="205826"/>
                  </a:lnTo>
                  <a:close/>
                </a:path>
              </a:pathLst>
            </a:custGeom>
            <a:gradFill>
              <a:gsLst>
                <a:gs pos="0">
                  <a:schemeClr val="accent1"/>
                </a:gs>
                <a:gs pos="100000">
                  <a:schemeClr val="accent2"/>
                </a:gs>
              </a:gsLst>
              <a:lin ang="16200038" scaled="0"/>
            </a:gradFill>
            <a:ln>
              <a:noFill/>
            </a:ln>
            <a:effectLst>
              <a:outerShdw blurRad="314325" algn="bl" rotWithShape="0">
                <a:schemeClr val="accent6">
                  <a:alpha val="50000"/>
                </a:schemeClr>
              </a:outerShdw>
            </a:effectLst>
          </p:spPr>
          <p:txBody>
            <a:bodyPr/>
            <a:lstStyle>
              <a:defPPr marR="0" lvl="0" algn="l" rtl="0">
                <a:lnSpc>
                  <a:spcPct val="100000"/>
                </a:lnSpc>
                <a:spcBef>
                  <a:spcPct val="0"/>
                </a:spcBef>
                <a:spcAft>
                  <a:spcPct val="0"/>
                </a:spcAft>
              </a:defPPr>
            </a:lstStyle>
            <a:p/>
          </p:txBody>
        </p:sp>
      </p:grpSp>
      <p:sp>
        <p:nvSpPr>
          <p:cNvPr id="36" name="Google Shape;36;p3"/>
          <p:cNvSpPr txBox="1">
            <a:spLocks noGrp="1"/>
          </p:cNvSpPr>
          <p:nvPr>
            <p:ph type="ctrTitle"/>
          </p:nvPr>
        </p:nvSpPr>
        <p:spPr>
          <a:xfrm>
            <a:off x="2596600" y="2011738"/>
            <a:ext cx="5861700" cy="635700"/>
          </a:xfrm>
          <a:prstGeom prst="rect">
            <a:avLst/>
          </a:prstGeom>
        </p:spPr>
        <p:txBody>
          <a:bodyPr spcFirstLastPara="1" wrap="square" lIns="0" tIns="0" rIns="0" bIns="0" anchor="b" anchorCtr="0">
            <a:noAutofit/>
          </a:bodyPr>
          <a:lstStyle>
            <a:lvl1pPr lvl="0" rtl="0">
              <a:spcBef>
                <a:spcPct val="0"/>
              </a:spcBef>
              <a:spcAft>
                <a:spcPct val="0"/>
              </a:spcAft>
              <a:buClr>
                <a:schemeClr val="accent1"/>
              </a:buClr>
              <a:buSzPts val="4200"/>
              <a:buNone/>
              <a:defRPr sz="4200">
                <a:solidFill>
                  <a:schemeClr val="accent1"/>
                </a:solidFill>
              </a:defRPr>
            </a:lvl1pPr>
            <a:lvl2pPr lvl="1" rtl="0">
              <a:spcBef>
                <a:spcPct val="0"/>
              </a:spcBef>
              <a:spcAft>
                <a:spcPct val="0"/>
              </a:spcAft>
              <a:buClr>
                <a:schemeClr val="accent1"/>
              </a:buClr>
              <a:buSzPts val="4200"/>
              <a:buNone/>
              <a:defRPr sz="4200">
                <a:solidFill>
                  <a:schemeClr val="accent1"/>
                </a:solidFill>
              </a:defRPr>
            </a:lvl2pPr>
            <a:lvl3pPr lvl="2" rtl="0">
              <a:spcBef>
                <a:spcPct val="0"/>
              </a:spcBef>
              <a:spcAft>
                <a:spcPct val="0"/>
              </a:spcAft>
              <a:buClr>
                <a:schemeClr val="accent1"/>
              </a:buClr>
              <a:buSzPts val="4200"/>
              <a:buNone/>
              <a:defRPr sz="4200">
                <a:solidFill>
                  <a:schemeClr val="accent1"/>
                </a:solidFill>
              </a:defRPr>
            </a:lvl3pPr>
            <a:lvl4pPr lvl="3" rtl="0">
              <a:spcBef>
                <a:spcPct val="0"/>
              </a:spcBef>
              <a:spcAft>
                <a:spcPct val="0"/>
              </a:spcAft>
              <a:buClr>
                <a:schemeClr val="accent1"/>
              </a:buClr>
              <a:buSzPts val="4200"/>
              <a:buNone/>
              <a:defRPr sz="4200">
                <a:solidFill>
                  <a:schemeClr val="accent1"/>
                </a:solidFill>
              </a:defRPr>
            </a:lvl4pPr>
            <a:lvl5pPr lvl="4" rtl="0">
              <a:spcBef>
                <a:spcPct val="0"/>
              </a:spcBef>
              <a:spcAft>
                <a:spcPct val="0"/>
              </a:spcAft>
              <a:buClr>
                <a:schemeClr val="accent1"/>
              </a:buClr>
              <a:buSzPts val="4200"/>
              <a:buNone/>
              <a:defRPr sz="4200">
                <a:solidFill>
                  <a:schemeClr val="accent1"/>
                </a:solidFill>
              </a:defRPr>
            </a:lvl5pPr>
            <a:lvl6pPr lvl="5" rtl="0">
              <a:spcBef>
                <a:spcPct val="0"/>
              </a:spcBef>
              <a:spcAft>
                <a:spcPct val="0"/>
              </a:spcAft>
              <a:buClr>
                <a:schemeClr val="accent1"/>
              </a:buClr>
              <a:buSzPts val="4200"/>
              <a:buNone/>
              <a:defRPr sz="4200">
                <a:solidFill>
                  <a:schemeClr val="accent1"/>
                </a:solidFill>
              </a:defRPr>
            </a:lvl6pPr>
            <a:lvl7pPr lvl="6" rtl="0">
              <a:spcBef>
                <a:spcPct val="0"/>
              </a:spcBef>
              <a:spcAft>
                <a:spcPct val="0"/>
              </a:spcAft>
              <a:buClr>
                <a:schemeClr val="accent1"/>
              </a:buClr>
              <a:buSzPts val="4200"/>
              <a:buNone/>
              <a:defRPr sz="4200">
                <a:solidFill>
                  <a:schemeClr val="accent1"/>
                </a:solidFill>
              </a:defRPr>
            </a:lvl7pPr>
            <a:lvl8pPr lvl="7" rtl="0">
              <a:spcBef>
                <a:spcPct val="0"/>
              </a:spcBef>
              <a:spcAft>
                <a:spcPct val="0"/>
              </a:spcAft>
              <a:buClr>
                <a:schemeClr val="accent1"/>
              </a:buClr>
              <a:buSzPts val="4200"/>
              <a:buNone/>
              <a:defRPr sz="4200">
                <a:solidFill>
                  <a:schemeClr val="accent1"/>
                </a:solidFill>
              </a:defRPr>
            </a:lvl8pPr>
            <a:lvl9pPr lvl="8" rtl="0">
              <a:spcBef>
                <a:spcPct val="0"/>
              </a:spcBef>
              <a:spcAft>
                <a:spcPct val="0"/>
              </a:spcAft>
              <a:buClr>
                <a:schemeClr val="accent1"/>
              </a:buClr>
              <a:buSzPts val="4200"/>
              <a:buNone/>
              <a:defRPr sz="4200">
                <a:solidFill>
                  <a:schemeClr val="accent1"/>
                </a:solidFill>
              </a:defRPr>
            </a:lvl9pPr>
          </a:lstStyle>
          <a:p>
            <a:endParaRPr/>
          </a:p>
        </p:txBody>
      </p:sp>
      <p:sp>
        <p:nvSpPr>
          <p:cNvPr id="37" name="Google Shape;37;p3"/>
          <p:cNvSpPr txBox="1">
            <a:spLocks noGrp="1"/>
          </p:cNvSpPr>
          <p:nvPr>
            <p:ph type="subTitle" idx="1"/>
          </p:nvPr>
        </p:nvSpPr>
        <p:spPr>
          <a:xfrm>
            <a:off x="2596600" y="2744165"/>
            <a:ext cx="5861700" cy="387600"/>
          </a:xfrm>
          <a:prstGeom prst="rect">
            <a:avLst/>
          </a:prstGeom>
        </p:spPr>
        <p:txBody>
          <a:bodyPr spcFirstLastPara="1" wrap="square" lIns="0" tIns="0" rIns="0" bIns="0" anchor="t" anchorCtr="0">
            <a:noAutofit/>
          </a:bodyPr>
          <a:lstStyle>
            <a:lvl1pPr lvl="0" rtl="0">
              <a:spcBef>
                <a:spcPct val="0"/>
              </a:spcBef>
              <a:spcAft>
                <a:spcPct val="0"/>
              </a:spcAft>
              <a:buClr>
                <a:schemeClr val="lt2"/>
              </a:buClr>
              <a:buSzPts val="2400"/>
              <a:buNone/>
              <a:defRPr>
                <a:solidFill>
                  <a:schemeClr val="lt2"/>
                </a:solidFill>
              </a:defRPr>
            </a:lvl1pPr>
            <a:lvl2pPr lvl="1" rtl="0">
              <a:spcBef>
                <a:spcPts val="600"/>
              </a:spcBef>
              <a:spcAft>
                <a:spcPct val="0"/>
              </a:spcAft>
              <a:buClr>
                <a:schemeClr val="lt2"/>
              </a:buClr>
              <a:buSzPts val="3000"/>
              <a:buNone/>
              <a:defRPr sz="3000">
                <a:solidFill>
                  <a:schemeClr val="lt2"/>
                </a:solidFill>
              </a:defRPr>
            </a:lvl2pPr>
            <a:lvl3pPr lvl="2" rtl="0">
              <a:spcBef>
                <a:spcPts val="600"/>
              </a:spcBef>
              <a:spcAft>
                <a:spcPct val="0"/>
              </a:spcAft>
              <a:buSzPts val="3000"/>
              <a:buNone/>
              <a:defRPr sz="3000">
                <a:solidFill>
                  <a:schemeClr val="lt2"/>
                </a:solidFill>
              </a:defRPr>
            </a:lvl3pPr>
            <a:lvl4pPr lvl="3" rtl="0">
              <a:spcBef>
                <a:spcPts val="600"/>
              </a:spcBef>
              <a:spcAft>
                <a:spcPct val="0"/>
              </a:spcAft>
              <a:buSzPts val="3000"/>
              <a:buNone/>
              <a:defRPr sz="3000">
                <a:solidFill>
                  <a:schemeClr val="lt2"/>
                </a:solidFill>
              </a:defRPr>
            </a:lvl4pPr>
            <a:lvl5pPr lvl="4" rtl="0">
              <a:spcBef>
                <a:spcPts val="600"/>
              </a:spcBef>
              <a:spcAft>
                <a:spcPct val="0"/>
              </a:spcAft>
              <a:buSzPts val="3000"/>
              <a:buNone/>
              <a:defRPr sz="3000">
                <a:solidFill>
                  <a:schemeClr val="lt2"/>
                </a:solidFill>
              </a:defRPr>
            </a:lvl5pPr>
            <a:lvl6pPr lvl="5" rtl="0">
              <a:spcBef>
                <a:spcPts val="600"/>
              </a:spcBef>
              <a:spcAft>
                <a:spcPct val="0"/>
              </a:spcAft>
              <a:buSzPts val="3000"/>
              <a:buNone/>
              <a:defRPr sz="3000">
                <a:solidFill>
                  <a:schemeClr val="lt2"/>
                </a:solidFill>
              </a:defRPr>
            </a:lvl6pPr>
            <a:lvl7pPr lvl="6" rtl="0">
              <a:spcBef>
                <a:spcPts val="600"/>
              </a:spcBef>
              <a:spcAft>
                <a:spcPct val="0"/>
              </a:spcAft>
              <a:buSzPts val="3000"/>
              <a:buNone/>
              <a:defRPr sz="3000">
                <a:solidFill>
                  <a:schemeClr val="lt2"/>
                </a:solidFill>
              </a:defRPr>
            </a:lvl7pPr>
            <a:lvl8pPr lvl="7" rtl="0">
              <a:spcBef>
                <a:spcPts val="600"/>
              </a:spcBef>
              <a:spcAft>
                <a:spcPct val="0"/>
              </a:spcAft>
              <a:buSzPts val="3000"/>
              <a:buNone/>
              <a:defRPr sz="3000">
                <a:solidFill>
                  <a:schemeClr val="lt2"/>
                </a:solidFill>
              </a:defRPr>
            </a:lvl8pPr>
            <a:lvl9pPr lvl="8" rtl="0">
              <a:spcBef>
                <a:spcPts val="600"/>
              </a:spcBef>
              <a:spcAft>
                <a:spcPts val="600"/>
              </a:spcAft>
              <a:buSzPts val="3000"/>
              <a:buNone/>
              <a:defRPr sz="3000">
                <a:solidFill>
                  <a:schemeClr val="lt2"/>
                </a:solidFill>
              </a:defRPr>
            </a:lvl9pPr>
          </a:lstStyle>
          <a:p>
            <a:endParaRPr/>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mtClean="0"/>
              <a:t>Click to edit Master text styles</a:t>
            </a:r>
          </a:p>
        </p:txBody>
      </p:sp>
      <p:sp>
        <p:nvSpPr>
          <p:cNvPr id="4" name="Content Placeholder 3"/>
          <p:cNvSpPr>
            <a:spLocks noGrp="1"/>
          </p:cNvSpPr>
          <p:nvPr>
            <p:ph sz="half" idx="2"/>
          </p:nvPr>
        </p:nvSpPr>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mtClean="0"/>
              <a:t>Click to edit Master text styles</a:t>
            </a:r>
          </a:p>
        </p:txBody>
      </p:sp>
      <p:sp>
        <p:nvSpPr>
          <p:cNvPr id="6" name="Content Placeholder 5"/>
          <p:cNvSpPr>
            <a:spLocks noGrp="1"/>
          </p:cNvSpPr>
          <p:nvPr>
            <p:ph sz="quarter" idx="4"/>
          </p:nvPr>
        </p:nvSpPr>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5"/>
          </p:nvPr>
        </p:nvSpPr>
        <p:spPr/>
        <p:txBody>
          <a:bodyPr/>
          <a:lstStyle/>
          <a:p>
            <a:fld id="{A3F2823E-E6F1-4CE9-924F-11B8163A76E5}" type="datetimeFigureOut">
              <a:rPr lang="en-US" smtClean="0"/>
              <a:t>11/7/2009</a:t>
            </a:fld>
            <a:endParaRPr lang="en-US"/>
          </a:p>
        </p:txBody>
      </p:sp>
      <p:sp>
        <p:nvSpPr>
          <p:cNvPr id="8" name="Footer Placeholder 7"/>
          <p:cNvSpPr>
            <a:spLocks noGrp="1"/>
          </p:cNvSpPr>
          <p:nvPr>
            <p:ph type="ftr" sz="quarter" idx="6"/>
          </p:nvPr>
        </p:nvSpPr>
        <p:spPr/>
        <p:txBody>
          <a:bodyPr/>
          <a:lstStyle/>
          <a:p>
            <a:endParaRPr lang="en-US"/>
          </a:p>
        </p:txBody>
      </p:sp>
      <p:sp>
        <p:nvSpPr>
          <p:cNvPr id="9" name="Slide Number Placeholder 8"/>
          <p:cNvSpPr>
            <a:spLocks noGrp="1"/>
          </p:cNvSpPr>
          <p:nvPr>
            <p:ph type="sldNum" sz="quarter" idx="7"/>
          </p:nvPr>
        </p:nvSpPr>
        <p:spPr/>
        <p:txBody>
          <a:bodyPr/>
          <a:lstStyle/>
          <a:p>
            <a:fld id="{93AE1883-0942-4AA3-9DB2-9C7C3A0314B1}" type="slidenum">
              <a:rPr lang="en-US" smtClean="0"/>
              <a:t>‹#›</a:t>
            </a:fld>
            <a:endParaRPr lang="en-US"/>
          </a:p>
        </p:txBody>
      </p:sp>
    </p:spTree>
  </p:cSld>
  <p:clrMapOvr>
    <a:masterClrMapping/>
  </p:clrMapOvr>
  <p:transition/>
  <p:timing/>
</p:sldLayout>
</file>

<file path=ppt/slideLayouts/slideLayout5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Quote">
  <p:cSld name="TITLE_1_1">
    <p:bg>
      <p:bgPr>
        <a:gradFill>
          <a:gsLst>
            <a:gs pos="0">
              <a:schemeClr val="lt1"/>
            </a:gs>
            <a:gs pos="19000">
              <a:schemeClr val="lt2"/>
            </a:gs>
            <a:gs pos="100000">
              <a:schemeClr val="lt2"/>
            </a:gs>
          </a:gsLst>
          <a:lin ang="10800025" scaled="0"/>
        </a:gradFill>
        <a:effectLst/>
      </p:bgPr>
    </p:bg>
    <p:spTree>
      <p:nvGrpSpPr>
        <p:cNvPr id="1" name="Shape 38"/>
        <p:cNvGrpSpPr/>
        <p:nvPr/>
      </p:nvGrpSpPr>
      <p:grpSpPr>
        <a:xfrm>
          <a:off x="0" y="0"/>
          <a:ext cx="0" cy="0"/>
        </a:xfrm>
      </p:grpSpPr>
      <p:grpSp>
        <p:nvGrpSpPr>
          <p:cNvPr id="39" name="Google Shape;39;p4"/>
          <p:cNvGrpSpPr/>
          <p:nvPr/>
        </p:nvGrpSpPr>
        <p:grpSpPr>
          <a:xfrm>
            <a:off x="5391536" y="0"/>
            <a:ext cx="2459469" cy="5143500"/>
            <a:chOff x="1511923" y="0"/>
            <a:chExt cx="2459469" cy="5143500"/>
          </a:xfrm>
        </p:grpSpPr>
        <p:sp>
          <p:nvSpPr>
            <p:cNvPr id="40" name="Google Shape;40;p4"/>
            <p:cNvSpPr/>
            <p:nvPr/>
          </p:nvSpPr>
          <p:spPr>
            <a:xfrm flipH="1">
              <a:off x="1867792"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1" name="Google Shape;41;p4"/>
            <p:cNvSpPr/>
            <p:nvPr/>
          </p:nvSpPr>
          <p:spPr>
            <a:xfrm flipH="1">
              <a:off x="1511923" y="0"/>
              <a:ext cx="2103600" cy="5143500"/>
            </a:xfrm>
            <a:prstGeom prst="parallelogram">
              <a:avLst>
                <a:gd name="adj" fmla="val 46349"/>
              </a:avLst>
            </a:prstGeom>
            <a:gradFill>
              <a:gsLst>
                <a:gs pos="0">
                  <a:schemeClr val="lt1"/>
                </a:gs>
                <a:gs pos="47000">
                  <a:schemeClr val="lt2"/>
                </a:gs>
                <a:gs pos="100000">
                  <a:schemeClr val="lt2"/>
                </a:gs>
              </a:gsLst>
              <a:lin ang="16198661"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42" name="Google Shape;42;p4"/>
          <p:cNvGrpSpPr/>
          <p:nvPr/>
        </p:nvGrpSpPr>
        <p:grpSpPr>
          <a:xfrm>
            <a:off x="4940486" y="0"/>
            <a:ext cx="2326044" cy="5143500"/>
            <a:chOff x="1060873" y="0"/>
            <a:chExt cx="2326044" cy="5143500"/>
          </a:xfrm>
        </p:grpSpPr>
        <p:sp>
          <p:nvSpPr>
            <p:cNvPr id="43" name="Google Shape;43;p4"/>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4" name="Google Shape;44;p4"/>
            <p:cNvSpPr/>
            <p:nvPr/>
          </p:nvSpPr>
          <p:spPr>
            <a:xfrm>
              <a:off x="1060873" y="0"/>
              <a:ext cx="2103600" cy="5143500"/>
            </a:xfrm>
            <a:prstGeom prst="parallelogram">
              <a:avLst>
                <a:gd name="adj" fmla="val 46349"/>
              </a:avLst>
            </a:prstGeom>
            <a:gradFill>
              <a:gsLst>
                <a:gs pos="0">
                  <a:schemeClr val="lt1"/>
                </a:gs>
                <a:gs pos="47000">
                  <a:schemeClr val="lt2"/>
                </a:gs>
                <a:gs pos="100000">
                  <a:schemeClr val="lt2"/>
                </a:gs>
              </a:gsLst>
              <a:lin ang="5400700" scaled="0"/>
            </a:gradFill>
            <a:ln>
              <a:noFill/>
            </a:ln>
            <a:effectLst>
              <a:outerShdw blurRad="214313" algn="bl" rotWithShape="0">
                <a:srgbClr val="000000">
                  <a:alpha val="20000"/>
                </a:srgbClr>
              </a:outerShdw>
            </a:effectLst>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45" name="Google Shape;45;p4"/>
          <p:cNvGrpSpPr/>
          <p:nvPr/>
        </p:nvGrpSpPr>
        <p:grpSpPr>
          <a:xfrm>
            <a:off x="3878963" y="-650"/>
            <a:ext cx="2838667" cy="5145500"/>
            <a:chOff x="-650" y="-650"/>
            <a:chExt cx="2838667" cy="5145500"/>
          </a:xfrm>
        </p:grpSpPr>
        <p:sp>
          <p:nvSpPr>
            <p:cNvPr id="46" name="Google Shape;46;p4"/>
            <p:cNvSpPr/>
            <p:nvPr/>
          </p:nvSpPr>
          <p:spPr>
            <a:xfrm flipH="1">
              <a:off x="734417"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7" name="Google Shape;47;p4"/>
            <p:cNvSpPr/>
            <p:nvPr/>
          </p:nvSpPr>
          <p:spPr>
            <a:xfrm>
              <a:off x="-650" y="-650"/>
              <a:ext cx="2492350" cy="5145500"/>
            </a:xfrm>
            <a:custGeom>
              <a:rect l="l" t="t" r="r" b="b"/>
              <a:pathLst>
                <a:path w="99694" h="205818" extrusionOk="0">
                  <a:moveTo>
                    <a:pt x="0" y="0"/>
                  </a:moveTo>
                  <a:lnTo>
                    <a:pt x="0" y="205820"/>
                  </a:lnTo>
                  <a:lnTo>
                    <a:pt x="99694" y="205820"/>
                  </a:lnTo>
                  <a:lnTo>
                    <a:pt x="60199" y="26"/>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50000"/>
                </a:schemeClr>
              </a:outerShdw>
            </a:effectLst>
          </p:spPr>
          <p:txBody>
            <a:bodyPr/>
            <a:lstStyle>
              <a:defPPr marR="0" lvl="0" algn="l" rtl="0">
                <a:lnSpc>
                  <a:spcPct val="100000"/>
                </a:lnSpc>
                <a:spcBef>
                  <a:spcPct val="0"/>
                </a:spcBef>
                <a:spcAft>
                  <a:spcPct val="0"/>
                </a:spcAft>
              </a:defPPr>
            </a:lstStyle>
            <a:p/>
          </p:txBody>
        </p:sp>
      </p:grpSp>
      <p:grpSp>
        <p:nvGrpSpPr>
          <p:cNvPr id="48" name="Google Shape;48;p4"/>
          <p:cNvGrpSpPr/>
          <p:nvPr/>
        </p:nvGrpSpPr>
        <p:grpSpPr>
          <a:xfrm>
            <a:off x="-6575" y="-6575"/>
            <a:ext cx="6246130" cy="5153775"/>
            <a:chOff x="-3886187" y="-6575"/>
            <a:chExt cx="6246130" cy="5153775"/>
          </a:xfrm>
        </p:grpSpPr>
        <p:sp>
          <p:nvSpPr>
            <p:cNvPr id="49" name="Google Shape;49;p4"/>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0" name="Google Shape;50;p4"/>
            <p:cNvSpPr/>
            <p:nvPr/>
          </p:nvSpPr>
          <p:spPr>
            <a:xfrm>
              <a:off x="-3886187" y="-6575"/>
              <a:ext cx="5936050" cy="5153775"/>
            </a:xfrm>
            <a:custGeom>
              <a:rect l="l" t="t" r="r" b="b"/>
              <a:pathLst>
                <a:path w="237442" h="206151" extrusionOk="0">
                  <a:moveTo>
                    <a:pt x="0" y="206151"/>
                  </a:moveTo>
                  <a:lnTo>
                    <a:pt x="0" y="0"/>
                  </a:lnTo>
                  <a:lnTo>
                    <a:pt x="237442" y="0"/>
                  </a:lnTo>
                  <a:lnTo>
                    <a:pt x="198081" y="206089"/>
                  </a:lnTo>
                  <a:close/>
                </a:path>
              </a:pathLst>
            </a:custGeom>
            <a:gradFill>
              <a:gsLst>
                <a:gs pos="0">
                  <a:schemeClr val="accent1"/>
                </a:gs>
                <a:gs pos="100000">
                  <a:schemeClr val="accent2"/>
                </a:gs>
              </a:gsLst>
              <a:lin ang="16200038" scaled="0"/>
            </a:gradFill>
            <a:ln>
              <a:noFill/>
            </a:ln>
            <a:effectLst>
              <a:outerShdw blurRad="314325" algn="bl" rotWithShape="0">
                <a:schemeClr val="accent6">
                  <a:alpha val="50000"/>
                </a:schemeClr>
              </a:outerShdw>
            </a:effectLst>
          </p:spPr>
          <p:txBody>
            <a:bodyPr/>
            <a:lstStyle>
              <a:defPPr marR="0" lvl="0" algn="l" rtl="0">
                <a:lnSpc>
                  <a:spcPct val="100000"/>
                </a:lnSpc>
                <a:spcBef>
                  <a:spcPct val="0"/>
                </a:spcBef>
                <a:spcAft>
                  <a:spcPct val="0"/>
                </a:spcAft>
              </a:defPPr>
            </a:lstStyle>
            <a:p/>
          </p:txBody>
        </p:sp>
      </p:grpSp>
      <p:sp>
        <p:nvSpPr>
          <p:cNvPr id="51" name="Google Shape;51;p4"/>
          <p:cNvSpPr txBox="1">
            <a:spLocks noGrp="1"/>
          </p:cNvSpPr>
          <p:nvPr>
            <p:ph type="body" idx="1"/>
          </p:nvPr>
        </p:nvSpPr>
        <p:spPr>
          <a:xfrm>
            <a:off x="911750" y="643275"/>
            <a:ext cx="4130400" cy="3853200"/>
          </a:xfrm>
          <a:prstGeom prst="rect">
            <a:avLst/>
          </a:prstGeom>
        </p:spPr>
        <p:txBody>
          <a:bodyPr spcFirstLastPara="1" wrap="square" lIns="0" tIns="0" rIns="0" bIns="0" anchor="t" anchorCtr="0">
            <a:noAutofit/>
          </a:bodyPr>
          <a:lstStyle>
            <a:lvl1pPr marL="457200" lvl="0" indent="-431800" rtl="0">
              <a:spcBef>
                <a:spcPct val="0"/>
              </a:spcBef>
              <a:spcAft>
                <a:spcPct val="0"/>
              </a:spcAft>
              <a:buSzPts val="3200"/>
              <a:buFont typeface="IBM Plex Serif"/>
              <a:buChar char="▸"/>
              <a:defRPr sz="3200" b="1" i="1">
                <a:latin typeface="IBM Plex Serif"/>
                <a:ea typeface="IBM Plex Serif"/>
                <a:cs typeface="IBM Plex Serif"/>
                <a:sym typeface="IBM Plex Serif"/>
              </a:defRPr>
            </a:lvl1pPr>
            <a:lvl2pPr marL="914400" lvl="1" indent="-431800" rtl="0">
              <a:spcBef>
                <a:spcPts val="600"/>
              </a:spcBef>
              <a:spcAft>
                <a:spcPct val="0"/>
              </a:spcAft>
              <a:buSzPts val="3200"/>
              <a:buFont typeface="IBM Plex Serif"/>
              <a:buChar char="▹"/>
              <a:defRPr sz="3200" b="1" i="1">
                <a:latin typeface="IBM Plex Serif"/>
                <a:ea typeface="IBM Plex Serif"/>
                <a:cs typeface="IBM Plex Serif"/>
                <a:sym typeface="IBM Plex Serif"/>
              </a:defRPr>
            </a:lvl2pPr>
            <a:lvl3pPr marL="1371600" lvl="2" indent="-431800" rtl="0">
              <a:spcBef>
                <a:spcPts val="600"/>
              </a:spcBef>
              <a:spcAft>
                <a:spcPct val="0"/>
              </a:spcAft>
              <a:buSzPts val="3200"/>
              <a:buFont typeface="IBM Plex Serif"/>
              <a:buChar char="■"/>
              <a:defRPr sz="3200" b="1" i="1">
                <a:latin typeface="IBM Plex Serif"/>
                <a:ea typeface="IBM Plex Serif"/>
                <a:cs typeface="IBM Plex Serif"/>
                <a:sym typeface="IBM Plex Serif"/>
              </a:defRPr>
            </a:lvl3pPr>
            <a:lvl4pPr marL="1828800" lvl="3" indent="-431800" rtl="0">
              <a:spcBef>
                <a:spcPts val="600"/>
              </a:spcBef>
              <a:spcAft>
                <a:spcPct val="0"/>
              </a:spcAft>
              <a:buSzPts val="3200"/>
              <a:buFont typeface="IBM Plex Serif"/>
              <a:buChar char="●"/>
              <a:defRPr sz="3200" b="1" i="1">
                <a:latin typeface="IBM Plex Serif"/>
                <a:ea typeface="IBM Plex Serif"/>
                <a:cs typeface="IBM Plex Serif"/>
                <a:sym typeface="IBM Plex Serif"/>
              </a:defRPr>
            </a:lvl4pPr>
            <a:lvl5pPr marL="2286000" lvl="4" indent="-431800" rtl="0">
              <a:spcBef>
                <a:spcPts val="600"/>
              </a:spcBef>
              <a:spcAft>
                <a:spcPct val="0"/>
              </a:spcAft>
              <a:buSzPts val="3200"/>
              <a:buFont typeface="IBM Plex Serif"/>
              <a:buChar char="○"/>
              <a:defRPr sz="3200" b="1" i="1">
                <a:latin typeface="IBM Plex Serif"/>
                <a:ea typeface="IBM Plex Serif"/>
                <a:cs typeface="IBM Plex Serif"/>
                <a:sym typeface="IBM Plex Serif"/>
              </a:defRPr>
            </a:lvl5pPr>
            <a:lvl6pPr marL="2743200" lvl="5" indent="-431800" rtl="0">
              <a:spcBef>
                <a:spcPts val="600"/>
              </a:spcBef>
              <a:spcAft>
                <a:spcPct val="0"/>
              </a:spcAft>
              <a:buSzPts val="3200"/>
              <a:buFont typeface="IBM Plex Serif"/>
              <a:buChar char="■"/>
              <a:defRPr sz="3200" b="1" i="1">
                <a:latin typeface="IBM Plex Serif"/>
                <a:ea typeface="IBM Plex Serif"/>
                <a:cs typeface="IBM Plex Serif"/>
                <a:sym typeface="IBM Plex Serif"/>
              </a:defRPr>
            </a:lvl6pPr>
            <a:lvl7pPr marL="3200400" lvl="6" indent="-431800" rtl="0">
              <a:spcBef>
                <a:spcPts val="600"/>
              </a:spcBef>
              <a:spcAft>
                <a:spcPct val="0"/>
              </a:spcAft>
              <a:buSzPts val="3200"/>
              <a:buFont typeface="IBM Plex Serif"/>
              <a:buChar char="●"/>
              <a:defRPr sz="3200" b="1" i="1">
                <a:latin typeface="IBM Plex Serif"/>
                <a:ea typeface="IBM Plex Serif"/>
                <a:cs typeface="IBM Plex Serif"/>
                <a:sym typeface="IBM Plex Serif"/>
              </a:defRPr>
            </a:lvl7pPr>
            <a:lvl8pPr marL="3657600" lvl="7" indent="-431800" rtl="0">
              <a:spcBef>
                <a:spcPts val="600"/>
              </a:spcBef>
              <a:spcAft>
                <a:spcPct val="0"/>
              </a:spcAft>
              <a:buSzPts val="3200"/>
              <a:buFont typeface="IBM Plex Serif"/>
              <a:buChar char="○"/>
              <a:defRPr sz="3200" b="1" i="1">
                <a:latin typeface="IBM Plex Serif"/>
                <a:ea typeface="IBM Plex Serif"/>
                <a:cs typeface="IBM Plex Serif"/>
                <a:sym typeface="IBM Plex Serif"/>
              </a:defRPr>
            </a:lvl8pPr>
            <a:lvl9pPr marL="4114800" lvl="8" indent="-431800" rtl="0">
              <a:spcBef>
                <a:spcPts val="600"/>
              </a:spcBef>
              <a:spcAft>
                <a:spcPts val="600"/>
              </a:spcAft>
              <a:buSzPts val="3200"/>
              <a:buFont typeface="IBM Plex Serif"/>
              <a:buChar char="■"/>
              <a:defRPr sz="3200" b="1" i="1">
                <a:latin typeface="IBM Plex Serif"/>
                <a:ea typeface="IBM Plex Serif"/>
                <a:cs typeface="IBM Plex Serif"/>
                <a:sym typeface="IBM Plex Serif"/>
              </a:defRPr>
            </a:lvl9pPr>
          </a:lstStyle>
          <a:p>
            <a:endParaRPr/>
          </a:p>
        </p:txBody>
      </p:sp>
      <p:sp>
        <p:nvSpPr>
          <p:cNvPr id="52" name="Google Shape;52;p4"/>
          <p:cNvSpPr txBox="1"/>
          <p:nvPr/>
        </p:nvSpPr>
        <p:spPr>
          <a:xfrm>
            <a:off x="297010" y="335022"/>
            <a:ext cx="674700" cy="653700"/>
          </a:xfrm>
          <a:prstGeom prst="rect">
            <a:avLst/>
          </a:prstGeom>
          <a:noFill/>
          <a:ln>
            <a:noFill/>
          </a:ln>
          <a:effectLst>
            <a:outerShdw blurRad="100013" dist="38100" dir="5400000" algn="bl" rotWithShape="0">
              <a:schemeClr val="accent6">
                <a:alpha val="50000"/>
              </a:schemeClr>
            </a:outerShdw>
          </a:effectLst>
        </p:spPr>
        <p:txBody>
          <a:bodyPr spcFirstLastPara="1" wrap="square" lIns="0" tIns="0" rIns="0" bIns="0" anchor="t" anchorCtr="0">
            <a:noAutofit/>
          </a:bodyPr>
          <a:lstStyle>
            <a:defPPr marR="0" lvl="0" algn="l" rtl="0">
              <a:lnSpc>
                <a:spcPct val="100000"/>
              </a:lnSpc>
              <a:spcBef>
                <a:spcPct val="0"/>
              </a:spcBef>
              <a:spcAft>
                <a:spcPct val="0"/>
              </a:spcAft>
            </a:defPPr>
          </a:lstStyle>
          <a:p>
            <a:pPr marL="0" lvl="0" indent="0" algn="ctr" rtl="0">
              <a:spcBef>
                <a:spcPct val="0"/>
              </a:spcBef>
              <a:spcAft>
                <a:spcPct val="0"/>
              </a:spcAft>
              <a:buNone/>
            </a:pPr>
            <a:r>
              <a:rPr lang="en" sz="7200">
                <a:solidFill>
                  <a:schemeClr val="lt1"/>
                </a:solidFill>
                <a:latin typeface="IBM Plex Serif SemiBold"/>
                <a:ea typeface="IBM Plex Serif SemiBold"/>
                <a:cs typeface="IBM Plex Serif SemiBold"/>
                <a:sym typeface="IBM Plex Serif SemiBold"/>
              </a:rPr>
              <a:t>“</a:t>
            </a:r>
            <a:endParaRPr sz="7200">
              <a:solidFill>
                <a:schemeClr val="lt1"/>
              </a:solidFill>
              <a:latin typeface="IBM Plex Serif SemiBold"/>
              <a:ea typeface="IBM Plex Serif SemiBold"/>
              <a:cs typeface="IBM Plex Serif SemiBold"/>
              <a:sym typeface="IBM Plex Serif SemiBold"/>
            </a:endParaRPr>
          </a:p>
        </p:txBody>
      </p:sp>
      <p:sp>
        <p:nvSpPr>
          <p:cNvPr id="53" name="Google Shape;53;p4"/>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ct val="0"/>
              </a:spcBef>
              <a:spcAft>
                <a:spcPct val="0"/>
              </a:spcAft>
              <a:buNone/>
            </a:pPr>
            <a:fld id="{00000000-1234-1234-1234-123412341234}" type="slidenum">
              <a:rPr lang="en"/>
              <a:pPr marL="0" lvl="0" indent="0" algn="l" rtl="0">
                <a:spcBef>
                  <a:spcPct val="0"/>
                </a:spcBef>
                <a:spcAft>
                  <a:spcPct val="0"/>
                </a:spcAft>
                <a:buNone/>
              </a:pPr>
              <a:t>‹#›</a:t>
            </a:fld>
            <a:endParaRPr/>
          </a:p>
        </p:txBody>
      </p:sp>
    </p:spTree>
  </p:cSld>
  <p:clrMapOvr>
    <a:masterClrMapping/>
  </p:clrMapOvr>
  <p:transition/>
  <p:timing/>
</p:sldLayout>
</file>

<file path=ppt/slideLayouts/slideLayout5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 1 column" type="tx">
  <p:cSld name="TITLE_AND_BODY">
    <p:spTree>
      <p:nvGrpSpPr>
        <p:cNvPr id="1" name="Shape 54"/>
        <p:cNvGrpSpPr/>
        <p:nvPr/>
      </p:nvGrpSpPr>
      <p:grpSpPr>
        <a:xfrm>
          <a:off x="0" y="0"/>
          <a:ext cx="0" cy="0"/>
        </a:xfrm>
      </p:grpSpPr>
      <p:grpSp>
        <p:nvGrpSpPr>
          <p:cNvPr id="55" name="Google Shape;55;p5"/>
          <p:cNvGrpSpPr/>
          <p:nvPr/>
        </p:nvGrpSpPr>
        <p:grpSpPr>
          <a:xfrm>
            <a:off x="598623" y="0"/>
            <a:ext cx="2459469" cy="5143500"/>
            <a:chOff x="1511923" y="0"/>
            <a:chExt cx="2459469" cy="5143500"/>
          </a:xfrm>
        </p:grpSpPr>
        <p:sp>
          <p:nvSpPr>
            <p:cNvPr id="56" name="Google Shape;56;p5"/>
            <p:cNvSpPr/>
            <p:nvPr/>
          </p:nvSpPr>
          <p:spPr>
            <a:xfrm flipH="1">
              <a:off x="1867792"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7" name="Google Shape;57;p5"/>
            <p:cNvSpPr/>
            <p:nvPr/>
          </p:nvSpPr>
          <p:spPr>
            <a:xfrm flipH="1">
              <a:off x="1511923" y="0"/>
              <a:ext cx="2103600" cy="5143500"/>
            </a:xfrm>
            <a:prstGeom prst="parallelogram">
              <a:avLst>
                <a:gd name="adj" fmla="val 46349"/>
              </a:avLst>
            </a:prstGeom>
            <a:gradFill>
              <a:gsLst>
                <a:gs pos="0">
                  <a:schemeClr val="lt1"/>
                </a:gs>
                <a:gs pos="47000">
                  <a:schemeClr val="lt2"/>
                </a:gs>
                <a:gs pos="100000">
                  <a:schemeClr val="lt2"/>
                </a:gs>
              </a:gsLst>
              <a:lin ang="16200038"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58" name="Google Shape;58;p5"/>
          <p:cNvGrpSpPr/>
          <p:nvPr/>
        </p:nvGrpSpPr>
        <p:grpSpPr>
          <a:xfrm>
            <a:off x="376173" y="0"/>
            <a:ext cx="2326044" cy="5143500"/>
            <a:chOff x="1060873" y="0"/>
            <a:chExt cx="2326044" cy="5143500"/>
          </a:xfrm>
        </p:grpSpPr>
        <p:sp>
          <p:nvSpPr>
            <p:cNvPr id="59" name="Google Shape;59;p5"/>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60" name="Google Shape;60;p5"/>
            <p:cNvSpPr/>
            <p:nvPr/>
          </p:nvSpPr>
          <p:spPr>
            <a:xfrm>
              <a:off x="1060873" y="0"/>
              <a:ext cx="2103600" cy="5143500"/>
            </a:xfrm>
            <a:prstGeom prst="parallelogram">
              <a:avLst>
                <a:gd name="adj" fmla="val 46349"/>
              </a:avLst>
            </a:prstGeom>
            <a:gradFill>
              <a:gsLst>
                <a:gs pos="0">
                  <a:schemeClr val="lt1"/>
                </a:gs>
                <a:gs pos="47000">
                  <a:schemeClr val="lt2"/>
                </a:gs>
                <a:gs pos="100000">
                  <a:schemeClr val="lt2"/>
                </a:gs>
              </a:gsLst>
              <a:lin ang="5400012" scaled="0"/>
            </a:gradFill>
            <a:ln>
              <a:noFill/>
            </a:ln>
            <a:effectLst>
              <a:outerShdw blurRad="214313" algn="bl" rotWithShape="0">
                <a:srgbClr val="000000">
                  <a:alpha val="20000"/>
                </a:srgbClr>
              </a:outerShdw>
            </a:effectLst>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61" name="Google Shape;61;p5"/>
          <p:cNvGrpSpPr/>
          <p:nvPr/>
        </p:nvGrpSpPr>
        <p:grpSpPr>
          <a:xfrm>
            <a:off x="0" y="0"/>
            <a:ext cx="2305717" cy="5144925"/>
            <a:chOff x="456100" y="0"/>
            <a:chExt cx="2305717" cy="5144925"/>
          </a:xfrm>
        </p:grpSpPr>
        <p:sp>
          <p:nvSpPr>
            <p:cNvPr id="62" name="Google Shape;62;p5"/>
            <p:cNvSpPr/>
            <p:nvPr/>
          </p:nvSpPr>
          <p:spPr>
            <a:xfrm flipH="1">
              <a:off x="658217"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63" name="Google Shape;63;p5"/>
            <p:cNvSpPr/>
            <p:nvPr/>
          </p:nvSpPr>
          <p:spPr>
            <a:xfrm>
              <a:off x="456100" y="0"/>
              <a:ext cx="2035600" cy="5144925"/>
            </a:xfrm>
            <a:custGeom>
              <a:rect l="l" t="t" r="r" b="b"/>
              <a:pathLst>
                <a:path w="81424" h="205797" extrusionOk="0">
                  <a:moveTo>
                    <a:pt x="72" y="0"/>
                  </a:moveTo>
                  <a:lnTo>
                    <a:pt x="0" y="205797"/>
                  </a:lnTo>
                  <a:lnTo>
                    <a:pt x="81424" y="205794"/>
                  </a:lnTo>
                  <a:lnTo>
                    <a:pt x="41929" y="0"/>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50000"/>
                </a:schemeClr>
              </a:outerShdw>
            </a:effectLst>
          </p:spPr>
          <p:txBody>
            <a:bodyPr/>
            <a:lstStyle>
              <a:defPPr marR="0" lvl="0" algn="l" rtl="0">
                <a:lnSpc>
                  <a:spcPct val="100000"/>
                </a:lnSpc>
                <a:spcBef>
                  <a:spcPct val="0"/>
                </a:spcBef>
                <a:spcAft>
                  <a:spcPct val="0"/>
                </a:spcAft>
              </a:defPPr>
            </a:lstStyle>
            <a:p/>
          </p:txBody>
        </p:sp>
      </p:grpSp>
      <p:grpSp>
        <p:nvGrpSpPr>
          <p:cNvPr id="64" name="Google Shape;64;p5"/>
          <p:cNvGrpSpPr/>
          <p:nvPr/>
        </p:nvGrpSpPr>
        <p:grpSpPr>
          <a:xfrm>
            <a:off x="0" y="0"/>
            <a:ext cx="2132442" cy="5145275"/>
            <a:chOff x="227500" y="0"/>
            <a:chExt cx="2132442" cy="5145275"/>
          </a:xfrm>
        </p:grpSpPr>
        <p:sp>
          <p:nvSpPr>
            <p:cNvPr id="65" name="Google Shape;65;p5"/>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66" name="Google Shape;66;p5"/>
            <p:cNvSpPr/>
            <p:nvPr/>
          </p:nvSpPr>
          <p:spPr>
            <a:xfrm>
              <a:off x="227500" y="0"/>
              <a:ext cx="1825925" cy="5145275"/>
            </a:xfrm>
            <a:custGeom>
              <a:rect l="l" t="t" r="r" b="b"/>
              <a:pathLst>
                <a:path w="73037" h="205811" extrusionOk="0">
                  <a:moveTo>
                    <a:pt x="0" y="205797"/>
                  </a:moveTo>
                  <a:lnTo>
                    <a:pt x="44" y="0"/>
                  </a:lnTo>
                  <a:lnTo>
                    <a:pt x="73037" y="0"/>
                  </a:lnTo>
                  <a:lnTo>
                    <a:pt x="33572" y="205811"/>
                  </a:lnTo>
                  <a:close/>
                </a:path>
              </a:pathLst>
            </a:custGeom>
            <a:gradFill>
              <a:gsLst>
                <a:gs pos="0">
                  <a:schemeClr val="accent1"/>
                </a:gs>
                <a:gs pos="50000">
                  <a:schemeClr val="accent1"/>
                </a:gs>
                <a:gs pos="100000">
                  <a:schemeClr val="accent2"/>
                </a:gs>
              </a:gsLst>
              <a:lin ang="16200038" scaled="0"/>
            </a:gradFill>
            <a:ln>
              <a:noFill/>
            </a:ln>
            <a:effectLst>
              <a:outerShdw blurRad="314325" algn="bl" rotWithShape="0">
                <a:schemeClr val="accent6">
                  <a:alpha val="50000"/>
                </a:schemeClr>
              </a:outerShdw>
            </a:effectLst>
          </p:spPr>
          <p:txBody>
            <a:bodyPr/>
            <a:lstStyle>
              <a:defPPr marR="0" lvl="0" algn="l" rtl="0">
                <a:lnSpc>
                  <a:spcPct val="100000"/>
                </a:lnSpc>
                <a:spcBef>
                  <a:spcPct val="0"/>
                </a:spcBef>
                <a:spcAft>
                  <a:spcPct val="0"/>
                </a:spcAft>
              </a:defPPr>
            </a:lstStyle>
            <a:p/>
          </p:txBody>
        </p:sp>
      </p:grpSp>
      <p:sp>
        <p:nvSpPr>
          <p:cNvPr id="67" name="Google Shape;67;p5"/>
          <p:cNvSpPr txBox="1">
            <a:spLocks noGrp="1"/>
          </p:cNvSpPr>
          <p:nvPr>
            <p:ph type="title"/>
          </p:nvPr>
        </p:nvSpPr>
        <p:spPr>
          <a:xfrm>
            <a:off x="2976900" y="836000"/>
            <a:ext cx="5464200" cy="396300"/>
          </a:xfrm>
          <a:prstGeom prst="rect">
            <a:avLst/>
          </a:prstGeom>
        </p:spPr>
        <p:txBody>
          <a:bodyPr spcFirstLastPara="1" wrap="square" lIns="0" tIns="0" rIns="0" bIns="0" anchor="b" anchorCtr="0">
            <a:noAutofit/>
          </a:bodyPr>
          <a:lstStyle>
            <a:lvl1pPr lvl="0" rtl="0">
              <a:spcBef>
                <a:spcPct val="0"/>
              </a:spcBef>
              <a:spcAft>
                <a:spcPct val="0"/>
              </a:spcAft>
              <a:buSzPts val="2800"/>
              <a:buNone/>
              <a:defRPr/>
            </a:lvl1pPr>
            <a:lvl2pPr lvl="1" rtl="0">
              <a:spcBef>
                <a:spcPct val="0"/>
              </a:spcBef>
              <a:spcAft>
                <a:spcPct val="0"/>
              </a:spcAft>
              <a:buSzPts val="2800"/>
              <a:buNone/>
              <a:defRPr/>
            </a:lvl2pPr>
            <a:lvl3pPr lvl="2" rtl="0">
              <a:spcBef>
                <a:spcPct val="0"/>
              </a:spcBef>
              <a:spcAft>
                <a:spcPct val="0"/>
              </a:spcAft>
              <a:buSzPts val="2800"/>
              <a:buNone/>
              <a:defRPr/>
            </a:lvl3pPr>
            <a:lvl4pPr lvl="3" rtl="0">
              <a:spcBef>
                <a:spcPct val="0"/>
              </a:spcBef>
              <a:spcAft>
                <a:spcPct val="0"/>
              </a:spcAft>
              <a:buSzPts val="2800"/>
              <a:buNone/>
              <a:defRPr/>
            </a:lvl4pPr>
            <a:lvl5pPr lvl="4" rtl="0">
              <a:spcBef>
                <a:spcPct val="0"/>
              </a:spcBef>
              <a:spcAft>
                <a:spcPct val="0"/>
              </a:spcAft>
              <a:buSzPts val="2800"/>
              <a:buNone/>
              <a:defRPr/>
            </a:lvl5pPr>
            <a:lvl6pPr lvl="5" rtl="0">
              <a:spcBef>
                <a:spcPct val="0"/>
              </a:spcBef>
              <a:spcAft>
                <a:spcPct val="0"/>
              </a:spcAft>
              <a:buSzPts val="2800"/>
              <a:buNone/>
              <a:defRPr/>
            </a:lvl6pPr>
            <a:lvl7pPr lvl="6" rtl="0">
              <a:spcBef>
                <a:spcPct val="0"/>
              </a:spcBef>
              <a:spcAft>
                <a:spcPct val="0"/>
              </a:spcAft>
              <a:buSzPts val="2800"/>
              <a:buNone/>
              <a:defRPr/>
            </a:lvl7pPr>
            <a:lvl8pPr lvl="7" rtl="0">
              <a:spcBef>
                <a:spcPct val="0"/>
              </a:spcBef>
              <a:spcAft>
                <a:spcPct val="0"/>
              </a:spcAft>
              <a:buSzPts val="2800"/>
              <a:buNone/>
              <a:defRPr/>
            </a:lvl8pPr>
            <a:lvl9pPr lvl="8" rtl="0">
              <a:spcBef>
                <a:spcPct val="0"/>
              </a:spcBef>
              <a:spcAft>
                <a:spcPct val="0"/>
              </a:spcAft>
              <a:buSzPts val="2800"/>
              <a:buNone/>
              <a:defRPr/>
            </a:lvl9pPr>
          </a:lstStyle>
          <a:p>
            <a:endParaRPr/>
          </a:p>
        </p:txBody>
      </p:sp>
      <p:sp>
        <p:nvSpPr>
          <p:cNvPr id="68" name="Google Shape;68;p5"/>
          <p:cNvSpPr txBox="1">
            <a:spLocks noGrp="1"/>
          </p:cNvSpPr>
          <p:nvPr>
            <p:ph type="body" idx="1"/>
          </p:nvPr>
        </p:nvSpPr>
        <p:spPr>
          <a:xfrm>
            <a:off x="2976900" y="1506350"/>
            <a:ext cx="5464200" cy="2858700"/>
          </a:xfrm>
          <a:prstGeom prst="rect">
            <a:avLst/>
          </a:prstGeom>
        </p:spPr>
        <p:txBody>
          <a:bodyPr spcFirstLastPara="1" wrap="square" lIns="0" tIns="0" rIns="0" bIns="0" anchor="t" anchorCtr="0">
            <a:noAutofit/>
          </a:bodyPr>
          <a:lstStyle>
            <a:lvl1pPr marL="457200" lvl="0" indent="-381000" rtl="0">
              <a:spcBef>
                <a:spcPct val="0"/>
              </a:spcBef>
              <a:spcAft>
                <a:spcPct val="0"/>
              </a:spcAft>
              <a:buSzPts val="2400"/>
              <a:buChar char="▸"/>
              <a:defRPr/>
            </a:lvl1pPr>
            <a:lvl2pPr marL="914400" lvl="1" indent="-381000" rtl="0">
              <a:spcBef>
                <a:spcPts val="600"/>
              </a:spcBef>
              <a:spcAft>
                <a:spcPct val="0"/>
              </a:spcAft>
              <a:buSzPts val="2400"/>
              <a:buChar char="▹"/>
              <a:defRPr/>
            </a:lvl2pPr>
            <a:lvl3pPr marL="1371600" lvl="2" indent="-381000" rtl="0">
              <a:spcBef>
                <a:spcPts val="600"/>
              </a:spcBef>
              <a:spcAft>
                <a:spcPct val="0"/>
              </a:spcAft>
              <a:buSzPts val="2400"/>
              <a:buChar char="■"/>
              <a:defRPr/>
            </a:lvl3pPr>
            <a:lvl4pPr marL="1828800" lvl="3" indent="-381000" rtl="0">
              <a:spcBef>
                <a:spcPts val="600"/>
              </a:spcBef>
              <a:spcAft>
                <a:spcPct val="0"/>
              </a:spcAft>
              <a:buSzPts val="2400"/>
              <a:buChar char="●"/>
              <a:defRPr/>
            </a:lvl4pPr>
            <a:lvl5pPr marL="2286000" lvl="4" indent="-381000" rtl="0">
              <a:spcBef>
                <a:spcPts val="600"/>
              </a:spcBef>
              <a:spcAft>
                <a:spcPct val="0"/>
              </a:spcAft>
              <a:buSzPts val="2400"/>
              <a:buChar char="○"/>
              <a:defRPr/>
            </a:lvl5pPr>
            <a:lvl6pPr marL="2743200" lvl="5" indent="-381000" rtl="0">
              <a:spcBef>
                <a:spcPts val="600"/>
              </a:spcBef>
              <a:spcAft>
                <a:spcPct val="0"/>
              </a:spcAft>
              <a:buSzPts val="2400"/>
              <a:buChar char="■"/>
              <a:defRPr/>
            </a:lvl6pPr>
            <a:lvl7pPr marL="3200400" lvl="6" indent="-381000" rtl="0">
              <a:spcBef>
                <a:spcPts val="600"/>
              </a:spcBef>
              <a:spcAft>
                <a:spcPct val="0"/>
              </a:spcAft>
              <a:buSzPts val="2400"/>
              <a:buChar char="●"/>
              <a:defRPr/>
            </a:lvl7pPr>
            <a:lvl8pPr marL="3657600" lvl="7" indent="-381000" rtl="0">
              <a:spcBef>
                <a:spcPts val="600"/>
              </a:spcBef>
              <a:spcAft>
                <a:spcPct val="0"/>
              </a:spcAft>
              <a:buSzPts val="2400"/>
              <a:buChar char="○"/>
              <a:defRPr/>
            </a:lvl8pPr>
            <a:lvl9pPr marL="4114800" lvl="8" indent="-381000" rtl="0">
              <a:spcBef>
                <a:spcPts val="600"/>
              </a:spcBef>
              <a:spcAft>
                <a:spcPts val="600"/>
              </a:spcAft>
              <a:buSzPts val="2400"/>
              <a:buChar char="■"/>
              <a:defRPr/>
            </a:lvl9pPr>
          </a:lstStyle>
          <a:p>
            <a:endParaRPr/>
          </a:p>
        </p:txBody>
      </p:sp>
      <p:sp>
        <p:nvSpPr>
          <p:cNvPr id="69" name="Google Shape;69;p5"/>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ct val="0"/>
              </a:spcBef>
              <a:spcAft>
                <a:spcPct val="0"/>
              </a:spcAft>
              <a:buNone/>
            </a:pPr>
            <a:fld id="{00000000-1234-1234-1234-123412341234}" type="slidenum">
              <a:rPr lang="en"/>
              <a:pPr marL="0" lvl="0" indent="0" algn="l" rtl="0">
                <a:spcBef>
                  <a:spcPct val="0"/>
                </a:spcBef>
                <a:spcAft>
                  <a:spcPct val="0"/>
                </a:spcAft>
                <a:buNone/>
              </a:pPr>
              <a:t>‹#›</a:t>
            </a:fld>
            <a:endParaRPr/>
          </a:p>
        </p:txBody>
      </p:sp>
    </p:spTree>
  </p:cSld>
  <p:clrMapOvr>
    <a:masterClrMapping/>
  </p:clrMapOvr>
  <p:transition/>
  <p:timing/>
</p:sldLayout>
</file>

<file path=ppt/slideLayouts/slideLayout5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 2 columns" type="twoColTx">
  <p:cSld name="TITLE_AND_TWO_COLUMNS">
    <p:spTree>
      <p:nvGrpSpPr>
        <p:cNvPr id="1" name="Shape 82"/>
        <p:cNvGrpSpPr/>
        <p:nvPr/>
      </p:nvGrpSpPr>
      <p:grpSpPr>
        <a:xfrm>
          <a:off x="0" y="0"/>
          <a:ext cx="0" cy="0"/>
        </a:xfrm>
      </p:grpSpPr>
      <p:grpSp>
        <p:nvGrpSpPr>
          <p:cNvPr id="83" name="Google Shape;83;p7"/>
          <p:cNvGrpSpPr/>
          <p:nvPr/>
        </p:nvGrpSpPr>
        <p:grpSpPr>
          <a:xfrm>
            <a:off x="598623" y="0"/>
            <a:ext cx="2459469" cy="5143500"/>
            <a:chOff x="1511923" y="0"/>
            <a:chExt cx="2459469" cy="5143500"/>
          </a:xfrm>
        </p:grpSpPr>
        <p:sp>
          <p:nvSpPr>
            <p:cNvPr id="84" name="Google Shape;84;p7"/>
            <p:cNvSpPr/>
            <p:nvPr/>
          </p:nvSpPr>
          <p:spPr>
            <a:xfrm flipH="1">
              <a:off x="1867792"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85" name="Google Shape;85;p7"/>
            <p:cNvSpPr/>
            <p:nvPr/>
          </p:nvSpPr>
          <p:spPr>
            <a:xfrm flipH="1">
              <a:off x="1511923" y="0"/>
              <a:ext cx="2103600" cy="5143500"/>
            </a:xfrm>
            <a:prstGeom prst="parallelogram">
              <a:avLst>
                <a:gd name="adj" fmla="val 46349"/>
              </a:avLst>
            </a:prstGeom>
            <a:gradFill>
              <a:gsLst>
                <a:gs pos="0">
                  <a:schemeClr val="lt1"/>
                </a:gs>
                <a:gs pos="47000">
                  <a:schemeClr val="lt2"/>
                </a:gs>
                <a:gs pos="100000">
                  <a:schemeClr val="lt2"/>
                </a:gs>
              </a:gsLst>
              <a:lin ang="16200038"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86" name="Google Shape;86;p7"/>
          <p:cNvGrpSpPr/>
          <p:nvPr/>
        </p:nvGrpSpPr>
        <p:grpSpPr>
          <a:xfrm>
            <a:off x="376173" y="0"/>
            <a:ext cx="2326044" cy="5143500"/>
            <a:chOff x="1060873" y="0"/>
            <a:chExt cx="2326044" cy="5143500"/>
          </a:xfrm>
        </p:grpSpPr>
        <p:sp>
          <p:nvSpPr>
            <p:cNvPr id="87" name="Google Shape;87;p7"/>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88" name="Google Shape;88;p7"/>
            <p:cNvSpPr/>
            <p:nvPr/>
          </p:nvSpPr>
          <p:spPr>
            <a:xfrm>
              <a:off x="1060873" y="0"/>
              <a:ext cx="2103600" cy="5143500"/>
            </a:xfrm>
            <a:prstGeom prst="parallelogram">
              <a:avLst>
                <a:gd name="adj" fmla="val 46349"/>
              </a:avLst>
            </a:prstGeom>
            <a:gradFill>
              <a:gsLst>
                <a:gs pos="0">
                  <a:schemeClr val="lt1"/>
                </a:gs>
                <a:gs pos="47000">
                  <a:schemeClr val="lt2"/>
                </a:gs>
                <a:gs pos="100000">
                  <a:schemeClr val="lt2"/>
                </a:gs>
              </a:gsLst>
              <a:lin ang="5400012" scaled="0"/>
            </a:gradFill>
            <a:ln>
              <a:noFill/>
            </a:ln>
            <a:effectLst>
              <a:outerShdw blurRad="214313" algn="bl" rotWithShape="0">
                <a:srgbClr val="000000">
                  <a:alpha val="20000"/>
                </a:srgbClr>
              </a:outerShdw>
            </a:effectLst>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89" name="Google Shape;89;p7"/>
          <p:cNvGrpSpPr/>
          <p:nvPr/>
        </p:nvGrpSpPr>
        <p:grpSpPr>
          <a:xfrm>
            <a:off x="0" y="0"/>
            <a:ext cx="2305717" cy="5144925"/>
            <a:chOff x="456100" y="0"/>
            <a:chExt cx="2305717" cy="5144925"/>
          </a:xfrm>
        </p:grpSpPr>
        <p:sp>
          <p:nvSpPr>
            <p:cNvPr id="90" name="Google Shape;90;p7"/>
            <p:cNvSpPr/>
            <p:nvPr/>
          </p:nvSpPr>
          <p:spPr>
            <a:xfrm flipH="1">
              <a:off x="658217"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91" name="Google Shape;91;p7"/>
            <p:cNvSpPr/>
            <p:nvPr/>
          </p:nvSpPr>
          <p:spPr>
            <a:xfrm>
              <a:off x="456100" y="0"/>
              <a:ext cx="2035600" cy="5144925"/>
            </a:xfrm>
            <a:custGeom>
              <a:rect l="l" t="t" r="r" b="b"/>
              <a:pathLst>
                <a:path w="81424" h="205797" extrusionOk="0">
                  <a:moveTo>
                    <a:pt x="72" y="0"/>
                  </a:moveTo>
                  <a:lnTo>
                    <a:pt x="0" y="205797"/>
                  </a:lnTo>
                  <a:lnTo>
                    <a:pt x="81424" y="205794"/>
                  </a:lnTo>
                  <a:lnTo>
                    <a:pt x="41929" y="0"/>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50000"/>
                </a:schemeClr>
              </a:outerShdw>
            </a:effectLst>
          </p:spPr>
          <p:txBody>
            <a:bodyPr/>
            <a:lstStyle>
              <a:defPPr marR="0" lvl="0" algn="l" rtl="0">
                <a:lnSpc>
                  <a:spcPct val="100000"/>
                </a:lnSpc>
                <a:spcBef>
                  <a:spcPct val="0"/>
                </a:spcBef>
                <a:spcAft>
                  <a:spcPct val="0"/>
                </a:spcAft>
              </a:defPPr>
            </a:lstStyle>
            <a:p/>
          </p:txBody>
        </p:sp>
      </p:grpSp>
      <p:grpSp>
        <p:nvGrpSpPr>
          <p:cNvPr id="92" name="Google Shape;92;p7"/>
          <p:cNvGrpSpPr/>
          <p:nvPr/>
        </p:nvGrpSpPr>
        <p:grpSpPr>
          <a:xfrm>
            <a:off x="0" y="0"/>
            <a:ext cx="2132442" cy="5145275"/>
            <a:chOff x="227500" y="0"/>
            <a:chExt cx="2132442" cy="5145275"/>
          </a:xfrm>
        </p:grpSpPr>
        <p:sp>
          <p:nvSpPr>
            <p:cNvPr id="93" name="Google Shape;93;p7"/>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94" name="Google Shape;94;p7"/>
            <p:cNvSpPr/>
            <p:nvPr/>
          </p:nvSpPr>
          <p:spPr>
            <a:xfrm>
              <a:off x="227500" y="0"/>
              <a:ext cx="1825925" cy="5145275"/>
            </a:xfrm>
            <a:custGeom>
              <a:rect l="l" t="t" r="r" b="b"/>
              <a:pathLst>
                <a:path w="73037" h="205811" extrusionOk="0">
                  <a:moveTo>
                    <a:pt x="0" y="205797"/>
                  </a:moveTo>
                  <a:lnTo>
                    <a:pt x="44" y="0"/>
                  </a:lnTo>
                  <a:lnTo>
                    <a:pt x="73037" y="0"/>
                  </a:lnTo>
                  <a:lnTo>
                    <a:pt x="33572" y="205811"/>
                  </a:lnTo>
                  <a:close/>
                </a:path>
              </a:pathLst>
            </a:custGeom>
            <a:gradFill>
              <a:gsLst>
                <a:gs pos="0">
                  <a:schemeClr val="accent1"/>
                </a:gs>
                <a:gs pos="50000">
                  <a:schemeClr val="accent1"/>
                </a:gs>
                <a:gs pos="100000">
                  <a:schemeClr val="accent2"/>
                </a:gs>
              </a:gsLst>
              <a:lin ang="16200038" scaled="0"/>
            </a:gradFill>
            <a:ln>
              <a:noFill/>
            </a:ln>
            <a:effectLst>
              <a:outerShdw blurRad="314325" algn="bl" rotWithShape="0">
                <a:schemeClr val="accent6">
                  <a:alpha val="50000"/>
                </a:schemeClr>
              </a:outerShdw>
            </a:effectLst>
          </p:spPr>
          <p:txBody>
            <a:bodyPr/>
            <a:lstStyle>
              <a:defPPr marR="0" lvl="0" algn="l" rtl="0">
                <a:lnSpc>
                  <a:spcPct val="100000"/>
                </a:lnSpc>
                <a:spcBef>
                  <a:spcPct val="0"/>
                </a:spcBef>
                <a:spcAft>
                  <a:spcPct val="0"/>
                </a:spcAft>
              </a:defPPr>
            </a:lstStyle>
            <a:p/>
          </p:txBody>
        </p:sp>
      </p:grpSp>
      <p:sp>
        <p:nvSpPr>
          <p:cNvPr id="95" name="Google Shape;95;p7"/>
          <p:cNvSpPr txBox="1">
            <a:spLocks noGrp="1"/>
          </p:cNvSpPr>
          <p:nvPr>
            <p:ph type="title"/>
          </p:nvPr>
        </p:nvSpPr>
        <p:spPr>
          <a:xfrm>
            <a:off x="2976900" y="836000"/>
            <a:ext cx="5464200" cy="396300"/>
          </a:xfrm>
          <a:prstGeom prst="rect">
            <a:avLst/>
          </a:prstGeom>
        </p:spPr>
        <p:txBody>
          <a:bodyPr spcFirstLastPara="1" wrap="square" lIns="0" tIns="0" rIns="0" bIns="0" anchor="b" anchorCtr="0">
            <a:noAutofit/>
          </a:bodyPr>
          <a:lstStyle>
            <a:lvl1pPr lvl="0" rtl="0">
              <a:spcBef>
                <a:spcPct val="0"/>
              </a:spcBef>
              <a:spcAft>
                <a:spcPct val="0"/>
              </a:spcAft>
              <a:buSzPts val="2800"/>
              <a:buNone/>
              <a:defRPr/>
            </a:lvl1pPr>
            <a:lvl2pPr lvl="1" rtl="0">
              <a:spcBef>
                <a:spcPct val="0"/>
              </a:spcBef>
              <a:spcAft>
                <a:spcPct val="0"/>
              </a:spcAft>
              <a:buSzPts val="2800"/>
              <a:buNone/>
              <a:defRPr/>
            </a:lvl2pPr>
            <a:lvl3pPr lvl="2" rtl="0">
              <a:spcBef>
                <a:spcPct val="0"/>
              </a:spcBef>
              <a:spcAft>
                <a:spcPct val="0"/>
              </a:spcAft>
              <a:buSzPts val="2800"/>
              <a:buNone/>
              <a:defRPr/>
            </a:lvl3pPr>
            <a:lvl4pPr lvl="3" rtl="0">
              <a:spcBef>
                <a:spcPct val="0"/>
              </a:spcBef>
              <a:spcAft>
                <a:spcPct val="0"/>
              </a:spcAft>
              <a:buSzPts val="2800"/>
              <a:buNone/>
              <a:defRPr/>
            </a:lvl4pPr>
            <a:lvl5pPr lvl="4" rtl="0">
              <a:spcBef>
                <a:spcPct val="0"/>
              </a:spcBef>
              <a:spcAft>
                <a:spcPct val="0"/>
              </a:spcAft>
              <a:buSzPts val="2800"/>
              <a:buNone/>
              <a:defRPr/>
            </a:lvl5pPr>
            <a:lvl6pPr lvl="5" rtl="0">
              <a:spcBef>
                <a:spcPct val="0"/>
              </a:spcBef>
              <a:spcAft>
                <a:spcPct val="0"/>
              </a:spcAft>
              <a:buSzPts val="2800"/>
              <a:buNone/>
              <a:defRPr/>
            </a:lvl6pPr>
            <a:lvl7pPr lvl="6" rtl="0">
              <a:spcBef>
                <a:spcPct val="0"/>
              </a:spcBef>
              <a:spcAft>
                <a:spcPct val="0"/>
              </a:spcAft>
              <a:buSzPts val="2800"/>
              <a:buNone/>
              <a:defRPr/>
            </a:lvl7pPr>
            <a:lvl8pPr lvl="7" rtl="0">
              <a:spcBef>
                <a:spcPct val="0"/>
              </a:spcBef>
              <a:spcAft>
                <a:spcPct val="0"/>
              </a:spcAft>
              <a:buSzPts val="2800"/>
              <a:buNone/>
              <a:defRPr/>
            </a:lvl8pPr>
            <a:lvl9pPr lvl="8" rtl="0">
              <a:spcBef>
                <a:spcPct val="0"/>
              </a:spcBef>
              <a:spcAft>
                <a:spcPct val="0"/>
              </a:spcAft>
              <a:buSzPts val="2800"/>
              <a:buNone/>
              <a:defRPr/>
            </a:lvl9pPr>
          </a:lstStyle>
          <a:p>
            <a:endParaRPr/>
          </a:p>
        </p:txBody>
      </p:sp>
      <p:sp>
        <p:nvSpPr>
          <p:cNvPr id="96" name="Google Shape;96;p7"/>
          <p:cNvSpPr txBox="1">
            <a:spLocks noGrp="1"/>
          </p:cNvSpPr>
          <p:nvPr>
            <p:ph type="body" idx="1"/>
          </p:nvPr>
        </p:nvSpPr>
        <p:spPr>
          <a:xfrm>
            <a:off x="2976900" y="1506350"/>
            <a:ext cx="2553000" cy="2931000"/>
          </a:xfrm>
          <a:prstGeom prst="rect">
            <a:avLst/>
          </a:prstGeom>
        </p:spPr>
        <p:txBody>
          <a:bodyPr spcFirstLastPara="1" wrap="square" lIns="0" tIns="0" rIns="0" bIns="0" anchor="t" anchorCtr="0">
            <a:noAutofit/>
          </a:bodyPr>
          <a:lstStyle>
            <a:lvl1pPr marL="457200" lvl="0" indent="-355600" rtl="0">
              <a:spcBef>
                <a:spcPct val="0"/>
              </a:spcBef>
              <a:spcAft>
                <a:spcPct val="0"/>
              </a:spcAft>
              <a:buSzPts val="2000"/>
              <a:buChar char="▸"/>
              <a:defRPr sz="2000"/>
            </a:lvl1pPr>
            <a:lvl2pPr marL="914400" lvl="1" indent="-355600" rtl="0">
              <a:spcBef>
                <a:spcPts val="600"/>
              </a:spcBef>
              <a:spcAft>
                <a:spcPct val="0"/>
              </a:spcAft>
              <a:buSzPts val="2000"/>
              <a:buChar char="▹"/>
              <a:defRPr sz="2000"/>
            </a:lvl2pPr>
            <a:lvl3pPr marL="1371600" lvl="2" indent="-355600" rtl="0">
              <a:spcBef>
                <a:spcPts val="600"/>
              </a:spcBef>
              <a:spcAft>
                <a:spcPct val="0"/>
              </a:spcAft>
              <a:buSzPts val="2000"/>
              <a:buChar char="■"/>
              <a:defRPr sz="2000"/>
            </a:lvl3pPr>
            <a:lvl4pPr marL="1828800" lvl="3" indent="-355600" rtl="0">
              <a:spcBef>
                <a:spcPts val="600"/>
              </a:spcBef>
              <a:spcAft>
                <a:spcPct val="0"/>
              </a:spcAft>
              <a:buSzPts val="2000"/>
              <a:buChar char="●"/>
              <a:defRPr sz="2000"/>
            </a:lvl4pPr>
            <a:lvl5pPr marL="2286000" lvl="4" indent="-355600" rtl="0">
              <a:spcBef>
                <a:spcPts val="600"/>
              </a:spcBef>
              <a:spcAft>
                <a:spcPct val="0"/>
              </a:spcAft>
              <a:buSzPts val="2000"/>
              <a:buChar char="○"/>
              <a:defRPr sz="2000"/>
            </a:lvl5pPr>
            <a:lvl6pPr marL="2743200" lvl="5" indent="-355600" rtl="0">
              <a:spcBef>
                <a:spcPts val="600"/>
              </a:spcBef>
              <a:spcAft>
                <a:spcPct val="0"/>
              </a:spcAft>
              <a:buSzPts val="2000"/>
              <a:buChar char="■"/>
              <a:defRPr sz="2000"/>
            </a:lvl6pPr>
            <a:lvl7pPr marL="3200400" lvl="6" indent="-355600" rtl="0">
              <a:spcBef>
                <a:spcPts val="600"/>
              </a:spcBef>
              <a:spcAft>
                <a:spcPct val="0"/>
              </a:spcAft>
              <a:buSzPts val="2000"/>
              <a:buChar char="●"/>
              <a:defRPr sz="2000"/>
            </a:lvl7pPr>
            <a:lvl8pPr marL="3657600" lvl="7" indent="-355600" rtl="0">
              <a:spcBef>
                <a:spcPts val="600"/>
              </a:spcBef>
              <a:spcAft>
                <a:spcPct val="0"/>
              </a:spcAft>
              <a:buSzPts val="2000"/>
              <a:buChar char="○"/>
              <a:defRPr sz="2000"/>
            </a:lvl8pPr>
            <a:lvl9pPr marL="4114800" lvl="8" indent="-355600" rtl="0">
              <a:spcBef>
                <a:spcPts val="600"/>
              </a:spcBef>
              <a:spcAft>
                <a:spcPts val="600"/>
              </a:spcAft>
              <a:buSzPts val="2000"/>
              <a:buChar char="■"/>
              <a:defRPr sz="2000"/>
            </a:lvl9pPr>
          </a:lstStyle>
          <a:p>
            <a:endParaRPr/>
          </a:p>
        </p:txBody>
      </p:sp>
      <p:sp>
        <p:nvSpPr>
          <p:cNvPr id="97" name="Google Shape;97;p7"/>
          <p:cNvSpPr txBox="1">
            <a:spLocks noGrp="1"/>
          </p:cNvSpPr>
          <p:nvPr>
            <p:ph type="body" idx="2"/>
          </p:nvPr>
        </p:nvSpPr>
        <p:spPr>
          <a:xfrm>
            <a:off x="5888031" y="1506350"/>
            <a:ext cx="2553000" cy="2931000"/>
          </a:xfrm>
          <a:prstGeom prst="rect">
            <a:avLst/>
          </a:prstGeom>
        </p:spPr>
        <p:txBody>
          <a:bodyPr spcFirstLastPara="1" wrap="square" lIns="0" tIns="0" rIns="0" bIns="0" anchor="t" anchorCtr="0">
            <a:noAutofit/>
          </a:bodyPr>
          <a:lstStyle>
            <a:lvl1pPr marL="457200" lvl="0" indent="-355600" rtl="0">
              <a:spcBef>
                <a:spcPct val="0"/>
              </a:spcBef>
              <a:spcAft>
                <a:spcPct val="0"/>
              </a:spcAft>
              <a:buSzPts val="2000"/>
              <a:buChar char="▸"/>
              <a:defRPr sz="2000"/>
            </a:lvl1pPr>
            <a:lvl2pPr marL="914400" lvl="1" indent="-355600" rtl="0">
              <a:spcBef>
                <a:spcPts val="600"/>
              </a:spcBef>
              <a:spcAft>
                <a:spcPct val="0"/>
              </a:spcAft>
              <a:buSzPts val="2000"/>
              <a:buChar char="▹"/>
              <a:defRPr sz="2000"/>
            </a:lvl2pPr>
            <a:lvl3pPr marL="1371600" lvl="2" indent="-355600" rtl="0">
              <a:spcBef>
                <a:spcPts val="600"/>
              </a:spcBef>
              <a:spcAft>
                <a:spcPct val="0"/>
              </a:spcAft>
              <a:buSzPts val="2000"/>
              <a:buChar char="■"/>
              <a:defRPr sz="2000"/>
            </a:lvl3pPr>
            <a:lvl4pPr marL="1828800" lvl="3" indent="-355600" rtl="0">
              <a:spcBef>
                <a:spcPts val="600"/>
              </a:spcBef>
              <a:spcAft>
                <a:spcPct val="0"/>
              </a:spcAft>
              <a:buSzPts val="2000"/>
              <a:buChar char="●"/>
              <a:defRPr sz="2000"/>
            </a:lvl4pPr>
            <a:lvl5pPr marL="2286000" lvl="4" indent="-355600" rtl="0">
              <a:spcBef>
                <a:spcPts val="600"/>
              </a:spcBef>
              <a:spcAft>
                <a:spcPct val="0"/>
              </a:spcAft>
              <a:buSzPts val="2000"/>
              <a:buChar char="○"/>
              <a:defRPr sz="2000"/>
            </a:lvl5pPr>
            <a:lvl6pPr marL="2743200" lvl="5" indent="-355600" rtl="0">
              <a:spcBef>
                <a:spcPts val="600"/>
              </a:spcBef>
              <a:spcAft>
                <a:spcPct val="0"/>
              </a:spcAft>
              <a:buSzPts val="2000"/>
              <a:buChar char="■"/>
              <a:defRPr sz="2000"/>
            </a:lvl6pPr>
            <a:lvl7pPr marL="3200400" lvl="6" indent="-355600" rtl="0">
              <a:spcBef>
                <a:spcPts val="600"/>
              </a:spcBef>
              <a:spcAft>
                <a:spcPct val="0"/>
              </a:spcAft>
              <a:buSzPts val="2000"/>
              <a:buChar char="●"/>
              <a:defRPr sz="2000"/>
            </a:lvl7pPr>
            <a:lvl8pPr marL="3657600" lvl="7" indent="-355600" rtl="0">
              <a:spcBef>
                <a:spcPts val="600"/>
              </a:spcBef>
              <a:spcAft>
                <a:spcPct val="0"/>
              </a:spcAft>
              <a:buSzPts val="2000"/>
              <a:buChar char="○"/>
              <a:defRPr sz="2000"/>
            </a:lvl8pPr>
            <a:lvl9pPr marL="4114800" lvl="8" indent="-355600" rtl="0">
              <a:spcBef>
                <a:spcPts val="600"/>
              </a:spcBef>
              <a:spcAft>
                <a:spcPts val="600"/>
              </a:spcAft>
              <a:buSzPts val="2000"/>
              <a:buChar char="■"/>
              <a:defRPr sz="2000"/>
            </a:lvl9pPr>
          </a:lstStyle>
          <a:p>
            <a:endParaRPr/>
          </a:p>
        </p:txBody>
      </p:sp>
      <p:sp>
        <p:nvSpPr>
          <p:cNvPr id="98" name="Google Shape;98;p7"/>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ct val="0"/>
              </a:spcBef>
              <a:spcAft>
                <a:spcPct val="0"/>
              </a:spcAft>
              <a:buNone/>
            </a:pPr>
            <a:fld id="{00000000-1234-1234-1234-123412341234}" type="slidenum">
              <a:rPr lang="en"/>
              <a:pPr marL="0" lvl="0" indent="0" algn="l" rtl="0">
                <a:spcBef>
                  <a:spcPct val="0"/>
                </a:spcBef>
                <a:spcAft>
                  <a:spcPct val="0"/>
                </a:spcAft>
                <a:buNone/>
              </a:pPr>
              <a:t>‹#›</a:t>
            </a:fld>
            <a:endParaRPr/>
          </a:p>
        </p:txBody>
      </p:sp>
    </p:spTree>
  </p:cSld>
  <p:clrMapOvr>
    <a:masterClrMapping/>
  </p:clrMapOvr>
  <p:transition/>
  <p:timing/>
</p:sldLayout>
</file>

<file path=ppt/slideLayouts/slideLayout5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 3 columns">
  <p:cSld name="TITLE_AND_TWO_COLUMNS_1">
    <p:spTree>
      <p:nvGrpSpPr>
        <p:cNvPr id="1" name="Shape 99"/>
        <p:cNvGrpSpPr/>
        <p:nvPr/>
      </p:nvGrpSpPr>
      <p:grpSpPr>
        <a:xfrm>
          <a:off x="0" y="0"/>
          <a:ext cx="0" cy="0"/>
        </a:xfrm>
      </p:grpSpPr>
      <p:grpSp>
        <p:nvGrpSpPr>
          <p:cNvPr id="100" name="Google Shape;100;p8"/>
          <p:cNvGrpSpPr/>
          <p:nvPr/>
        </p:nvGrpSpPr>
        <p:grpSpPr>
          <a:xfrm>
            <a:off x="598623" y="0"/>
            <a:ext cx="2459469" cy="5143500"/>
            <a:chOff x="1511923" y="0"/>
            <a:chExt cx="2459469" cy="5143500"/>
          </a:xfrm>
        </p:grpSpPr>
        <p:sp>
          <p:nvSpPr>
            <p:cNvPr id="101" name="Google Shape;101;p8"/>
            <p:cNvSpPr/>
            <p:nvPr/>
          </p:nvSpPr>
          <p:spPr>
            <a:xfrm flipH="1">
              <a:off x="1867792"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02" name="Google Shape;102;p8"/>
            <p:cNvSpPr/>
            <p:nvPr/>
          </p:nvSpPr>
          <p:spPr>
            <a:xfrm flipH="1">
              <a:off x="1511923" y="0"/>
              <a:ext cx="2103600" cy="5143500"/>
            </a:xfrm>
            <a:prstGeom prst="parallelogram">
              <a:avLst>
                <a:gd name="adj" fmla="val 46349"/>
              </a:avLst>
            </a:prstGeom>
            <a:gradFill>
              <a:gsLst>
                <a:gs pos="0">
                  <a:schemeClr val="lt1"/>
                </a:gs>
                <a:gs pos="47000">
                  <a:schemeClr val="lt2"/>
                </a:gs>
                <a:gs pos="100000">
                  <a:schemeClr val="lt2"/>
                </a:gs>
              </a:gsLst>
              <a:lin ang="16200038"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103" name="Google Shape;103;p8"/>
          <p:cNvGrpSpPr/>
          <p:nvPr/>
        </p:nvGrpSpPr>
        <p:grpSpPr>
          <a:xfrm>
            <a:off x="376173" y="0"/>
            <a:ext cx="2326044" cy="5143500"/>
            <a:chOff x="1060873" y="0"/>
            <a:chExt cx="2326044" cy="5143500"/>
          </a:xfrm>
        </p:grpSpPr>
        <p:sp>
          <p:nvSpPr>
            <p:cNvPr id="104" name="Google Shape;104;p8"/>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05" name="Google Shape;105;p8"/>
            <p:cNvSpPr/>
            <p:nvPr/>
          </p:nvSpPr>
          <p:spPr>
            <a:xfrm>
              <a:off x="1060873" y="0"/>
              <a:ext cx="2103600" cy="5143500"/>
            </a:xfrm>
            <a:prstGeom prst="parallelogram">
              <a:avLst>
                <a:gd name="adj" fmla="val 46349"/>
              </a:avLst>
            </a:prstGeom>
            <a:gradFill>
              <a:gsLst>
                <a:gs pos="0">
                  <a:schemeClr val="lt1"/>
                </a:gs>
                <a:gs pos="47000">
                  <a:schemeClr val="lt2"/>
                </a:gs>
                <a:gs pos="100000">
                  <a:schemeClr val="lt2"/>
                </a:gs>
              </a:gsLst>
              <a:lin ang="5400012" scaled="0"/>
            </a:gradFill>
            <a:ln>
              <a:noFill/>
            </a:ln>
            <a:effectLst>
              <a:outerShdw blurRad="214313" algn="bl" rotWithShape="0">
                <a:srgbClr val="000000">
                  <a:alpha val="20000"/>
                </a:srgbClr>
              </a:outerShdw>
            </a:effectLst>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106" name="Google Shape;106;p8"/>
          <p:cNvGrpSpPr/>
          <p:nvPr/>
        </p:nvGrpSpPr>
        <p:grpSpPr>
          <a:xfrm>
            <a:off x="0" y="0"/>
            <a:ext cx="2305717" cy="5144925"/>
            <a:chOff x="456100" y="0"/>
            <a:chExt cx="2305717" cy="5144925"/>
          </a:xfrm>
        </p:grpSpPr>
        <p:sp>
          <p:nvSpPr>
            <p:cNvPr id="107" name="Google Shape;107;p8"/>
            <p:cNvSpPr/>
            <p:nvPr/>
          </p:nvSpPr>
          <p:spPr>
            <a:xfrm flipH="1">
              <a:off x="658217"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08" name="Google Shape;108;p8"/>
            <p:cNvSpPr/>
            <p:nvPr/>
          </p:nvSpPr>
          <p:spPr>
            <a:xfrm>
              <a:off x="456100" y="0"/>
              <a:ext cx="2035600" cy="5144925"/>
            </a:xfrm>
            <a:custGeom>
              <a:rect l="l" t="t" r="r" b="b"/>
              <a:pathLst>
                <a:path w="81424" h="205797" extrusionOk="0">
                  <a:moveTo>
                    <a:pt x="72" y="0"/>
                  </a:moveTo>
                  <a:lnTo>
                    <a:pt x="0" y="205797"/>
                  </a:lnTo>
                  <a:lnTo>
                    <a:pt x="81424" y="205794"/>
                  </a:lnTo>
                  <a:lnTo>
                    <a:pt x="41929" y="0"/>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50000"/>
                </a:schemeClr>
              </a:outerShdw>
            </a:effectLst>
          </p:spPr>
          <p:txBody>
            <a:bodyPr/>
            <a:lstStyle>
              <a:defPPr marR="0" lvl="0" algn="l" rtl="0">
                <a:lnSpc>
                  <a:spcPct val="100000"/>
                </a:lnSpc>
                <a:spcBef>
                  <a:spcPct val="0"/>
                </a:spcBef>
                <a:spcAft>
                  <a:spcPct val="0"/>
                </a:spcAft>
              </a:defPPr>
            </a:lstStyle>
            <a:p/>
          </p:txBody>
        </p:sp>
      </p:grpSp>
      <p:grpSp>
        <p:nvGrpSpPr>
          <p:cNvPr id="109" name="Google Shape;109;p8"/>
          <p:cNvGrpSpPr/>
          <p:nvPr/>
        </p:nvGrpSpPr>
        <p:grpSpPr>
          <a:xfrm>
            <a:off x="0" y="0"/>
            <a:ext cx="2132442" cy="5145275"/>
            <a:chOff x="227500" y="0"/>
            <a:chExt cx="2132442" cy="5145275"/>
          </a:xfrm>
        </p:grpSpPr>
        <p:sp>
          <p:nvSpPr>
            <p:cNvPr id="110" name="Google Shape;110;p8"/>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11" name="Google Shape;111;p8"/>
            <p:cNvSpPr/>
            <p:nvPr/>
          </p:nvSpPr>
          <p:spPr>
            <a:xfrm>
              <a:off x="227500" y="0"/>
              <a:ext cx="1825925" cy="5145275"/>
            </a:xfrm>
            <a:custGeom>
              <a:rect l="l" t="t" r="r" b="b"/>
              <a:pathLst>
                <a:path w="73037" h="205811" extrusionOk="0">
                  <a:moveTo>
                    <a:pt x="0" y="205797"/>
                  </a:moveTo>
                  <a:lnTo>
                    <a:pt x="44" y="0"/>
                  </a:lnTo>
                  <a:lnTo>
                    <a:pt x="73037" y="0"/>
                  </a:lnTo>
                  <a:lnTo>
                    <a:pt x="33572" y="205811"/>
                  </a:lnTo>
                  <a:close/>
                </a:path>
              </a:pathLst>
            </a:custGeom>
            <a:gradFill>
              <a:gsLst>
                <a:gs pos="0">
                  <a:schemeClr val="accent1"/>
                </a:gs>
                <a:gs pos="50000">
                  <a:schemeClr val="accent1"/>
                </a:gs>
                <a:gs pos="100000">
                  <a:schemeClr val="accent2"/>
                </a:gs>
              </a:gsLst>
              <a:lin ang="16200038" scaled="0"/>
            </a:gradFill>
            <a:ln>
              <a:noFill/>
            </a:ln>
            <a:effectLst>
              <a:outerShdw blurRad="314325" algn="bl" rotWithShape="0">
                <a:schemeClr val="accent6">
                  <a:alpha val="50000"/>
                </a:schemeClr>
              </a:outerShdw>
            </a:effectLst>
          </p:spPr>
          <p:txBody>
            <a:bodyPr/>
            <a:lstStyle>
              <a:defPPr marR="0" lvl="0" algn="l" rtl="0">
                <a:lnSpc>
                  <a:spcPct val="100000"/>
                </a:lnSpc>
                <a:spcBef>
                  <a:spcPct val="0"/>
                </a:spcBef>
                <a:spcAft>
                  <a:spcPct val="0"/>
                </a:spcAft>
              </a:defPPr>
            </a:lstStyle>
            <a:p/>
          </p:txBody>
        </p:sp>
      </p:grpSp>
      <p:sp>
        <p:nvSpPr>
          <p:cNvPr id="112" name="Google Shape;112;p8"/>
          <p:cNvSpPr txBox="1">
            <a:spLocks noGrp="1"/>
          </p:cNvSpPr>
          <p:nvPr>
            <p:ph type="title"/>
          </p:nvPr>
        </p:nvSpPr>
        <p:spPr>
          <a:xfrm>
            <a:off x="2976900" y="836000"/>
            <a:ext cx="5464200" cy="396300"/>
          </a:xfrm>
          <a:prstGeom prst="rect">
            <a:avLst/>
          </a:prstGeom>
        </p:spPr>
        <p:txBody>
          <a:bodyPr spcFirstLastPara="1" wrap="square" lIns="0" tIns="0" rIns="0" bIns="0" anchor="b" anchorCtr="0">
            <a:noAutofit/>
          </a:bodyPr>
          <a:lstStyle>
            <a:lvl1pPr lvl="0" rtl="0">
              <a:spcBef>
                <a:spcPct val="0"/>
              </a:spcBef>
              <a:spcAft>
                <a:spcPct val="0"/>
              </a:spcAft>
              <a:buSzPts val="2800"/>
              <a:buNone/>
              <a:defRPr/>
            </a:lvl1pPr>
            <a:lvl2pPr lvl="1" rtl="0">
              <a:spcBef>
                <a:spcPct val="0"/>
              </a:spcBef>
              <a:spcAft>
                <a:spcPct val="0"/>
              </a:spcAft>
              <a:buSzPts val="2800"/>
              <a:buNone/>
              <a:defRPr/>
            </a:lvl2pPr>
            <a:lvl3pPr lvl="2" rtl="0">
              <a:spcBef>
                <a:spcPct val="0"/>
              </a:spcBef>
              <a:spcAft>
                <a:spcPct val="0"/>
              </a:spcAft>
              <a:buSzPts val="2800"/>
              <a:buNone/>
              <a:defRPr/>
            </a:lvl3pPr>
            <a:lvl4pPr lvl="3" rtl="0">
              <a:spcBef>
                <a:spcPct val="0"/>
              </a:spcBef>
              <a:spcAft>
                <a:spcPct val="0"/>
              </a:spcAft>
              <a:buSzPts val="2800"/>
              <a:buNone/>
              <a:defRPr/>
            </a:lvl4pPr>
            <a:lvl5pPr lvl="4" rtl="0">
              <a:spcBef>
                <a:spcPct val="0"/>
              </a:spcBef>
              <a:spcAft>
                <a:spcPct val="0"/>
              </a:spcAft>
              <a:buSzPts val="2800"/>
              <a:buNone/>
              <a:defRPr/>
            </a:lvl5pPr>
            <a:lvl6pPr lvl="5" rtl="0">
              <a:spcBef>
                <a:spcPct val="0"/>
              </a:spcBef>
              <a:spcAft>
                <a:spcPct val="0"/>
              </a:spcAft>
              <a:buSzPts val="2800"/>
              <a:buNone/>
              <a:defRPr/>
            </a:lvl6pPr>
            <a:lvl7pPr lvl="6" rtl="0">
              <a:spcBef>
                <a:spcPct val="0"/>
              </a:spcBef>
              <a:spcAft>
                <a:spcPct val="0"/>
              </a:spcAft>
              <a:buSzPts val="2800"/>
              <a:buNone/>
              <a:defRPr/>
            </a:lvl7pPr>
            <a:lvl8pPr lvl="7" rtl="0">
              <a:spcBef>
                <a:spcPct val="0"/>
              </a:spcBef>
              <a:spcAft>
                <a:spcPct val="0"/>
              </a:spcAft>
              <a:buSzPts val="2800"/>
              <a:buNone/>
              <a:defRPr/>
            </a:lvl8pPr>
            <a:lvl9pPr lvl="8" rtl="0">
              <a:spcBef>
                <a:spcPct val="0"/>
              </a:spcBef>
              <a:spcAft>
                <a:spcPct val="0"/>
              </a:spcAft>
              <a:buSzPts val="2800"/>
              <a:buNone/>
              <a:defRPr/>
            </a:lvl9pPr>
          </a:lstStyle>
          <a:p>
            <a:endParaRPr/>
          </a:p>
        </p:txBody>
      </p:sp>
      <p:sp>
        <p:nvSpPr>
          <p:cNvPr id="113" name="Google Shape;113;p8"/>
          <p:cNvSpPr txBox="1">
            <a:spLocks noGrp="1"/>
          </p:cNvSpPr>
          <p:nvPr>
            <p:ph type="body" idx="1"/>
          </p:nvPr>
        </p:nvSpPr>
        <p:spPr>
          <a:xfrm>
            <a:off x="2976900" y="1506350"/>
            <a:ext cx="1702200" cy="2917800"/>
          </a:xfrm>
          <a:prstGeom prst="rect">
            <a:avLst/>
          </a:prstGeom>
        </p:spPr>
        <p:txBody>
          <a:bodyPr spcFirstLastPara="1" wrap="square" lIns="0" tIns="0" rIns="0" bIns="0" anchor="t" anchorCtr="0">
            <a:noAutofit/>
          </a:bodyPr>
          <a:lstStyle>
            <a:lvl1pPr marL="457200" lvl="0" indent="-336550" rtl="0">
              <a:spcBef>
                <a:spcPct val="0"/>
              </a:spcBef>
              <a:spcAft>
                <a:spcPct val="0"/>
              </a:spcAft>
              <a:buSzPts val="1700"/>
              <a:buChar char="▸"/>
              <a:defRPr sz="1700"/>
            </a:lvl1pPr>
            <a:lvl2pPr marL="914400" lvl="1" indent="-336550" rtl="0">
              <a:spcBef>
                <a:spcPts val="600"/>
              </a:spcBef>
              <a:spcAft>
                <a:spcPct val="0"/>
              </a:spcAft>
              <a:buSzPts val="1700"/>
              <a:buChar char="▹"/>
              <a:defRPr sz="1700"/>
            </a:lvl2pPr>
            <a:lvl3pPr marL="1371600" lvl="2" indent="-336550" rtl="0">
              <a:spcBef>
                <a:spcPts val="600"/>
              </a:spcBef>
              <a:spcAft>
                <a:spcPct val="0"/>
              </a:spcAft>
              <a:buSzPts val="1700"/>
              <a:buChar char="■"/>
              <a:defRPr sz="1700"/>
            </a:lvl3pPr>
            <a:lvl4pPr marL="1828800" lvl="3" indent="-336550" rtl="0">
              <a:spcBef>
                <a:spcPts val="600"/>
              </a:spcBef>
              <a:spcAft>
                <a:spcPct val="0"/>
              </a:spcAft>
              <a:buSzPts val="1700"/>
              <a:buChar char="●"/>
              <a:defRPr sz="1700"/>
            </a:lvl4pPr>
            <a:lvl5pPr marL="2286000" lvl="4" indent="-336550" rtl="0">
              <a:spcBef>
                <a:spcPts val="600"/>
              </a:spcBef>
              <a:spcAft>
                <a:spcPct val="0"/>
              </a:spcAft>
              <a:buSzPts val="1700"/>
              <a:buChar char="○"/>
              <a:defRPr sz="1700"/>
            </a:lvl5pPr>
            <a:lvl6pPr marL="2743200" lvl="5" indent="-336550" rtl="0">
              <a:spcBef>
                <a:spcPts val="600"/>
              </a:spcBef>
              <a:spcAft>
                <a:spcPct val="0"/>
              </a:spcAft>
              <a:buSzPts val="1700"/>
              <a:buChar char="■"/>
              <a:defRPr sz="1700"/>
            </a:lvl6pPr>
            <a:lvl7pPr marL="3200400" lvl="6" indent="-336550" rtl="0">
              <a:spcBef>
                <a:spcPts val="600"/>
              </a:spcBef>
              <a:spcAft>
                <a:spcPct val="0"/>
              </a:spcAft>
              <a:buSzPts val="1700"/>
              <a:buChar char="●"/>
              <a:defRPr sz="1700"/>
            </a:lvl7pPr>
            <a:lvl8pPr marL="3657600" lvl="7" indent="-336550" rtl="0">
              <a:spcBef>
                <a:spcPts val="600"/>
              </a:spcBef>
              <a:spcAft>
                <a:spcPct val="0"/>
              </a:spcAft>
              <a:buSzPts val="1700"/>
              <a:buChar char="○"/>
              <a:defRPr sz="1700"/>
            </a:lvl8pPr>
            <a:lvl9pPr marL="4114800" lvl="8" indent="-336550" rtl="0">
              <a:spcBef>
                <a:spcPts val="600"/>
              </a:spcBef>
              <a:spcAft>
                <a:spcPts val="600"/>
              </a:spcAft>
              <a:buSzPts val="1700"/>
              <a:buChar char="■"/>
              <a:defRPr sz="1700"/>
            </a:lvl9pPr>
          </a:lstStyle>
          <a:p>
            <a:endParaRPr/>
          </a:p>
        </p:txBody>
      </p:sp>
      <p:sp>
        <p:nvSpPr>
          <p:cNvPr id="114" name="Google Shape;114;p8"/>
          <p:cNvSpPr txBox="1">
            <a:spLocks noGrp="1"/>
          </p:cNvSpPr>
          <p:nvPr>
            <p:ph type="body" idx="2"/>
          </p:nvPr>
        </p:nvSpPr>
        <p:spPr>
          <a:xfrm>
            <a:off x="4857876" y="1506350"/>
            <a:ext cx="1702200" cy="2917800"/>
          </a:xfrm>
          <a:prstGeom prst="rect">
            <a:avLst/>
          </a:prstGeom>
        </p:spPr>
        <p:txBody>
          <a:bodyPr spcFirstLastPara="1" wrap="square" lIns="0" tIns="0" rIns="0" bIns="0" anchor="t" anchorCtr="0">
            <a:noAutofit/>
          </a:bodyPr>
          <a:lstStyle>
            <a:lvl1pPr marL="457200" lvl="0" indent="-336550" rtl="0">
              <a:spcBef>
                <a:spcPct val="0"/>
              </a:spcBef>
              <a:spcAft>
                <a:spcPct val="0"/>
              </a:spcAft>
              <a:buSzPts val="1700"/>
              <a:buChar char="▸"/>
              <a:defRPr sz="1700"/>
            </a:lvl1pPr>
            <a:lvl2pPr marL="914400" lvl="1" indent="-336550" rtl="0">
              <a:spcBef>
                <a:spcPts val="600"/>
              </a:spcBef>
              <a:spcAft>
                <a:spcPct val="0"/>
              </a:spcAft>
              <a:buSzPts val="1700"/>
              <a:buChar char="▹"/>
              <a:defRPr sz="1700"/>
            </a:lvl2pPr>
            <a:lvl3pPr marL="1371600" lvl="2" indent="-336550" rtl="0">
              <a:spcBef>
                <a:spcPts val="600"/>
              </a:spcBef>
              <a:spcAft>
                <a:spcPct val="0"/>
              </a:spcAft>
              <a:buSzPts val="1700"/>
              <a:buChar char="■"/>
              <a:defRPr sz="1700"/>
            </a:lvl3pPr>
            <a:lvl4pPr marL="1828800" lvl="3" indent="-336550" rtl="0">
              <a:spcBef>
                <a:spcPts val="600"/>
              </a:spcBef>
              <a:spcAft>
                <a:spcPct val="0"/>
              </a:spcAft>
              <a:buSzPts val="1700"/>
              <a:buChar char="●"/>
              <a:defRPr sz="1700"/>
            </a:lvl4pPr>
            <a:lvl5pPr marL="2286000" lvl="4" indent="-336550" rtl="0">
              <a:spcBef>
                <a:spcPts val="600"/>
              </a:spcBef>
              <a:spcAft>
                <a:spcPct val="0"/>
              </a:spcAft>
              <a:buSzPts val="1700"/>
              <a:buChar char="○"/>
              <a:defRPr sz="1700"/>
            </a:lvl5pPr>
            <a:lvl6pPr marL="2743200" lvl="5" indent="-336550" rtl="0">
              <a:spcBef>
                <a:spcPts val="600"/>
              </a:spcBef>
              <a:spcAft>
                <a:spcPct val="0"/>
              </a:spcAft>
              <a:buSzPts val="1700"/>
              <a:buChar char="■"/>
              <a:defRPr sz="1700"/>
            </a:lvl6pPr>
            <a:lvl7pPr marL="3200400" lvl="6" indent="-336550" rtl="0">
              <a:spcBef>
                <a:spcPts val="600"/>
              </a:spcBef>
              <a:spcAft>
                <a:spcPct val="0"/>
              </a:spcAft>
              <a:buSzPts val="1700"/>
              <a:buChar char="●"/>
              <a:defRPr sz="1700"/>
            </a:lvl7pPr>
            <a:lvl8pPr marL="3657600" lvl="7" indent="-336550" rtl="0">
              <a:spcBef>
                <a:spcPts val="600"/>
              </a:spcBef>
              <a:spcAft>
                <a:spcPct val="0"/>
              </a:spcAft>
              <a:buSzPts val="1700"/>
              <a:buChar char="○"/>
              <a:defRPr sz="1700"/>
            </a:lvl8pPr>
            <a:lvl9pPr marL="4114800" lvl="8" indent="-336550" rtl="0">
              <a:spcBef>
                <a:spcPts val="600"/>
              </a:spcBef>
              <a:spcAft>
                <a:spcPts val="600"/>
              </a:spcAft>
              <a:buSzPts val="1700"/>
              <a:buChar char="■"/>
              <a:defRPr sz="1700"/>
            </a:lvl9pPr>
          </a:lstStyle>
          <a:p>
            <a:endParaRPr/>
          </a:p>
        </p:txBody>
      </p:sp>
      <p:sp>
        <p:nvSpPr>
          <p:cNvPr id="115" name="Google Shape;115;p8"/>
          <p:cNvSpPr txBox="1">
            <a:spLocks noGrp="1"/>
          </p:cNvSpPr>
          <p:nvPr>
            <p:ph type="body" idx="3"/>
          </p:nvPr>
        </p:nvSpPr>
        <p:spPr>
          <a:xfrm>
            <a:off x="6738851" y="1506350"/>
            <a:ext cx="1702200" cy="2917800"/>
          </a:xfrm>
          <a:prstGeom prst="rect">
            <a:avLst/>
          </a:prstGeom>
        </p:spPr>
        <p:txBody>
          <a:bodyPr spcFirstLastPara="1" wrap="square" lIns="0" tIns="0" rIns="0" bIns="0" anchor="t" anchorCtr="0">
            <a:noAutofit/>
          </a:bodyPr>
          <a:lstStyle>
            <a:lvl1pPr marL="457200" lvl="0" indent="-336550" rtl="0">
              <a:spcBef>
                <a:spcPct val="0"/>
              </a:spcBef>
              <a:spcAft>
                <a:spcPct val="0"/>
              </a:spcAft>
              <a:buSzPts val="1700"/>
              <a:buChar char="▸"/>
              <a:defRPr sz="1700"/>
            </a:lvl1pPr>
            <a:lvl2pPr marL="914400" lvl="1" indent="-336550" rtl="0">
              <a:spcBef>
                <a:spcPts val="600"/>
              </a:spcBef>
              <a:spcAft>
                <a:spcPct val="0"/>
              </a:spcAft>
              <a:buSzPts val="1700"/>
              <a:buChar char="▹"/>
              <a:defRPr sz="1700"/>
            </a:lvl2pPr>
            <a:lvl3pPr marL="1371600" lvl="2" indent="-336550" rtl="0">
              <a:spcBef>
                <a:spcPts val="600"/>
              </a:spcBef>
              <a:spcAft>
                <a:spcPct val="0"/>
              </a:spcAft>
              <a:buSzPts val="1700"/>
              <a:buChar char="■"/>
              <a:defRPr sz="1700"/>
            </a:lvl3pPr>
            <a:lvl4pPr marL="1828800" lvl="3" indent="-336550" rtl="0">
              <a:spcBef>
                <a:spcPts val="600"/>
              </a:spcBef>
              <a:spcAft>
                <a:spcPct val="0"/>
              </a:spcAft>
              <a:buSzPts val="1700"/>
              <a:buChar char="●"/>
              <a:defRPr sz="1700"/>
            </a:lvl4pPr>
            <a:lvl5pPr marL="2286000" lvl="4" indent="-336550" rtl="0">
              <a:spcBef>
                <a:spcPts val="600"/>
              </a:spcBef>
              <a:spcAft>
                <a:spcPct val="0"/>
              </a:spcAft>
              <a:buSzPts val="1700"/>
              <a:buChar char="○"/>
              <a:defRPr sz="1700"/>
            </a:lvl5pPr>
            <a:lvl6pPr marL="2743200" lvl="5" indent="-336550" rtl="0">
              <a:spcBef>
                <a:spcPts val="600"/>
              </a:spcBef>
              <a:spcAft>
                <a:spcPct val="0"/>
              </a:spcAft>
              <a:buSzPts val="1700"/>
              <a:buChar char="■"/>
              <a:defRPr sz="1700"/>
            </a:lvl6pPr>
            <a:lvl7pPr marL="3200400" lvl="6" indent="-336550" rtl="0">
              <a:spcBef>
                <a:spcPts val="600"/>
              </a:spcBef>
              <a:spcAft>
                <a:spcPct val="0"/>
              </a:spcAft>
              <a:buSzPts val="1700"/>
              <a:buChar char="●"/>
              <a:defRPr sz="1700"/>
            </a:lvl7pPr>
            <a:lvl8pPr marL="3657600" lvl="7" indent="-336550" rtl="0">
              <a:spcBef>
                <a:spcPts val="600"/>
              </a:spcBef>
              <a:spcAft>
                <a:spcPct val="0"/>
              </a:spcAft>
              <a:buSzPts val="1700"/>
              <a:buChar char="○"/>
              <a:defRPr sz="1700"/>
            </a:lvl8pPr>
            <a:lvl9pPr marL="4114800" lvl="8" indent="-336550" rtl="0">
              <a:spcBef>
                <a:spcPts val="600"/>
              </a:spcBef>
              <a:spcAft>
                <a:spcPts val="600"/>
              </a:spcAft>
              <a:buSzPts val="1700"/>
              <a:buChar char="■"/>
              <a:defRPr sz="1700"/>
            </a:lvl9pPr>
          </a:lstStyle>
          <a:p>
            <a:endParaRPr/>
          </a:p>
        </p:txBody>
      </p:sp>
      <p:sp>
        <p:nvSpPr>
          <p:cNvPr id="116" name="Google Shape;116;p8"/>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ct val="0"/>
              </a:spcBef>
              <a:spcAft>
                <a:spcPct val="0"/>
              </a:spcAft>
              <a:buNone/>
            </a:pPr>
            <a:fld id="{00000000-1234-1234-1234-123412341234}" type="slidenum">
              <a:rPr lang="en"/>
              <a:pPr marL="0" lvl="0" indent="0" algn="l" rtl="0">
                <a:spcBef>
                  <a:spcPct val="0"/>
                </a:spcBef>
                <a:spcAft>
                  <a:spcPct val="0"/>
                </a:spcAft>
                <a:buNone/>
              </a:pPr>
              <a:t>‹#›</a:t>
            </a:fld>
            <a:endParaRPr/>
          </a:p>
        </p:txBody>
      </p:sp>
    </p:spTree>
  </p:cSld>
  <p:clrMapOvr>
    <a:masterClrMapping/>
  </p:clrMapOvr>
  <p:transition/>
  <p:timing/>
</p:sldLayout>
</file>

<file path=ppt/slideLayouts/slideLayout5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Caption">
  <p:cSld name="CAPTION_ONLY">
    <p:spTree>
      <p:nvGrpSpPr>
        <p:cNvPr id="1" name="Shape 132"/>
        <p:cNvGrpSpPr/>
        <p:nvPr/>
      </p:nvGrpSpPr>
      <p:grpSpPr>
        <a:xfrm>
          <a:off x="0" y="0"/>
          <a:ext cx="0" cy="0"/>
        </a:xfrm>
      </p:grpSpPr>
      <p:grpSp>
        <p:nvGrpSpPr>
          <p:cNvPr id="133" name="Google Shape;133;p10"/>
          <p:cNvGrpSpPr/>
          <p:nvPr/>
        </p:nvGrpSpPr>
        <p:grpSpPr>
          <a:xfrm>
            <a:off x="598623" y="0"/>
            <a:ext cx="2459469" cy="5143500"/>
            <a:chOff x="1511923" y="0"/>
            <a:chExt cx="2459469" cy="5143500"/>
          </a:xfrm>
        </p:grpSpPr>
        <p:sp>
          <p:nvSpPr>
            <p:cNvPr id="134" name="Google Shape;134;p10"/>
            <p:cNvSpPr/>
            <p:nvPr/>
          </p:nvSpPr>
          <p:spPr>
            <a:xfrm flipH="1">
              <a:off x="1867792"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35" name="Google Shape;135;p10"/>
            <p:cNvSpPr/>
            <p:nvPr/>
          </p:nvSpPr>
          <p:spPr>
            <a:xfrm flipH="1">
              <a:off x="1511923" y="0"/>
              <a:ext cx="2103600" cy="5143500"/>
            </a:xfrm>
            <a:prstGeom prst="parallelogram">
              <a:avLst>
                <a:gd name="adj" fmla="val 46349"/>
              </a:avLst>
            </a:prstGeom>
            <a:gradFill>
              <a:gsLst>
                <a:gs pos="0">
                  <a:schemeClr val="lt1"/>
                </a:gs>
                <a:gs pos="47000">
                  <a:schemeClr val="lt2"/>
                </a:gs>
                <a:gs pos="100000">
                  <a:schemeClr val="lt2"/>
                </a:gs>
              </a:gsLst>
              <a:lin ang="16200038"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136" name="Google Shape;136;p10"/>
          <p:cNvGrpSpPr/>
          <p:nvPr/>
        </p:nvGrpSpPr>
        <p:grpSpPr>
          <a:xfrm>
            <a:off x="376173" y="0"/>
            <a:ext cx="2326044" cy="5143500"/>
            <a:chOff x="1060873" y="0"/>
            <a:chExt cx="2326044" cy="5143500"/>
          </a:xfrm>
        </p:grpSpPr>
        <p:sp>
          <p:nvSpPr>
            <p:cNvPr id="137" name="Google Shape;137;p10"/>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38" name="Google Shape;138;p10"/>
            <p:cNvSpPr/>
            <p:nvPr/>
          </p:nvSpPr>
          <p:spPr>
            <a:xfrm>
              <a:off x="1060873" y="0"/>
              <a:ext cx="2103600" cy="5143500"/>
            </a:xfrm>
            <a:prstGeom prst="parallelogram">
              <a:avLst>
                <a:gd name="adj" fmla="val 46349"/>
              </a:avLst>
            </a:prstGeom>
            <a:gradFill>
              <a:gsLst>
                <a:gs pos="0">
                  <a:schemeClr val="lt1"/>
                </a:gs>
                <a:gs pos="47000">
                  <a:schemeClr val="lt2"/>
                </a:gs>
                <a:gs pos="100000">
                  <a:schemeClr val="lt2"/>
                </a:gs>
              </a:gsLst>
              <a:lin ang="5400012" scaled="0"/>
            </a:gradFill>
            <a:ln>
              <a:noFill/>
            </a:ln>
            <a:effectLst>
              <a:outerShdw blurRad="214313" algn="bl" rotWithShape="0">
                <a:srgbClr val="000000">
                  <a:alpha val="20000"/>
                </a:srgbClr>
              </a:outerShdw>
            </a:effectLst>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139" name="Google Shape;139;p10"/>
          <p:cNvGrpSpPr/>
          <p:nvPr/>
        </p:nvGrpSpPr>
        <p:grpSpPr>
          <a:xfrm>
            <a:off x="0" y="0"/>
            <a:ext cx="2305717" cy="5144925"/>
            <a:chOff x="456100" y="0"/>
            <a:chExt cx="2305717" cy="5144925"/>
          </a:xfrm>
        </p:grpSpPr>
        <p:sp>
          <p:nvSpPr>
            <p:cNvPr id="140" name="Google Shape;140;p10"/>
            <p:cNvSpPr/>
            <p:nvPr/>
          </p:nvSpPr>
          <p:spPr>
            <a:xfrm flipH="1">
              <a:off x="658217"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41" name="Google Shape;141;p10"/>
            <p:cNvSpPr/>
            <p:nvPr/>
          </p:nvSpPr>
          <p:spPr>
            <a:xfrm>
              <a:off x="456100" y="0"/>
              <a:ext cx="2035600" cy="5144925"/>
            </a:xfrm>
            <a:custGeom>
              <a:rect l="l" t="t" r="r" b="b"/>
              <a:pathLst>
                <a:path w="81424" h="205797" extrusionOk="0">
                  <a:moveTo>
                    <a:pt x="72" y="0"/>
                  </a:moveTo>
                  <a:lnTo>
                    <a:pt x="0" y="205797"/>
                  </a:lnTo>
                  <a:lnTo>
                    <a:pt x="81424" y="205794"/>
                  </a:lnTo>
                  <a:lnTo>
                    <a:pt x="41929" y="0"/>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50000"/>
                </a:schemeClr>
              </a:outerShdw>
            </a:effectLst>
          </p:spPr>
          <p:txBody>
            <a:bodyPr/>
            <a:lstStyle>
              <a:defPPr marR="0" lvl="0" algn="l" rtl="0">
                <a:lnSpc>
                  <a:spcPct val="100000"/>
                </a:lnSpc>
                <a:spcBef>
                  <a:spcPct val="0"/>
                </a:spcBef>
                <a:spcAft>
                  <a:spcPct val="0"/>
                </a:spcAft>
              </a:defPPr>
            </a:lstStyle>
            <a:p/>
          </p:txBody>
        </p:sp>
      </p:grpSp>
      <p:grpSp>
        <p:nvGrpSpPr>
          <p:cNvPr id="142" name="Google Shape;142;p10"/>
          <p:cNvGrpSpPr/>
          <p:nvPr/>
        </p:nvGrpSpPr>
        <p:grpSpPr>
          <a:xfrm>
            <a:off x="0" y="0"/>
            <a:ext cx="2132442" cy="5145275"/>
            <a:chOff x="227500" y="0"/>
            <a:chExt cx="2132442" cy="5145275"/>
          </a:xfrm>
        </p:grpSpPr>
        <p:sp>
          <p:nvSpPr>
            <p:cNvPr id="143" name="Google Shape;143;p10"/>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44" name="Google Shape;144;p10"/>
            <p:cNvSpPr/>
            <p:nvPr/>
          </p:nvSpPr>
          <p:spPr>
            <a:xfrm>
              <a:off x="227500" y="0"/>
              <a:ext cx="1825925" cy="5145275"/>
            </a:xfrm>
            <a:custGeom>
              <a:rect l="l" t="t" r="r" b="b"/>
              <a:pathLst>
                <a:path w="73037" h="205811" extrusionOk="0">
                  <a:moveTo>
                    <a:pt x="0" y="205797"/>
                  </a:moveTo>
                  <a:lnTo>
                    <a:pt x="44" y="0"/>
                  </a:lnTo>
                  <a:lnTo>
                    <a:pt x="73037" y="0"/>
                  </a:lnTo>
                  <a:lnTo>
                    <a:pt x="33572" y="205811"/>
                  </a:lnTo>
                  <a:close/>
                </a:path>
              </a:pathLst>
            </a:custGeom>
            <a:gradFill>
              <a:gsLst>
                <a:gs pos="0">
                  <a:schemeClr val="accent1"/>
                </a:gs>
                <a:gs pos="50000">
                  <a:schemeClr val="accent1"/>
                </a:gs>
                <a:gs pos="100000">
                  <a:schemeClr val="accent2"/>
                </a:gs>
              </a:gsLst>
              <a:lin ang="16200038" scaled="0"/>
            </a:gradFill>
            <a:ln>
              <a:noFill/>
            </a:ln>
            <a:effectLst>
              <a:outerShdw blurRad="314325" algn="bl" rotWithShape="0">
                <a:schemeClr val="accent6">
                  <a:alpha val="50000"/>
                </a:schemeClr>
              </a:outerShdw>
            </a:effectLst>
          </p:spPr>
          <p:txBody>
            <a:bodyPr/>
            <a:lstStyle>
              <a:defPPr marR="0" lvl="0" algn="l" rtl="0">
                <a:lnSpc>
                  <a:spcPct val="100000"/>
                </a:lnSpc>
                <a:spcBef>
                  <a:spcPct val="0"/>
                </a:spcBef>
                <a:spcAft>
                  <a:spcPct val="0"/>
                </a:spcAft>
              </a:defPPr>
            </a:lstStyle>
            <a:p/>
          </p:txBody>
        </p:sp>
      </p:grpSp>
      <p:sp>
        <p:nvSpPr>
          <p:cNvPr id="145" name="Google Shape;145;p10"/>
          <p:cNvSpPr txBox="1">
            <a:spLocks noGrp="1"/>
          </p:cNvSpPr>
          <p:nvPr>
            <p:ph type="body" idx="1"/>
          </p:nvPr>
        </p:nvSpPr>
        <p:spPr>
          <a:xfrm>
            <a:off x="2976900" y="4406300"/>
            <a:ext cx="5709900" cy="519600"/>
          </a:xfrm>
          <a:prstGeom prst="rect">
            <a:avLst/>
          </a:prstGeom>
        </p:spPr>
        <p:txBody>
          <a:bodyPr spcFirstLastPara="1" wrap="square" lIns="0" tIns="0" rIns="0" bIns="0" anchor="t" anchorCtr="0">
            <a:noAutofit/>
          </a:bodyPr>
          <a:lstStyle>
            <a:lvl1pPr marL="457200" lvl="0" indent="-228600" rtl="0">
              <a:spcBef>
                <a:spcPts val="360"/>
              </a:spcBef>
              <a:spcAft>
                <a:spcPts val="600"/>
              </a:spcAft>
              <a:buSzPts val="1800"/>
              <a:buNone/>
              <a:defRPr sz="1800"/>
            </a:lvl1pPr>
          </a:lstStyle>
          <a:p>
            <a:endParaRPr/>
          </a:p>
        </p:txBody>
      </p:sp>
      <p:sp>
        <p:nvSpPr>
          <p:cNvPr id="146" name="Google Shape;146;p10"/>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ct val="0"/>
              </a:spcBef>
              <a:spcAft>
                <a:spcPct val="0"/>
              </a:spcAft>
              <a:buNone/>
            </a:pPr>
            <a:fld id="{00000000-1234-1234-1234-123412341234}" type="slidenum">
              <a:rPr lang="en"/>
              <a:pPr marL="0" lvl="0" indent="0" algn="l" rtl="0">
                <a:spcBef>
                  <a:spcPct val="0"/>
                </a:spcBef>
                <a:spcAft>
                  <a:spcPct val="0"/>
                </a:spcAft>
                <a:buNone/>
              </a:pPr>
              <a:t>‹#›</a:t>
            </a:fld>
            <a:endParaRPr/>
          </a:p>
        </p:txBody>
      </p:sp>
    </p:spTree>
  </p:cSld>
  <p:clrMapOvr>
    <a:masterClrMapping/>
  </p:clrMapOvr>
  <p:transition/>
  <p:timing/>
</p:sldLayout>
</file>

<file path=ppt/slideLayouts/slideLayout5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Blank half">
  <p:cSld name="BLANK_2">
    <p:spTree>
      <p:nvGrpSpPr>
        <p:cNvPr id="1" name="Shape 161"/>
        <p:cNvGrpSpPr/>
        <p:nvPr/>
      </p:nvGrpSpPr>
      <p:grpSpPr>
        <a:xfrm>
          <a:off x="0" y="0"/>
          <a:ext cx="0" cy="0"/>
        </a:xfrm>
      </p:grpSpPr>
      <p:grpSp>
        <p:nvGrpSpPr>
          <p:cNvPr id="162" name="Google Shape;162;p12"/>
          <p:cNvGrpSpPr/>
          <p:nvPr/>
        </p:nvGrpSpPr>
        <p:grpSpPr>
          <a:xfrm>
            <a:off x="4098548" y="0"/>
            <a:ext cx="2459469" cy="5143500"/>
            <a:chOff x="1511923" y="0"/>
            <a:chExt cx="2459469" cy="5143500"/>
          </a:xfrm>
        </p:grpSpPr>
        <p:sp>
          <p:nvSpPr>
            <p:cNvPr id="163" name="Google Shape;163;p12"/>
            <p:cNvSpPr/>
            <p:nvPr/>
          </p:nvSpPr>
          <p:spPr>
            <a:xfrm flipH="1">
              <a:off x="1867792"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64" name="Google Shape;164;p12"/>
            <p:cNvSpPr/>
            <p:nvPr/>
          </p:nvSpPr>
          <p:spPr>
            <a:xfrm flipH="1">
              <a:off x="1511923" y="0"/>
              <a:ext cx="2103600" cy="5143500"/>
            </a:xfrm>
            <a:prstGeom prst="parallelogram">
              <a:avLst>
                <a:gd name="adj" fmla="val 46349"/>
              </a:avLst>
            </a:prstGeom>
            <a:gradFill>
              <a:gsLst>
                <a:gs pos="0">
                  <a:schemeClr val="lt1"/>
                </a:gs>
                <a:gs pos="47000">
                  <a:schemeClr val="lt2"/>
                </a:gs>
                <a:gs pos="100000">
                  <a:schemeClr val="lt2"/>
                </a:gs>
              </a:gsLst>
              <a:lin ang="16198661"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165" name="Google Shape;165;p12"/>
          <p:cNvGrpSpPr/>
          <p:nvPr/>
        </p:nvGrpSpPr>
        <p:grpSpPr>
          <a:xfrm>
            <a:off x="3647498" y="0"/>
            <a:ext cx="2326044" cy="5143500"/>
            <a:chOff x="1060873" y="0"/>
            <a:chExt cx="2326044" cy="5143500"/>
          </a:xfrm>
        </p:grpSpPr>
        <p:sp>
          <p:nvSpPr>
            <p:cNvPr id="166" name="Google Shape;166;p12"/>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67" name="Google Shape;167;p12"/>
            <p:cNvSpPr/>
            <p:nvPr/>
          </p:nvSpPr>
          <p:spPr>
            <a:xfrm>
              <a:off x="1060873" y="0"/>
              <a:ext cx="2103600" cy="5143500"/>
            </a:xfrm>
            <a:prstGeom prst="parallelogram">
              <a:avLst>
                <a:gd name="adj" fmla="val 46349"/>
              </a:avLst>
            </a:prstGeom>
            <a:gradFill>
              <a:gsLst>
                <a:gs pos="0">
                  <a:schemeClr val="lt1"/>
                </a:gs>
                <a:gs pos="47000">
                  <a:schemeClr val="lt2"/>
                </a:gs>
                <a:gs pos="100000">
                  <a:schemeClr val="lt2"/>
                </a:gs>
              </a:gsLst>
              <a:lin ang="5400700" scaled="0"/>
            </a:gradFill>
            <a:ln>
              <a:noFill/>
            </a:ln>
            <a:effectLst>
              <a:outerShdw blurRad="214313" algn="bl" rotWithShape="0">
                <a:srgbClr val="000000">
                  <a:alpha val="20000"/>
                </a:srgbClr>
              </a:outerShdw>
            </a:effectLst>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168" name="Google Shape;168;p12"/>
          <p:cNvGrpSpPr/>
          <p:nvPr/>
        </p:nvGrpSpPr>
        <p:grpSpPr>
          <a:xfrm>
            <a:off x="2585975" y="-650"/>
            <a:ext cx="2838667" cy="5145500"/>
            <a:chOff x="-650" y="-650"/>
            <a:chExt cx="2838667" cy="5145500"/>
          </a:xfrm>
        </p:grpSpPr>
        <p:sp>
          <p:nvSpPr>
            <p:cNvPr id="169" name="Google Shape;169;p12"/>
            <p:cNvSpPr/>
            <p:nvPr/>
          </p:nvSpPr>
          <p:spPr>
            <a:xfrm flipH="1">
              <a:off x="734417"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70" name="Google Shape;170;p12"/>
            <p:cNvSpPr/>
            <p:nvPr/>
          </p:nvSpPr>
          <p:spPr>
            <a:xfrm>
              <a:off x="-650" y="-650"/>
              <a:ext cx="2492350" cy="5145500"/>
            </a:xfrm>
            <a:custGeom>
              <a:rect l="l" t="t" r="r" b="b"/>
              <a:pathLst>
                <a:path w="99694" h="205818" extrusionOk="0">
                  <a:moveTo>
                    <a:pt x="0" y="0"/>
                  </a:moveTo>
                  <a:lnTo>
                    <a:pt x="0" y="205820"/>
                  </a:lnTo>
                  <a:lnTo>
                    <a:pt x="99694" y="205820"/>
                  </a:lnTo>
                  <a:lnTo>
                    <a:pt x="60199" y="26"/>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50000"/>
                </a:schemeClr>
              </a:outerShdw>
            </a:effectLst>
          </p:spPr>
          <p:txBody>
            <a:bodyPr/>
            <a:lstStyle>
              <a:defPPr marR="0" lvl="0" algn="l" rtl="0">
                <a:lnSpc>
                  <a:spcPct val="100000"/>
                </a:lnSpc>
                <a:spcBef>
                  <a:spcPct val="0"/>
                </a:spcBef>
                <a:spcAft>
                  <a:spcPct val="0"/>
                </a:spcAft>
              </a:defPPr>
            </a:lstStyle>
            <a:p/>
          </p:txBody>
        </p:sp>
      </p:grpSp>
      <p:grpSp>
        <p:nvGrpSpPr>
          <p:cNvPr id="171" name="Google Shape;171;p12"/>
          <p:cNvGrpSpPr/>
          <p:nvPr/>
        </p:nvGrpSpPr>
        <p:grpSpPr>
          <a:xfrm>
            <a:off x="0" y="-6575"/>
            <a:ext cx="4946567" cy="5153775"/>
            <a:chOff x="-2586625" y="-6575"/>
            <a:chExt cx="4946567" cy="5153775"/>
          </a:xfrm>
        </p:grpSpPr>
        <p:sp>
          <p:nvSpPr>
            <p:cNvPr id="172" name="Google Shape;172;p12"/>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73" name="Google Shape;173;p12"/>
            <p:cNvSpPr/>
            <p:nvPr/>
          </p:nvSpPr>
          <p:spPr>
            <a:xfrm>
              <a:off x="-2586625" y="-6575"/>
              <a:ext cx="4640050" cy="5153775"/>
            </a:xfrm>
            <a:custGeom>
              <a:rect l="l" t="t" r="r" b="b"/>
              <a:pathLst>
                <a:path w="185602" h="206151" extrusionOk="0">
                  <a:moveTo>
                    <a:pt x="263" y="206151"/>
                  </a:moveTo>
                  <a:lnTo>
                    <a:pt x="0" y="0"/>
                  </a:lnTo>
                  <a:lnTo>
                    <a:pt x="185602" y="263"/>
                  </a:lnTo>
                  <a:lnTo>
                    <a:pt x="146098" y="206089"/>
                  </a:lnTo>
                  <a:close/>
                </a:path>
              </a:pathLst>
            </a:custGeom>
            <a:gradFill>
              <a:gsLst>
                <a:gs pos="0">
                  <a:schemeClr val="accent1"/>
                </a:gs>
                <a:gs pos="100000">
                  <a:schemeClr val="accent2"/>
                </a:gs>
              </a:gsLst>
              <a:lin ang="16200038" scaled="0"/>
            </a:gradFill>
            <a:ln>
              <a:noFill/>
            </a:ln>
            <a:effectLst>
              <a:outerShdw blurRad="314325" algn="bl" rotWithShape="0">
                <a:schemeClr val="accent6">
                  <a:alpha val="50000"/>
                </a:schemeClr>
              </a:outerShdw>
            </a:effectLst>
          </p:spPr>
          <p:txBody>
            <a:bodyPr/>
            <a:lstStyle>
              <a:defPPr marR="0" lvl="0" algn="l" rtl="0">
                <a:lnSpc>
                  <a:spcPct val="100000"/>
                </a:lnSpc>
                <a:spcBef>
                  <a:spcPct val="0"/>
                </a:spcBef>
                <a:spcAft>
                  <a:spcPct val="0"/>
                </a:spcAft>
              </a:defPPr>
            </a:lstStyle>
            <a:p/>
          </p:txBody>
        </p:sp>
      </p:grpSp>
      <p:sp>
        <p:nvSpPr>
          <p:cNvPr id="174" name="Google Shape;174;p12"/>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ct val="0"/>
              </a:spcBef>
              <a:spcAft>
                <a:spcPct val="0"/>
              </a:spcAft>
              <a:buNone/>
            </a:pPr>
            <a:fld id="{00000000-1234-1234-1234-123412341234}" type="slidenum">
              <a:rPr lang="en"/>
              <a:pPr marL="0" lvl="0" indent="0" algn="l" rtl="0">
                <a:spcBef>
                  <a:spcPct val="0"/>
                </a:spcBef>
                <a:spcAft>
                  <a:spcPct val="0"/>
                </a:spcAft>
                <a:buNone/>
              </a:pPr>
              <a:t>‹#›</a:t>
            </a:fld>
            <a:endParaRPr/>
          </a:p>
        </p:txBody>
      </p:sp>
    </p:spTree>
  </p:cSld>
  <p:clrMapOvr>
    <a:masterClrMapping/>
  </p:clrMapOvr>
  <p:transition/>
  <p:timing/>
</p:sldLayout>
</file>

<file path=ppt/slideLayouts/slideLayout5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type="title">
  <p:cSld name="TITLE">
    <p:bg>
      <p:bgPr>
        <a:gradFill>
          <a:gsLst>
            <a:gs pos="0">
              <a:schemeClr val="lt1"/>
            </a:gs>
            <a:gs pos="19000">
              <a:schemeClr val="lt2"/>
            </a:gs>
            <a:gs pos="100000">
              <a:schemeClr val="lt2"/>
            </a:gs>
          </a:gsLst>
          <a:lin ang="10800025" scaled="0"/>
        </a:gradFill>
        <a:effectLst/>
      </p:bgPr>
    </p:bg>
    <p:spTree>
      <p:nvGrpSpPr>
        <p:cNvPr id="1" name="Shape 9"/>
        <p:cNvGrpSpPr/>
        <p:nvPr/>
      </p:nvGrpSpPr>
      <p:grpSpPr>
        <a:xfrm>
          <a:off x="0" y="0"/>
          <a:ext cx="0" cy="0"/>
        </a:xfrm>
      </p:grpSpPr>
      <p:grpSp>
        <p:nvGrpSpPr>
          <p:cNvPr id="10" name="Google Shape;10;p2"/>
          <p:cNvGrpSpPr/>
          <p:nvPr/>
        </p:nvGrpSpPr>
        <p:grpSpPr>
          <a:xfrm>
            <a:off x="5391536" y="0"/>
            <a:ext cx="2459469" cy="5143500"/>
            <a:chOff x="1511923" y="0"/>
            <a:chExt cx="2459469" cy="5143500"/>
          </a:xfrm>
        </p:grpSpPr>
        <p:sp>
          <p:nvSpPr>
            <p:cNvPr id="11" name="Google Shape;11;p2"/>
            <p:cNvSpPr/>
            <p:nvPr/>
          </p:nvSpPr>
          <p:spPr>
            <a:xfrm flipH="1">
              <a:off x="1867792"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2" name="Google Shape;12;p2"/>
            <p:cNvSpPr/>
            <p:nvPr/>
          </p:nvSpPr>
          <p:spPr>
            <a:xfrm flipH="1">
              <a:off x="1511923" y="0"/>
              <a:ext cx="2103600" cy="5143500"/>
            </a:xfrm>
            <a:prstGeom prst="parallelogram">
              <a:avLst>
                <a:gd name="adj" fmla="val 46349"/>
              </a:avLst>
            </a:prstGeom>
            <a:gradFill>
              <a:gsLst>
                <a:gs pos="0">
                  <a:schemeClr val="lt1"/>
                </a:gs>
                <a:gs pos="47000">
                  <a:schemeClr val="lt2"/>
                </a:gs>
                <a:gs pos="100000">
                  <a:schemeClr val="lt2"/>
                </a:gs>
              </a:gsLst>
              <a:lin ang="16198661"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13" name="Google Shape;13;p2"/>
          <p:cNvGrpSpPr/>
          <p:nvPr/>
        </p:nvGrpSpPr>
        <p:grpSpPr>
          <a:xfrm>
            <a:off x="4940486" y="0"/>
            <a:ext cx="2326044" cy="5143500"/>
            <a:chOff x="1060873" y="0"/>
            <a:chExt cx="2326044" cy="5143500"/>
          </a:xfrm>
        </p:grpSpPr>
        <p:sp>
          <p:nvSpPr>
            <p:cNvPr id="14" name="Google Shape;14;p2"/>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5" name="Google Shape;15;p2"/>
            <p:cNvSpPr/>
            <p:nvPr/>
          </p:nvSpPr>
          <p:spPr>
            <a:xfrm>
              <a:off x="1060873" y="0"/>
              <a:ext cx="2103600" cy="5143500"/>
            </a:xfrm>
            <a:prstGeom prst="parallelogram">
              <a:avLst>
                <a:gd name="adj" fmla="val 46349"/>
              </a:avLst>
            </a:prstGeom>
            <a:gradFill>
              <a:gsLst>
                <a:gs pos="0">
                  <a:schemeClr val="lt1"/>
                </a:gs>
                <a:gs pos="47000">
                  <a:schemeClr val="lt2"/>
                </a:gs>
                <a:gs pos="100000">
                  <a:schemeClr val="lt2"/>
                </a:gs>
              </a:gsLst>
              <a:lin ang="5400700" scaled="0"/>
            </a:gradFill>
            <a:ln>
              <a:noFill/>
            </a:ln>
            <a:effectLst>
              <a:outerShdw blurRad="214313" algn="bl" rotWithShape="0">
                <a:srgbClr val="000000">
                  <a:alpha val="20000"/>
                </a:srgbClr>
              </a:outerShdw>
            </a:effectLst>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16" name="Google Shape;16;p2"/>
          <p:cNvGrpSpPr/>
          <p:nvPr/>
        </p:nvGrpSpPr>
        <p:grpSpPr>
          <a:xfrm>
            <a:off x="3878963" y="-650"/>
            <a:ext cx="2838667" cy="5145500"/>
            <a:chOff x="-650" y="-650"/>
            <a:chExt cx="2838667" cy="5145500"/>
          </a:xfrm>
        </p:grpSpPr>
        <p:sp>
          <p:nvSpPr>
            <p:cNvPr id="17" name="Google Shape;17;p2"/>
            <p:cNvSpPr/>
            <p:nvPr/>
          </p:nvSpPr>
          <p:spPr>
            <a:xfrm flipH="1">
              <a:off x="734417"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8" name="Google Shape;18;p2"/>
            <p:cNvSpPr/>
            <p:nvPr/>
          </p:nvSpPr>
          <p:spPr>
            <a:xfrm>
              <a:off x="-650" y="-650"/>
              <a:ext cx="2492350" cy="5145500"/>
            </a:xfrm>
            <a:custGeom>
              <a:rect l="l" t="t" r="r" b="b"/>
              <a:pathLst>
                <a:path w="99694" h="205818" extrusionOk="0">
                  <a:moveTo>
                    <a:pt x="0" y="0"/>
                  </a:moveTo>
                  <a:lnTo>
                    <a:pt x="0" y="205820"/>
                  </a:lnTo>
                  <a:lnTo>
                    <a:pt x="99694" y="205820"/>
                  </a:lnTo>
                  <a:lnTo>
                    <a:pt x="60199" y="26"/>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50000"/>
                </a:schemeClr>
              </a:outerShdw>
            </a:effectLst>
          </p:spPr>
          <p:txBody>
            <a:bodyPr/>
            <a:lstStyle>
              <a:defPPr marR="0" lvl="0" algn="l" rtl="0">
                <a:lnSpc>
                  <a:spcPct val="100000"/>
                </a:lnSpc>
                <a:spcBef>
                  <a:spcPct val="0"/>
                </a:spcBef>
                <a:spcAft>
                  <a:spcPct val="0"/>
                </a:spcAft>
              </a:defPPr>
            </a:lstStyle>
            <a:p/>
          </p:txBody>
        </p:sp>
      </p:grpSp>
      <p:grpSp>
        <p:nvGrpSpPr>
          <p:cNvPr id="19" name="Google Shape;19;p2"/>
          <p:cNvGrpSpPr/>
          <p:nvPr/>
        </p:nvGrpSpPr>
        <p:grpSpPr>
          <a:xfrm>
            <a:off x="-6575" y="-6575"/>
            <a:ext cx="6246130" cy="5153775"/>
            <a:chOff x="-3886187" y="-6575"/>
            <a:chExt cx="6246130" cy="5153775"/>
          </a:xfrm>
        </p:grpSpPr>
        <p:sp>
          <p:nvSpPr>
            <p:cNvPr id="20" name="Google Shape;20;p2"/>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21" name="Google Shape;21;p2"/>
            <p:cNvSpPr/>
            <p:nvPr/>
          </p:nvSpPr>
          <p:spPr>
            <a:xfrm>
              <a:off x="-3886187" y="-6575"/>
              <a:ext cx="5936050" cy="5153775"/>
            </a:xfrm>
            <a:custGeom>
              <a:rect l="l" t="t" r="r" b="b"/>
              <a:pathLst>
                <a:path w="237442" h="206151" extrusionOk="0">
                  <a:moveTo>
                    <a:pt x="0" y="206151"/>
                  </a:moveTo>
                  <a:lnTo>
                    <a:pt x="0" y="0"/>
                  </a:lnTo>
                  <a:lnTo>
                    <a:pt x="237442" y="0"/>
                  </a:lnTo>
                  <a:lnTo>
                    <a:pt x="198081" y="206089"/>
                  </a:lnTo>
                  <a:close/>
                </a:path>
              </a:pathLst>
            </a:custGeom>
            <a:gradFill>
              <a:gsLst>
                <a:gs pos="0">
                  <a:schemeClr val="accent1"/>
                </a:gs>
                <a:gs pos="100000">
                  <a:schemeClr val="accent2"/>
                </a:gs>
              </a:gsLst>
              <a:lin ang="16200038" scaled="0"/>
            </a:gradFill>
            <a:ln>
              <a:noFill/>
            </a:ln>
            <a:effectLst>
              <a:outerShdw blurRad="314325" algn="bl" rotWithShape="0">
                <a:schemeClr val="accent6">
                  <a:alpha val="50000"/>
                </a:schemeClr>
              </a:outerShdw>
            </a:effectLst>
          </p:spPr>
          <p:txBody>
            <a:bodyPr/>
            <a:lstStyle>
              <a:defPPr marR="0" lvl="0" algn="l" rtl="0">
                <a:lnSpc>
                  <a:spcPct val="100000"/>
                </a:lnSpc>
                <a:spcBef>
                  <a:spcPct val="0"/>
                </a:spcBef>
                <a:spcAft>
                  <a:spcPct val="0"/>
                </a:spcAft>
              </a:defPPr>
            </a:lstStyle>
            <a:p/>
          </p:txBody>
        </p:sp>
      </p:grpSp>
      <p:sp>
        <p:nvSpPr>
          <p:cNvPr id="22" name="Google Shape;22;p2"/>
          <p:cNvSpPr txBox="1">
            <a:spLocks noGrp="1"/>
          </p:cNvSpPr>
          <p:nvPr>
            <p:ph type="ctrTitle"/>
          </p:nvPr>
        </p:nvSpPr>
        <p:spPr>
          <a:xfrm>
            <a:off x="685800" y="660050"/>
            <a:ext cx="4494300" cy="2265300"/>
          </a:xfrm>
          <a:prstGeom prst="rect">
            <a:avLst/>
          </a:prstGeom>
          <a:effectLst>
            <a:outerShdw blurRad="85725" dist="28575" dir="5400000" algn="bl" rotWithShape="0">
              <a:schemeClr val="accent6">
                <a:alpha val="25000"/>
              </a:schemeClr>
            </a:outerShdw>
          </a:effectLst>
        </p:spPr>
        <p:txBody>
          <a:bodyPr spcFirstLastPara="1" wrap="square" lIns="0" tIns="0" rIns="0" bIns="0" anchor="t" anchorCtr="0">
            <a:noAutofit/>
          </a:bodyPr>
          <a:lstStyle>
            <a:lvl1pPr lvl="0" rtl="0">
              <a:spcBef>
                <a:spcPct val="0"/>
              </a:spcBef>
              <a:spcAft>
                <a:spcPct val="0"/>
              </a:spcAft>
              <a:buClr>
                <a:schemeClr val="lt1"/>
              </a:buClr>
              <a:buSzPts val="5400"/>
              <a:buNone/>
              <a:defRPr sz="5400">
                <a:solidFill>
                  <a:schemeClr val="lt1"/>
                </a:solidFill>
              </a:defRPr>
            </a:lvl1pPr>
            <a:lvl2pPr lvl="1" rtl="0">
              <a:spcBef>
                <a:spcPct val="0"/>
              </a:spcBef>
              <a:spcAft>
                <a:spcPct val="0"/>
              </a:spcAft>
              <a:buClr>
                <a:schemeClr val="lt1"/>
              </a:buClr>
              <a:buSzPts val="5400"/>
              <a:buNone/>
              <a:defRPr sz="5400">
                <a:solidFill>
                  <a:schemeClr val="lt1"/>
                </a:solidFill>
              </a:defRPr>
            </a:lvl2pPr>
            <a:lvl3pPr lvl="2" rtl="0">
              <a:spcBef>
                <a:spcPct val="0"/>
              </a:spcBef>
              <a:spcAft>
                <a:spcPct val="0"/>
              </a:spcAft>
              <a:buClr>
                <a:schemeClr val="lt1"/>
              </a:buClr>
              <a:buSzPts val="5400"/>
              <a:buNone/>
              <a:defRPr sz="5400">
                <a:solidFill>
                  <a:schemeClr val="lt1"/>
                </a:solidFill>
              </a:defRPr>
            </a:lvl3pPr>
            <a:lvl4pPr lvl="3" rtl="0">
              <a:spcBef>
                <a:spcPct val="0"/>
              </a:spcBef>
              <a:spcAft>
                <a:spcPct val="0"/>
              </a:spcAft>
              <a:buClr>
                <a:schemeClr val="lt1"/>
              </a:buClr>
              <a:buSzPts val="5400"/>
              <a:buNone/>
              <a:defRPr sz="5400">
                <a:solidFill>
                  <a:schemeClr val="lt1"/>
                </a:solidFill>
              </a:defRPr>
            </a:lvl4pPr>
            <a:lvl5pPr lvl="4" rtl="0">
              <a:spcBef>
                <a:spcPct val="0"/>
              </a:spcBef>
              <a:spcAft>
                <a:spcPct val="0"/>
              </a:spcAft>
              <a:buClr>
                <a:schemeClr val="lt1"/>
              </a:buClr>
              <a:buSzPts val="5400"/>
              <a:buNone/>
              <a:defRPr sz="5400">
                <a:solidFill>
                  <a:schemeClr val="lt1"/>
                </a:solidFill>
              </a:defRPr>
            </a:lvl5pPr>
            <a:lvl6pPr lvl="5" rtl="0">
              <a:spcBef>
                <a:spcPct val="0"/>
              </a:spcBef>
              <a:spcAft>
                <a:spcPct val="0"/>
              </a:spcAft>
              <a:buClr>
                <a:schemeClr val="lt1"/>
              </a:buClr>
              <a:buSzPts val="5400"/>
              <a:buNone/>
              <a:defRPr sz="5400">
                <a:solidFill>
                  <a:schemeClr val="lt1"/>
                </a:solidFill>
              </a:defRPr>
            </a:lvl6pPr>
            <a:lvl7pPr lvl="6" rtl="0">
              <a:spcBef>
                <a:spcPct val="0"/>
              </a:spcBef>
              <a:spcAft>
                <a:spcPct val="0"/>
              </a:spcAft>
              <a:buClr>
                <a:schemeClr val="lt1"/>
              </a:buClr>
              <a:buSzPts val="5400"/>
              <a:buNone/>
              <a:defRPr sz="5400">
                <a:solidFill>
                  <a:schemeClr val="lt1"/>
                </a:solidFill>
              </a:defRPr>
            </a:lvl7pPr>
            <a:lvl8pPr lvl="7" rtl="0">
              <a:spcBef>
                <a:spcPct val="0"/>
              </a:spcBef>
              <a:spcAft>
                <a:spcPct val="0"/>
              </a:spcAft>
              <a:buClr>
                <a:schemeClr val="lt1"/>
              </a:buClr>
              <a:buSzPts val="5400"/>
              <a:buNone/>
              <a:defRPr sz="5400">
                <a:solidFill>
                  <a:schemeClr val="lt1"/>
                </a:solidFill>
              </a:defRPr>
            </a:lvl8pPr>
            <a:lvl9pPr lvl="8" rtl="0">
              <a:spcBef>
                <a:spcPct val="0"/>
              </a:spcBef>
              <a:spcAft>
                <a:spcPct val="0"/>
              </a:spcAft>
              <a:buClr>
                <a:schemeClr val="lt1"/>
              </a:buClr>
              <a:buSzPts val="5400"/>
              <a:buNone/>
              <a:defRPr sz="5400">
                <a:solidFill>
                  <a:schemeClr val="lt1"/>
                </a:solidFill>
              </a:defRPr>
            </a:lvl9pPr>
          </a:lstStyle>
          <a:p>
            <a:endParaRPr/>
          </a:p>
        </p:txBody>
      </p:sp>
    </p:spTree>
  </p:cSld>
  <p:clrMapOvr>
    <a:masterClrMapping/>
  </p:clrMapOvr>
  <p:transition/>
  <p:timing/>
</p:sldLayout>
</file>

<file path=ppt/slideLayouts/slideLayout5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Subtitle">
  <p:cSld name="TITLE_1">
    <p:bg>
      <p:bgPr>
        <a:gradFill>
          <a:gsLst>
            <a:gs pos="0">
              <a:srgbClr val="5A667B"/>
            </a:gs>
            <a:gs pos="100000">
              <a:srgbClr val="26282D"/>
            </a:gs>
          </a:gsLst>
          <a:lin ang="10800025" scaled="0"/>
        </a:gradFill>
        <a:effectLst/>
      </p:bgPr>
    </p:bg>
    <p:spTree>
      <p:nvGrpSpPr>
        <p:cNvPr id="1" name="Shape 23"/>
        <p:cNvGrpSpPr/>
        <p:nvPr/>
      </p:nvGrpSpPr>
      <p:grpSpPr>
        <a:xfrm>
          <a:off x="0" y="0"/>
          <a:ext cx="0" cy="0"/>
        </a:xfrm>
      </p:grpSpPr>
      <p:grpSp>
        <p:nvGrpSpPr>
          <p:cNvPr id="24" name="Google Shape;24;p3"/>
          <p:cNvGrpSpPr/>
          <p:nvPr/>
        </p:nvGrpSpPr>
        <p:grpSpPr>
          <a:xfrm>
            <a:off x="1512573" y="0"/>
            <a:ext cx="2383269" cy="5143500"/>
            <a:chOff x="1511923" y="0"/>
            <a:chExt cx="2383269" cy="5143500"/>
          </a:xfrm>
        </p:grpSpPr>
        <p:sp>
          <p:nvSpPr>
            <p:cNvPr id="25" name="Google Shape;25;p3"/>
            <p:cNvSpPr/>
            <p:nvPr/>
          </p:nvSpPr>
          <p:spPr>
            <a:xfrm flipH="1">
              <a:off x="1791592" y="0"/>
              <a:ext cx="2103600" cy="5143500"/>
            </a:xfrm>
            <a:prstGeom prst="parallelogram">
              <a:avLst>
                <a:gd name="adj" fmla="val 75274"/>
              </a:avLst>
            </a:prstGeom>
            <a:gradFill>
              <a:gsLst>
                <a:gs pos="0">
                  <a:srgbClr val="000000"/>
                </a:gs>
                <a:gs pos="13000">
                  <a:srgbClr val="000000"/>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26" name="Google Shape;26;p3"/>
            <p:cNvSpPr/>
            <p:nvPr/>
          </p:nvSpPr>
          <p:spPr>
            <a:xfrm flipH="1">
              <a:off x="1511923" y="0"/>
              <a:ext cx="2103600" cy="5143500"/>
            </a:xfrm>
            <a:prstGeom prst="parallelogram">
              <a:avLst>
                <a:gd name="adj" fmla="val 46349"/>
              </a:avLst>
            </a:prstGeom>
            <a:gradFill>
              <a:gsLst>
                <a:gs pos="0">
                  <a:srgbClr val="5A667B"/>
                </a:gs>
                <a:gs pos="100000">
                  <a:srgbClr val="26282D"/>
                </a:gs>
              </a:gsLst>
              <a:lin ang="16200038"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27" name="Google Shape;27;p3"/>
          <p:cNvGrpSpPr/>
          <p:nvPr/>
        </p:nvGrpSpPr>
        <p:grpSpPr>
          <a:xfrm>
            <a:off x="1061523" y="0"/>
            <a:ext cx="2326044" cy="5143500"/>
            <a:chOff x="1060873" y="0"/>
            <a:chExt cx="2326044" cy="5143500"/>
          </a:xfrm>
        </p:grpSpPr>
        <p:sp>
          <p:nvSpPr>
            <p:cNvPr id="28" name="Google Shape;28;p3"/>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29" name="Google Shape;29;p3"/>
            <p:cNvSpPr/>
            <p:nvPr/>
          </p:nvSpPr>
          <p:spPr>
            <a:xfrm>
              <a:off x="1060873" y="0"/>
              <a:ext cx="2103600" cy="5143500"/>
            </a:xfrm>
            <a:prstGeom prst="parallelogram">
              <a:avLst>
                <a:gd name="adj" fmla="val 46349"/>
              </a:avLst>
            </a:prstGeom>
            <a:gradFill>
              <a:gsLst>
                <a:gs pos="0">
                  <a:srgbClr val="5A667B"/>
                </a:gs>
                <a:gs pos="100000">
                  <a:srgbClr val="26282D"/>
                </a:gs>
              </a:gsLst>
              <a:lin ang="5400012" scaled="0"/>
            </a:gradFill>
            <a:ln>
              <a:noFill/>
            </a:ln>
            <a:effectLst>
              <a:outerShdw blurRad="214313" algn="bl" rotWithShape="0">
                <a:srgbClr val="000000">
                  <a:alpha val="72000"/>
                </a:srgbClr>
              </a:outerShdw>
            </a:effectLst>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30" name="Google Shape;30;p3"/>
          <p:cNvGrpSpPr/>
          <p:nvPr/>
        </p:nvGrpSpPr>
        <p:grpSpPr>
          <a:xfrm>
            <a:off x="0" y="-650"/>
            <a:ext cx="2914867" cy="5145500"/>
            <a:chOff x="-650" y="-650"/>
            <a:chExt cx="2914867" cy="5145500"/>
          </a:xfrm>
        </p:grpSpPr>
        <p:sp>
          <p:nvSpPr>
            <p:cNvPr id="31" name="Google Shape;31;p3"/>
            <p:cNvSpPr/>
            <p:nvPr/>
          </p:nvSpPr>
          <p:spPr>
            <a:xfrm flipH="1">
              <a:off x="810617" y="0"/>
              <a:ext cx="2103600" cy="5143500"/>
            </a:xfrm>
            <a:prstGeom prst="parallelogram">
              <a:avLst>
                <a:gd name="adj" fmla="val 75274"/>
              </a:avLst>
            </a:prstGeom>
            <a:gradFill>
              <a:gsLst>
                <a:gs pos="0">
                  <a:srgbClr val="000000"/>
                </a:gs>
                <a:gs pos="13000">
                  <a:srgbClr val="000000"/>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32" name="Google Shape;32;p3"/>
            <p:cNvSpPr/>
            <p:nvPr/>
          </p:nvSpPr>
          <p:spPr>
            <a:xfrm>
              <a:off x="-650" y="-650"/>
              <a:ext cx="2492350" cy="5145500"/>
            </a:xfrm>
            <a:custGeom>
              <a:rect l="l" t="t" r="r" b="b"/>
              <a:pathLst>
                <a:path w="99694" h="205818" extrusionOk="0">
                  <a:moveTo>
                    <a:pt x="0" y="0"/>
                  </a:moveTo>
                  <a:lnTo>
                    <a:pt x="0" y="205820"/>
                  </a:lnTo>
                  <a:lnTo>
                    <a:pt x="99694" y="205820"/>
                  </a:lnTo>
                  <a:lnTo>
                    <a:pt x="60199" y="26"/>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74000"/>
                </a:schemeClr>
              </a:outerShdw>
            </a:effectLst>
          </p:spPr>
          <p:txBody>
            <a:bodyPr/>
            <a:lstStyle>
              <a:defPPr marR="0" lvl="0" algn="l" rtl="0">
                <a:lnSpc>
                  <a:spcPct val="100000"/>
                </a:lnSpc>
                <a:spcBef>
                  <a:spcPct val="0"/>
                </a:spcBef>
                <a:spcAft>
                  <a:spcPct val="0"/>
                </a:spcAft>
              </a:defPPr>
            </a:lstStyle>
            <a:p/>
          </p:txBody>
        </p:sp>
      </p:grpSp>
      <p:grpSp>
        <p:nvGrpSpPr>
          <p:cNvPr id="33" name="Google Shape;33;p3"/>
          <p:cNvGrpSpPr/>
          <p:nvPr/>
        </p:nvGrpSpPr>
        <p:grpSpPr>
          <a:xfrm>
            <a:off x="0" y="0"/>
            <a:ext cx="2360592" cy="5145650"/>
            <a:chOff x="-650" y="0"/>
            <a:chExt cx="2360592" cy="5145650"/>
          </a:xfrm>
        </p:grpSpPr>
        <p:sp>
          <p:nvSpPr>
            <p:cNvPr id="34" name="Google Shape;34;p3"/>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35" name="Google Shape;35;p3"/>
            <p:cNvSpPr/>
            <p:nvPr/>
          </p:nvSpPr>
          <p:spPr>
            <a:xfrm>
              <a:off x="-650" y="0"/>
              <a:ext cx="2054075" cy="5145650"/>
            </a:xfrm>
            <a:custGeom>
              <a:rect l="l" t="t" r="r" b="b"/>
              <a:pathLst>
                <a:path w="82163" h="205826" extrusionOk="0">
                  <a:moveTo>
                    <a:pt x="0" y="205743"/>
                  </a:moveTo>
                  <a:lnTo>
                    <a:pt x="26" y="0"/>
                  </a:lnTo>
                  <a:lnTo>
                    <a:pt x="82163" y="0"/>
                  </a:lnTo>
                  <a:lnTo>
                    <a:pt x="42659" y="205826"/>
                  </a:lnTo>
                  <a:close/>
                </a:path>
              </a:pathLst>
            </a:custGeom>
            <a:gradFill>
              <a:gsLst>
                <a:gs pos="0">
                  <a:schemeClr val="accent1"/>
                </a:gs>
                <a:gs pos="100000">
                  <a:schemeClr val="accent2"/>
                </a:gs>
              </a:gsLst>
              <a:lin ang="16200038" scaled="0"/>
            </a:gradFill>
            <a:ln>
              <a:noFill/>
            </a:ln>
            <a:effectLst>
              <a:outerShdw blurRad="314325" algn="bl" rotWithShape="0">
                <a:schemeClr val="accent6">
                  <a:alpha val="50000"/>
                </a:schemeClr>
              </a:outerShdw>
            </a:effectLst>
          </p:spPr>
          <p:txBody>
            <a:bodyPr/>
            <a:lstStyle>
              <a:defPPr marR="0" lvl="0" algn="l" rtl="0">
                <a:lnSpc>
                  <a:spcPct val="100000"/>
                </a:lnSpc>
                <a:spcBef>
                  <a:spcPct val="0"/>
                </a:spcBef>
                <a:spcAft>
                  <a:spcPct val="0"/>
                </a:spcAft>
              </a:defPPr>
            </a:lstStyle>
            <a:p/>
          </p:txBody>
        </p:sp>
      </p:grpSp>
      <p:sp>
        <p:nvSpPr>
          <p:cNvPr id="36" name="Google Shape;36;p3"/>
          <p:cNvSpPr txBox="1">
            <a:spLocks noGrp="1"/>
          </p:cNvSpPr>
          <p:nvPr>
            <p:ph type="ctrTitle"/>
          </p:nvPr>
        </p:nvSpPr>
        <p:spPr>
          <a:xfrm>
            <a:off x="2596600" y="2011738"/>
            <a:ext cx="5861700" cy="635700"/>
          </a:xfrm>
          <a:prstGeom prst="rect">
            <a:avLst/>
          </a:prstGeom>
        </p:spPr>
        <p:txBody>
          <a:bodyPr spcFirstLastPara="1" wrap="square" lIns="0" tIns="0" rIns="0" bIns="0" anchor="b" anchorCtr="0">
            <a:noAutofit/>
          </a:bodyPr>
          <a:lstStyle>
            <a:lvl1pPr lvl="0" rtl="0">
              <a:spcBef>
                <a:spcPct val="0"/>
              </a:spcBef>
              <a:spcAft>
                <a:spcPct val="0"/>
              </a:spcAft>
              <a:buClr>
                <a:schemeClr val="accent1"/>
              </a:buClr>
              <a:buSzPts val="4200"/>
              <a:buNone/>
              <a:defRPr sz="4200">
                <a:solidFill>
                  <a:schemeClr val="accent1"/>
                </a:solidFill>
              </a:defRPr>
            </a:lvl1pPr>
            <a:lvl2pPr lvl="1" rtl="0">
              <a:spcBef>
                <a:spcPct val="0"/>
              </a:spcBef>
              <a:spcAft>
                <a:spcPct val="0"/>
              </a:spcAft>
              <a:buClr>
                <a:schemeClr val="accent1"/>
              </a:buClr>
              <a:buSzPts val="4200"/>
              <a:buNone/>
              <a:defRPr sz="4200">
                <a:solidFill>
                  <a:schemeClr val="accent1"/>
                </a:solidFill>
              </a:defRPr>
            </a:lvl2pPr>
            <a:lvl3pPr lvl="2" rtl="0">
              <a:spcBef>
                <a:spcPct val="0"/>
              </a:spcBef>
              <a:spcAft>
                <a:spcPct val="0"/>
              </a:spcAft>
              <a:buClr>
                <a:schemeClr val="accent1"/>
              </a:buClr>
              <a:buSzPts val="4200"/>
              <a:buNone/>
              <a:defRPr sz="4200">
                <a:solidFill>
                  <a:schemeClr val="accent1"/>
                </a:solidFill>
              </a:defRPr>
            </a:lvl3pPr>
            <a:lvl4pPr lvl="3" rtl="0">
              <a:spcBef>
                <a:spcPct val="0"/>
              </a:spcBef>
              <a:spcAft>
                <a:spcPct val="0"/>
              </a:spcAft>
              <a:buClr>
                <a:schemeClr val="accent1"/>
              </a:buClr>
              <a:buSzPts val="4200"/>
              <a:buNone/>
              <a:defRPr sz="4200">
                <a:solidFill>
                  <a:schemeClr val="accent1"/>
                </a:solidFill>
              </a:defRPr>
            </a:lvl4pPr>
            <a:lvl5pPr lvl="4" rtl="0">
              <a:spcBef>
                <a:spcPct val="0"/>
              </a:spcBef>
              <a:spcAft>
                <a:spcPct val="0"/>
              </a:spcAft>
              <a:buClr>
                <a:schemeClr val="accent1"/>
              </a:buClr>
              <a:buSzPts val="4200"/>
              <a:buNone/>
              <a:defRPr sz="4200">
                <a:solidFill>
                  <a:schemeClr val="accent1"/>
                </a:solidFill>
              </a:defRPr>
            </a:lvl5pPr>
            <a:lvl6pPr lvl="5" rtl="0">
              <a:spcBef>
                <a:spcPct val="0"/>
              </a:spcBef>
              <a:spcAft>
                <a:spcPct val="0"/>
              </a:spcAft>
              <a:buClr>
                <a:schemeClr val="accent1"/>
              </a:buClr>
              <a:buSzPts val="4200"/>
              <a:buNone/>
              <a:defRPr sz="4200">
                <a:solidFill>
                  <a:schemeClr val="accent1"/>
                </a:solidFill>
              </a:defRPr>
            </a:lvl6pPr>
            <a:lvl7pPr lvl="6" rtl="0">
              <a:spcBef>
                <a:spcPct val="0"/>
              </a:spcBef>
              <a:spcAft>
                <a:spcPct val="0"/>
              </a:spcAft>
              <a:buClr>
                <a:schemeClr val="accent1"/>
              </a:buClr>
              <a:buSzPts val="4200"/>
              <a:buNone/>
              <a:defRPr sz="4200">
                <a:solidFill>
                  <a:schemeClr val="accent1"/>
                </a:solidFill>
              </a:defRPr>
            </a:lvl7pPr>
            <a:lvl8pPr lvl="7" rtl="0">
              <a:spcBef>
                <a:spcPct val="0"/>
              </a:spcBef>
              <a:spcAft>
                <a:spcPct val="0"/>
              </a:spcAft>
              <a:buClr>
                <a:schemeClr val="accent1"/>
              </a:buClr>
              <a:buSzPts val="4200"/>
              <a:buNone/>
              <a:defRPr sz="4200">
                <a:solidFill>
                  <a:schemeClr val="accent1"/>
                </a:solidFill>
              </a:defRPr>
            </a:lvl8pPr>
            <a:lvl9pPr lvl="8" rtl="0">
              <a:spcBef>
                <a:spcPct val="0"/>
              </a:spcBef>
              <a:spcAft>
                <a:spcPct val="0"/>
              </a:spcAft>
              <a:buClr>
                <a:schemeClr val="accent1"/>
              </a:buClr>
              <a:buSzPts val="4200"/>
              <a:buNone/>
              <a:defRPr sz="4200">
                <a:solidFill>
                  <a:schemeClr val="accent1"/>
                </a:solidFill>
              </a:defRPr>
            </a:lvl9pPr>
          </a:lstStyle>
          <a:p>
            <a:endParaRPr/>
          </a:p>
        </p:txBody>
      </p:sp>
      <p:sp>
        <p:nvSpPr>
          <p:cNvPr id="37" name="Google Shape;37;p3"/>
          <p:cNvSpPr txBox="1">
            <a:spLocks noGrp="1"/>
          </p:cNvSpPr>
          <p:nvPr>
            <p:ph type="subTitle" idx="1"/>
          </p:nvPr>
        </p:nvSpPr>
        <p:spPr>
          <a:xfrm>
            <a:off x="2596600" y="2744165"/>
            <a:ext cx="5861700" cy="387600"/>
          </a:xfrm>
          <a:prstGeom prst="rect">
            <a:avLst/>
          </a:prstGeom>
        </p:spPr>
        <p:txBody>
          <a:bodyPr spcFirstLastPara="1" wrap="square" lIns="0" tIns="0" rIns="0" bIns="0" anchor="t" anchorCtr="0">
            <a:noAutofit/>
          </a:bodyPr>
          <a:lstStyle>
            <a:lvl1pPr lvl="0" rtl="0">
              <a:spcBef>
                <a:spcPct val="0"/>
              </a:spcBef>
              <a:spcAft>
                <a:spcPct val="0"/>
              </a:spcAft>
              <a:buClr>
                <a:schemeClr val="lt2"/>
              </a:buClr>
              <a:buSzPts val="2400"/>
              <a:buNone/>
              <a:defRPr>
                <a:solidFill>
                  <a:schemeClr val="lt2"/>
                </a:solidFill>
              </a:defRPr>
            </a:lvl1pPr>
            <a:lvl2pPr lvl="1" rtl="0">
              <a:spcBef>
                <a:spcPts val="600"/>
              </a:spcBef>
              <a:spcAft>
                <a:spcPct val="0"/>
              </a:spcAft>
              <a:buClr>
                <a:schemeClr val="lt2"/>
              </a:buClr>
              <a:buSzPts val="3000"/>
              <a:buNone/>
              <a:defRPr sz="3000">
                <a:solidFill>
                  <a:schemeClr val="lt2"/>
                </a:solidFill>
              </a:defRPr>
            </a:lvl2pPr>
            <a:lvl3pPr lvl="2" rtl="0">
              <a:spcBef>
                <a:spcPts val="600"/>
              </a:spcBef>
              <a:spcAft>
                <a:spcPct val="0"/>
              </a:spcAft>
              <a:buSzPts val="3000"/>
              <a:buNone/>
              <a:defRPr sz="3000">
                <a:solidFill>
                  <a:schemeClr val="lt2"/>
                </a:solidFill>
              </a:defRPr>
            </a:lvl3pPr>
            <a:lvl4pPr lvl="3" rtl="0">
              <a:spcBef>
                <a:spcPts val="600"/>
              </a:spcBef>
              <a:spcAft>
                <a:spcPct val="0"/>
              </a:spcAft>
              <a:buSzPts val="3000"/>
              <a:buNone/>
              <a:defRPr sz="3000">
                <a:solidFill>
                  <a:schemeClr val="lt2"/>
                </a:solidFill>
              </a:defRPr>
            </a:lvl4pPr>
            <a:lvl5pPr lvl="4" rtl="0">
              <a:spcBef>
                <a:spcPts val="600"/>
              </a:spcBef>
              <a:spcAft>
                <a:spcPct val="0"/>
              </a:spcAft>
              <a:buSzPts val="3000"/>
              <a:buNone/>
              <a:defRPr sz="3000">
                <a:solidFill>
                  <a:schemeClr val="lt2"/>
                </a:solidFill>
              </a:defRPr>
            </a:lvl5pPr>
            <a:lvl6pPr lvl="5" rtl="0">
              <a:spcBef>
                <a:spcPts val="600"/>
              </a:spcBef>
              <a:spcAft>
                <a:spcPct val="0"/>
              </a:spcAft>
              <a:buSzPts val="3000"/>
              <a:buNone/>
              <a:defRPr sz="3000">
                <a:solidFill>
                  <a:schemeClr val="lt2"/>
                </a:solidFill>
              </a:defRPr>
            </a:lvl6pPr>
            <a:lvl7pPr lvl="6" rtl="0">
              <a:spcBef>
                <a:spcPts val="600"/>
              </a:spcBef>
              <a:spcAft>
                <a:spcPct val="0"/>
              </a:spcAft>
              <a:buSzPts val="3000"/>
              <a:buNone/>
              <a:defRPr sz="3000">
                <a:solidFill>
                  <a:schemeClr val="lt2"/>
                </a:solidFill>
              </a:defRPr>
            </a:lvl7pPr>
            <a:lvl8pPr lvl="7" rtl="0">
              <a:spcBef>
                <a:spcPts val="600"/>
              </a:spcBef>
              <a:spcAft>
                <a:spcPct val="0"/>
              </a:spcAft>
              <a:buSzPts val="3000"/>
              <a:buNone/>
              <a:defRPr sz="3000">
                <a:solidFill>
                  <a:schemeClr val="lt2"/>
                </a:solidFill>
              </a:defRPr>
            </a:lvl8pPr>
            <a:lvl9pPr lvl="8" rtl="0">
              <a:spcBef>
                <a:spcPts val="600"/>
              </a:spcBef>
              <a:spcAft>
                <a:spcPts val="600"/>
              </a:spcAft>
              <a:buSzPts val="3000"/>
              <a:buNone/>
              <a:defRPr sz="3000">
                <a:solidFill>
                  <a:schemeClr val="lt2"/>
                </a:solidFill>
              </a:defRPr>
            </a:lvl9pPr>
          </a:lstStyle>
          <a:p>
            <a:endParaRPr/>
          </a:p>
        </p:txBody>
      </p:sp>
    </p:spTree>
  </p:cSld>
  <p:clrMapOvr>
    <a:masterClrMapping/>
  </p:clrMapOvr>
  <p:transition/>
  <p:timing/>
</p:sldLayout>
</file>

<file path=ppt/slideLayouts/slideLayout5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Quote">
  <p:cSld name="TITLE_1_1">
    <p:bg>
      <p:bgPr>
        <a:gradFill>
          <a:gsLst>
            <a:gs pos="0">
              <a:schemeClr val="lt1"/>
            </a:gs>
            <a:gs pos="19000">
              <a:schemeClr val="lt2"/>
            </a:gs>
            <a:gs pos="100000">
              <a:schemeClr val="lt2"/>
            </a:gs>
          </a:gsLst>
          <a:lin ang="10800025" scaled="0"/>
        </a:gradFill>
        <a:effectLst/>
      </p:bgPr>
    </p:bg>
    <p:spTree>
      <p:nvGrpSpPr>
        <p:cNvPr id="1" name="Shape 38"/>
        <p:cNvGrpSpPr/>
        <p:nvPr/>
      </p:nvGrpSpPr>
      <p:grpSpPr>
        <a:xfrm>
          <a:off x="0" y="0"/>
          <a:ext cx="0" cy="0"/>
        </a:xfrm>
      </p:grpSpPr>
      <p:grpSp>
        <p:nvGrpSpPr>
          <p:cNvPr id="39" name="Google Shape;39;p4"/>
          <p:cNvGrpSpPr/>
          <p:nvPr/>
        </p:nvGrpSpPr>
        <p:grpSpPr>
          <a:xfrm>
            <a:off x="5391536" y="0"/>
            <a:ext cx="2459469" cy="5143500"/>
            <a:chOff x="1511923" y="0"/>
            <a:chExt cx="2459469" cy="5143500"/>
          </a:xfrm>
        </p:grpSpPr>
        <p:sp>
          <p:nvSpPr>
            <p:cNvPr id="40" name="Google Shape;40;p4"/>
            <p:cNvSpPr/>
            <p:nvPr/>
          </p:nvSpPr>
          <p:spPr>
            <a:xfrm flipH="1">
              <a:off x="1867792"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1" name="Google Shape;41;p4"/>
            <p:cNvSpPr/>
            <p:nvPr/>
          </p:nvSpPr>
          <p:spPr>
            <a:xfrm flipH="1">
              <a:off x="1511923" y="0"/>
              <a:ext cx="2103600" cy="5143500"/>
            </a:xfrm>
            <a:prstGeom prst="parallelogram">
              <a:avLst>
                <a:gd name="adj" fmla="val 46349"/>
              </a:avLst>
            </a:prstGeom>
            <a:gradFill>
              <a:gsLst>
                <a:gs pos="0">
                  <a:schemeClr val="lt1"/>
                </a:gs>
                <a:gs pos="47000">
                  <a:schemeClr val="lt2"/>
                </a:gs>
                <a:gs pos="100000">
                  <a:schemeClr val="lt2"/>
                </a:gs>
              </a:gsLst>
              <a:lin ang="16198661"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42" name="Google Shape;42;p4"/>
          <p:cNvGrpSpPr/>
          <p:nvPr/>
        </p:nvGrpSpPr>
        <p:grpSpPr>
          <a:xfrm>
            <a:off x="4940486" y="0"/>
            <a:ext cx="2326044" cy="5143500"/>
            <a:chOff x="1060873" y="0"/>
            <a:chExt cx="2326044" cy="5143500"/>
          </a:xfrm>
        </p:grpSpPr>
        <p:sp>
          <p:nvSpPr>
            <p:cNvPr id="43" name="Google Shape;43;p4"/>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4" name="Google Shape;44;p4"/>
            <p:cNvSpPr/>
            <p:nvPr/>
          </p:nvSpPr>
          <p:spPr>
            <a:xfrm>
              <a:off x="1060873" y="0"/>
              <a:ext cx="2103600" cy="5143500"/>
            </a:xfrm>
            <a:prstGeom prst="parallelogram">
              <a:avLst>
                <a:gd name="adj" fmla="val 46349"/>
              </a:avLst>
            </a:prstGeom>
            <a:gradFill>
              <a:gsLst>
                <a:gs pos="0">
                  <a:schemeClr val="lt1"/>
                </a:gs>
                <a:gs pos="47000">
                  <a:schemeClr val="lt2"/>
                </a:gs>
                <a:gs pos="100000">
                  <a:schemeClr val="lt2"/>
                </a:gs>
              </a:gsLst>
              <a:lin ang="5400700" scaled="0"/>
            </a:gradFill>
            <a:ln>
              <a:noFill/>
            </a:ln>
            <a:effectLst>
              <a:outerShdw blurRad="214313" algn="bl" rotWithShape="0">
                <a:srgbClr val="000000">
                  <a:alpha val="20000"/>
                </a:srgbClr>
              </a:outerShdw>
            </a:effectLst>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45" name="Google Shape;45;p4"/>
          <p:cNvGrpSpPr/>
          <p:nvPr/>
        </p:nvGrpSpPr>
        <p:grpSpPr>
          <a:xfrm>
            <a:off x="3878963" y="-650"/>
            <a:ext cx="2838667" cy="5145500"/>
            <a:chOff x="-650" y="-650"/>
            <a:chExt cx="2838667" cy="5145500"/>
          </a:xfrm>
        </p:grpSpPr>
        <p:sp>
          <p:nvSpPr>
            <p:cNvPr id="46" name="Google Shape;46;p4"/>
            <p:cNvSpPr/>
            <p:nvPr/>
          </p:nvSpPr>
          <p:spPr>
            <a:xfrm flipH="1">
              <a:off x="734417"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7" name="Google Shape;47;p4"/>
            <p:cNvSpPr/>
            <p:nvPr/>
          </p:nvSpPr>
          <p:spPr>
            <a:xfrm>
              <a:off x="-650" y="-650"/>
              <a:ext cx="2492350" cy="5145500"/>
            </a:xfrm>
            <a:custGeom>
              <a:rect l="l" t="t" r="r" b="b"/>
              <a:pathLst>
                <a:path w="99694" h="205818" extrusionOk="0">
                  <a:moveTo>
                    <a:pt x="0" y="0"/>
                  </a:moveTo>
                  <a:lnTo>
                    <a:pt x="0" y="205820"/>
                  </a:lnTo>
                  <a:lnTo>
                    <a:pt x="99694" y="205820"/>
                  </a:lnTo>
                  <a:lnTo>
                    <a:pt x="60199" y="26"/>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50000"/>
                </a:schemeClr>
              </a:outerShdw>
            </a:effectLst>
          </p:spPr>
          <p:txBody>
            <a:bodyPr/>
            <a:lstStyle>
              <a:defPPr marR="0" lvl="0" algn="l" rtl="0">
                <a:lnSpc>
                  <a:spcPct val="100000"/>
                </a:lnSpc>
                <a:spcBef>
                  <a:spcPct val="0"/>
                </a:spcBef>
                <a:spcAft>
                  <a:spcPct val="0"/>
                </a:spcAft>
              </a:defPPr>
            </a:lstStyle>
            <a:p/>
          </p:txBody>
        </p:sp>
      </p:grpSp>
      <p:grpSp>
        <p:nvGrpSpPr>
          <p:cNvPr id="48" name="Google Shape;48;p4"/>
          <p:cNvGrpSpPr/>
          <p:nvPr/>
        </p:nvGrpSpPr>
        <p:grpSpPr>
          <a:xfrm>
            <a:off x="-6575" y="-6575"/>
            <a:ext cx="6246130" cy="5153775"/>
            <a:chOff x="-3886187" y="-6575"/>
            <a:chExt cx="6246130" cy="5153775"/>
          </a:xfrm>
        </p:grpSpPr>
        <p:sp>
          <p:nvSpPr>
            <p:cNvPr id="49" name="Google Shape;49;p4"/>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0" name="Google Shape;50;p4"/>
            <p:cNvSpPr/>
            <p:nvPr/>
          </p:nvSpPr>
          <p:spPr>
            <a:xfrm>
              <a:off x="-3886187" y="-6575"/>
              <a:ext cx="5936050" cy="5153775"/>
            </a:xfrm>
            <a:custGeom>
              <a:rect l="l" t="t" r="r" b="b"/>
              <a:pathLst>
                <a:path w="237442" h="206151" extrusionOk="0">
                  <a:moveTo>
                    <a:pt x="0" y="206151"/>
                  </a:moveTo>
                  <a:lnTo>
                    <a:pt x="0" y="0"/>
                  </a:lnTo>
                  <a:lnTo>
                    <a:pt x="237442" y="0"/>
                  </a:lnTo>
                  <a:lnTo>
                    <a:pt x="198081" y="206089"/>
                  </a:lnTo>
                  <a:close/>
                </a:path>
              </a:pathLst>
            </a:custGeom>
            <a:gradFill>
              <a:gsLst>
                <a:gs pos="0">
                  <a:schemeClr val="accent1"/>
                </a:gs>
                <a:gs pos="100000">
                  <a:schemeClr val="accent2"/>
                </a:gs>
              </a:gsLst>
              <a:lin ang="16200038" scaled="0"/>
            </a:gradFill>
            <a:ln>
              <a:noFill/>
            </a:ln>
            <a:effectLst>
              <a:outerShdw blurRad="314325" algn="bl" rotWithShape="0">
                <a:schemeClr val="accent6">
                  <a:alpha val="50000"/>
                </a:schemeClr>
              </a:outerShdw>
            </a:effectLst>
          </p:spPr>
          <p:txBody>
            <a:bodyPr/>
            <a:lstStyle>
              <a:defPPr marR="0" lvl="0" algn="l" rtl="0">
                <a:lnSpc>
                  <a:spcPct val="100000"/>
                </a:lnSpc>
                <a:spcBef>
                  <a:spcPct val="0"/>
                </a:spcBef>
                <a:spcAft>
                  <a:spcPct val="0"/>
                </a:spcAft>
              </a:defPPr>
            </a:lstStyle>
            <a:p/>
          </p:txBody>
        </p:sp>
      </p:grpSp>
      <p:sp>
        <p:nvSpPr>
          <p:cNvPr id="51" name="Google Shape;51;p4"/>
          <p:cNvSpPr txBox="1">
            <a:spLocks noGrp="1"/>
          </p:cNvSpPr>
          <p:nvPr>
            <p:ph type="body" idx="1"/>
          </p:nvPr>
        </p:nvSpPr>
        <p:spPr>
          <a:xfrm>
            <a:off x="911750" y="643275"/>
            <a:ext cx="4130400" cy="3853200"/>
          </a:xfrm>
          <a:prstGeom prst="rect">
            <a:avLst/>
          </a:prstGeom>
        </p:spPr>
        <p:txBody>
          <a:bodyPr spcFirstLastPara="1" wrap="square" lIns="0" tIns="0" rIns="0" bIns="0" anchor="t" anchorCtr="0">
            <a:noAutofit/>
          </a:bodyPr>
          <a:lstStyle>
            <a:lvl1pPr marL="457200" lvl="0" indent="-431800" rtl="0">
              <a:spcBef>
                <a:spcPct val="0"/>
              </a:spcBef>
              <a:spcAft>
                <a:spcPct val="0"/>
              </a:spcAft>
              <a:buSzPts val="3200"/>
              <a:buFont typeface="IBM Plex Serif"/>
              <a:buChar char="▸"/>
              <a:defRPr sz="3200" b="1" i="1">
                <a:latin typeface="IBM Plex Serif"/>
                <a:ea typeface="IBM Plex Serif"/>
                <a:cs typeface="IBM Plex Serif"/>
                <a:sym typeface="IBM Plex Serif"/>
              </a:defRPr>
            </a:lvl1pPr>
            <a:lvl2pPr marL="914400" lvl="1" indent="-431800" rtl="0">
              <a:spcBef>
                <a:spcPts val="600"/>
              </a:spcBef>
              <a:spcAft>
                <a:spcPct val="0"/>
              </a:spcAft>
              <a:buSzPts val="3200"/>
              <a:buFont typeface="IBM Plex Serif"/>
              <a:buChar char="▹"/>
              <a:defRPr sz="3200" b="1" i="1">
                <a:latin typeface="IBM Plex Serif"/>
                <a:ea typeface="IBM Plex Serif"/>
                <a:cs typeface="IBM Plex Serif"/>
                <a:sym typeface="IBM Plex Serif"/>
              </a:defRPr>
            </a:lvl2pPr>
            <a:lvl3pPr marL="1371600" lvl="2" indent="-431800" rtl="0">
              <a:spcBef>
                <a:spcPts val="600"/>
              </a:spcBef>
              <a:spcAft>
                <a:spcPct val="0"/>
              </a:spcAft>
              <a:buSzPts val="3200"/>
              <a:buFont typeface="IBM Plex Serif"/>
              <a:buChar char="■"/>
              <a:defRPr sz="3200" b="1" i="1">
                <a:latin typeface="IBM Plex Serif"/>
                <a:ea typeface="IBM Plex Serif"/>
                <a:cs typeface="IBM Plex Serif"/>
                <a:sym typeface="IBM Plex Serif"/>
              </a:defRPr>
            </a:lvl3pPr>
            <a:lvl4pPr marL="1828800" lvl="3" indent="-431800" rtl="0">
              <a:spcBef>
                <a:spcPts val="600"/>
              </a:spcBef>
              <a:spcAft>
                <a:spcPct val="0"/>
              </a:spcAft>
              <a:buSzPts val="3200"/>
              <a:buFont typeface="IBM Plex Serif"/>
              <a:buChar char="●"/>
              <a:defRPr sz="3200" b="1" i="1">
                <a:latin typeface="IBM Plex Serif"/>
                <a:ea typeface="IBM Plex Serif"/>
                <a:cs typeface="IBM Plex Serif"/>
                <a:sym typeface="IBM Plex Serif"/>
              </a:defRPr>
            </a:lvl4pPr>
            <a:lvl5pPr marL="2286000" lvl="4" indent="-431800" rtl="0">
              <a:spcBef>
                <a:spcPts val="600"/>
              </a:spcBef>
              <a:spcAft>
                <a:spcPct val="0"/>
              </a:spcAft>
              <a:buSzPts val="3200"/>
              <a:buFont typeface="IBM Plex Serif"/>
              <a:buChar char="○"/>
              <a:defRPr sz="3200" b="1" i="1">
                <a:latin typeface="IBM Plex Serif"/>
                <a:ea typeface="IBM Plex Serif"/>
                <a:cs typeface="IBM Plex Serif"/>
                <a:sym typeface="IBM Plex Serif"/>
              </a:defRPr>
            </a:lvl5pPr>
            <a:lvl6pPr marL="2743200" lvl="5" indent="-431800" rtl="0">
              <a:spcBef>
                <a:spcPts val="600"/>
              </a:spcBef>
              <a:spcAft>
                <a:spcPct val="0"/>
              </a:spcAft>
              <a:buSzPts val="3200"/>
              <a:buFont typeface="IBM Plex Serif"/>
              <a:buChar char="■"/>
              <a:defRPr sz="3200" b="1" i="1">
                <a:latin typeface="IBM Plex Serif"/>
                <a:ea typeface="IBM Plex Serif"/>
                <a:cs typeface="IBM Plex Serif"/>
                <a:sym typeface="IBM Plex Serif"/>
              </a:defRPr>
            </a:lvl6pPr>
            <a:lvl7pPr marL="3200400" lvl="6" indent="-431800" rtl="0">
              <a:spcBef>
                <a:spcPts val="600"/>
              </a:spcBef>
              <a:spcAft>
                <a:spcPct val="0"/>
              </a:spcAft>
              <a:buSzPts val="3200"/>
              <a:buFont typeface="IBM Plex Serif"/>
              <a:buChar char="●"/>
              <a:defRPr sz="3200" b="1" i="1">
                <a:latin typeface="IBM Plex Serif"/>
                <a:ea typeface="IBM Plex Serif"/>
                <a:cs typeface="IBM Plex Serif"/>
                <a:sym typeface="IBM Plex Serif"/>
              </a:defRPr>
            </a:lvl7pPr>
            <a:lvl8pPr marL="3657600" lvl="7" indent="-431800" rtl="0">
              <a:spcBef>
                <a:spcPts val="600"/>
              </a:spcBef>
              <a:spcAft>
                <a:spcPct val="0"/>
              </a:spcAft>
              <a:buSzPts val="3200"/>
              <a:buFont typeface="IBM Plex Serif"/>
              <a:buChar char="○"/>
              <a:defRPr sz="3200" b="1" i="1">
                <a:latin typeface="IBM Plex Serif"/>
                <a:ea typeface="IBM Plex Serif"/>
                <a:cs typeface="IBM Plex Serif"/>
                <a:sym typeface="IBM Plex Serif"/>
              </a:defRPr>
            </a:lvl8pPr>
            <a:lvl9pPr marL="4114800" lvl="8" indent="-431800" rtl="0">
              <a:spcBef>
                <a:spcPts val="600"/>
              </a:spcBef>
              <a:spcAft>
                <a:spcPts val="600"/>
              </a:spcAft>
              <a:buSzPts val="3200"/>
              <a:buFont typeface="IBM Plex Serif"/>
              <a:buChar char="■"/>
              <a:defRPr sz="3200" b="1" i="1">
                <a:latin typeface="IBM Plex Serif"/>
                <a:ea typeface="IBM Plex Serif"/>
                <a:cs typeface="IBM Plex Serif"/>
                <a:sym typeface="IBM Plex Serif"/>
              </a:defRPr>
            </a:lvl9pPr>
          </a:lstStyle>
          <a:p>
            <a:endParaRPr/>
          </a:p>
        </p:txBody>
      </p:sp>
      <p:sp>
        <p:nvSpPr>
          <p:cNvPr id="52" name="Google Shape;52;p4"/>
          <p:cNvSpPr txBox="1"/>
          <p:nvPr/>
        </p:nvSpPr>
        <p:spPr>
          <a:xfrm>
            <a:off x="297010" y="335022"/>
            <a:ext cx="674700" cy="653700"/>
          </a:xfrm>
          <a:prstGeom prst="rect">
            <a:avLst/>
          </a:prstGeom>
          <a:noFill/>
          <a:ln>
            <a:noFill/>
          </a:ln>
          <a:effectLst>
            <a:outerShdw blurRad="100013" dist="38100" dir="5400000" algn="bl" rotWithShape="0">
              <a:schemeClr val="accent6">
                <a:alpha val="50000"/>
              </a:schemeClr>
            </a:outerShdw>
          </a:effectLst>
        </p:spPr>
        <p:txBody>
          <a:bodyPr spcFirstLastPara="1" wrap="square" lIns="0" tIns="0" rIns="0" bIns="0" anchor="t" anchorCtr="0">
            <a:noAutofit/>
          </a:bodyPr>
          <a:lstStyle>
            <a:defPPr marR="0" lvl="0" algn="l" rtl="0">
              <a:lnSpc>
                <a:spcPct val="100000"/>
              </a:lnSpc>
              <a:spcBef>
                <a:spcPct val="0"/>
              </a:spcBef>
              <a:spcAft>
                <a:spcPct val="0"/>
              </a:spcAft>
            </a:defPPr>
          </a:lstStyle>
          <a:p>
            <a:pPr marL="0" lvl="0" indent="0" algn="ctr" rtl="0">
              <a:spcBef>
                <a:spcPct val="0"/>
              </a:spcBef>
              <a:spcAft>
                <a:spcPct val="0"/>
              </a:spcAft>
              <a:buNone/>
            </a:pPr>
            <a:r>
              <a:rPr lang="en" sz="7200">
                <a:solidFill>
                  <a:schemeClr val="lt1"/>
                </a:solidFill>
                <a:latin typeface="IBM Plex Serif SemiBold"/>
                <a:ea typeface="IBM Plex Serif SemiBold"/>
                <a:cs typeface="IBM Plex Serif SemiBold"/>
                <a:sym typeface="IBM Plex Serif SemiBold"/>
              </a:rPr>
              <a:t>“</a:t>
            </a:r>
            <a:endParaRPr sz="7200">
              <a:solidFill>
                <a:schemeClr val="lt1"/>
              </a:solidFill>
              <a:latin typeface="IBM Plex Serif SemiBold"/>
              <a:ea typeface="IBM Plex Serif SemiBold"/>
              <a:cs typeface="IBM Plex Serif SemiBold"/>
              <a:sym typeface="IBM Plex Serif SemiBold"/>
            </a:endParaRPr>
          </a:p>
        </p:txBody>
      </p:sp>
      <p:sp>
        <p:nvSpPr>
          <p:cNvPr id="53" name="Google Shape;53;p4"/>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ct val="0"/>
              </a:spcBef>
              <a:spcAft>
                <a:spcPct val="0"/>
              </a:spcAft>
              <a:buNone/>
            </a:pPr>
            <a:fld id="{00000000-1234-1234-1234-123412341234}" type="slidenum">
              <a:rPr lang="en"/>
              <a:pPr marL="0" lvl="0" indent="0" algn="l" rtl="0">
                <a:spcBef>
                  <a:spcPct val="0"/>
                </a:spcBef>
                <a:spcAft>
                  <a:spcPct val="0"/>
                </a:spcAft>
                <a:buNone/>
              </a:pPr>
              <a:t>‹#›</a:t>
            </a:fld>
            <a:endParaRPr/>
          </a:p>
        </p:txBody>
      </p:sp>
    </p:spTree>
  </p:cSld>
  <p:clrMapOvr>
    <a:masterClrMapping/>
  </p:clrMapOvr>
  <p:transition/>
  <p:timing/>
</p:sldLayout>
</file>

<file path=ppt/slideLayouts/slideLayout5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 1 column" type="tx">
  <p:cSld name="TITLE_AND_BODY">
    <p:spTree>
      <p:nvGrpSpPr>
        <p:cNvPr id="1" name="Shape 54"/>
        <p:cNvGrpSpPr/>
        <p:nvPr/>
      </p:nvGrpSpPr>
      <p:grpSpPr>
        <a:xfrm>
          <a:off x="0" y="0"/>
          <a:ext cx="0" cy="0"/>
        </a:xfrm>
      </p:grpSpPr>
      <p:grpSp>
        <p:nvGrpSpPr>
          <p:cNvPr id="55" name="Google Shape;55;p5"/>
          <p:cNvGrpSpPr/>
          <p:nvPr/>
        </p:nvGrpSpPr>
        <p:grpSpPr>
          <a:xfrm>
            <a:off x="598623" y="0"/>
            <a:ext cx="2459469" cy="5143500"/>
            <a:chOff x="1511923" y="0"/>
            <a:chExt cx="2459469" cy="5143500"/>
          </a:xfrm>
        </p:grpSpPr>
        <p:sp>
          <p:nvSpPr>
            <p:cNvPr id="56" name="Google Shape;56;p5"/>
            <p:cNvSpPr/>
            <p:nvPr/>
          </p:nvSpPr>
          <p:spPr>
            <a:xfrm flipH="1">
              <a:off x="1867792"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7" name="Google Shape;57;p5"/>
            <p:cNvSpPr/>
            <p:nvPr/>
          </p:nvSpPr>
          <p:spPr>
            <a:xfrm flipH="1">
              <a:off x="1511923" y="0"/>
              <a:ext cx="2103600" cy="5143500"/>
            </a:xfrm>
            <a:prstGeom prst="parallelogram">
              <a:avLst>
                <a:gd name="adj" fmla="val 46349"/>
              </a:avLst>
            </a:prstGeom>
            <a:gradFill>
              <a:gsLst>
                <a:gs pos="0">
                  <a:schemeClr val="lt1"/>
                </a:gs>
                <a:gs pos="47000">
                  <a:schemeClr val="lt2"/>
                </a:gs>
                <a:gs pos="100000">
                  <a:schemeClr val="lt2"/>
                </a:gs>
              </a:gsLst>
              <a:lin ang="16200038"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58" name="Google Shape;58;p5"/>
          <p:cNvGrpSpPr/>
          <p:nvPr/>
        </p:nvGrpSpPr>
        <p:grpSpPr>
          <a:xfrm>
            <a:off x="376173" y="0"/>
            <a:ext cx="2326044" cy="5143500"/>
            <a:chOff x="1060873" y="0"/>
            <a:chExt cx="2326044" cy="5143500"/>
          </a:xfrm>
        </p:grpSpPr>
        <p:sp>
          <p:nvSpPr>
            <p:cNvPr id="59" name="Google Shape;59;p5"/>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60" name="Google Shape;60;p5"/>
            <p:cNvSpPr/>
            <p:nvPr/>
          </p:nvSpPr>
          <p:spPr>
            <a:xfrm>
              <a:off x="1060873" y="0"/>
              <a:ext cx="2103600" cy="5143500"/>
            </a:xfrm>
            <a:prstGeom prst="parallelogram">
              <a:avLst>
                <a:gd name="adj" fmla="val 46349"/>
              </a:avLst>
            </a:prstGeom>
            <a:gradFill>
              <a:gsLst>
                <a:gs pos="0">
                  <a:schemeClr val="lt1"/>
                </a:gs>
                <a:gs pos="47000">
                  <a:schemeClr val="lt2"/>
                </a:gs>
                <a:gs pos="100000">
                  <a:schemeClr val="lt2"/>
                </a:gs>
              </a:gsLst>
              <a:lin ang="5400012" scaled="0"/>
            </a:gradFill>
            <a:ln>
              <a:noFill/>
            </a:ln>
            <a:effectLst>
              <a:outerShdw blurRad="214313" algn="bl" rotWithShape="0">
                <a:srgbClr val="000000">
                  <a:alpha val="20000"/>
                </a:srgbClr>
              </a:outerShdw>
            </a:effectLst>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61" name="Google Shape;61;p5"/>
          <p:cNvGrpSpPr/>
          <p:nvPr/>
        </p:nvGrpSpPr>
        <p:grpSpPr>
          <a:xfrm>
            <a:off x="0" y="0"/>
            <a:ext cx="2305717" cy="5144925"/>
            <a:chOff x="456100" y="0"/>
            <a:chExt cx="2305717" cy="5144925"/>
          </a:xfrm>
        </p:grpSpPr>
        <p:sp>
          <p:nvSpPr>
            <p:cNvPr id="62" name="Google Shape;62;p5"/>
            <p:cNvSpPr/>
            <p:nvPr/>
          </p:nvSpPr>
          <p:spPr>
            <a:xfrm flipH="1">
              <a:off x="658217"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63" name="Google Shape;63;p5"/>
            <p:cNvSpPr/>
            <p:nvPr/>
          </p:nvSpPr>
          <p:spPr>
            <a:xfrm>
              <a:off x="456100" y="0"/>
              <a:ext cx="2035600" cy="5144925"/>
            </a:xfrm>
            <a:custGeom>
              <a:rect l="l" t="t" r="r" b="b"/>
              <a:pathLst>
                <a:path w="81424" h="205797" extrusionOk="0">
                  <a:moveTo>
                    <a:pt x="72" y="0"/>
                  </a:moveTo>
                  <a:lnTo>
                    <a:pt x="0" y="205797"/>
                  </a:lnTo>
                  <a:lnTo>
                    <a:pt x="81424" y="205794"/>
                  </a:lnTo>
                  <a:lnTo>
                    <a:pt x="41929" y="0"/>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50000"/>
                </a:schemeClr>
              </a:outerShdw>
            </a:effectLst>
          </p:spPr>
          <p:txBody>
            <a:bodyPr/>
            <a:lstStyle>
              <a:defPPr marR="0" lvl="0" algn="l" rtl="0">
                <a:lnSpc>
                  <a:spcPct val="100000"/>
                </a:lnSpc>
                <a:spcBef>
                  <a:spcPct val="0"/>
                </a:spcBef>
                <a:spcAft>
                  <a:spcPct val="0"/>
                </a:spcAft>
              </a:defPPr>
            </a:lstStyle>
            <a:p/>
          </p:txBody>
        </p:sp>
      </p:grpSp>
      <p:grpSp>
        <p:nvGrpSpPr>
          <p:cNvPr id="64" name="Google Shape;64;p5"/>
          <p:cNvGrpSpPr/>
          <p:nvPr/>
        </p:nvGrpSpPr>
        <p:grpSpPr>
          <a:xfrm>
            <a:off x="0" y="0"/>
            <a:ext cx="2132442" cy="5145275"/>
            <a:chOff x="227500" y="0"/>
            <a:chExt cx="2132442" cy="5145275"/>
          </a:xfrm>
        </p:grpSpPr>
        <p:sp>
          <p:nvSpPr>
            <p:cNvPr id="65" name="Google Shape;65;p5"/>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66" name="Google Shape;66;p5"/>
            <p:cNvSpPr/>
            <p:nvPr/>
          </p:nvSpPr>
          <p:spPr>
            <a:xfrm>
              <a:off x="227500" y="0"/>
              <a:ext cx="1825925" cy="5145275"/>
            </a:xfrm>
            <a:custGeom>
              <a:rect l="l" t="t" r="r" b="b"/>
              <a:pathLst>
                <a:path w="73037" h="205811" extrusionOk="0">
                  <a:moveTo>
                    <a:pt x="0" y="205797"/>
                  </a:moveTo>
                  <a:lnTo>
                    <a:pt x="44" y="0"/>
                  </a:lnTo>
                  <a:lnTo>
                    <a:pt x="73037" y="0"/>
                  </a:lnTo>
                  <a:lnTo>
                    <a:pt x="33572" y="205811"/>
                  </a:lnTo>
                  <a:close/>
                </a:path>
              </a:pathLst>
            </a:custGeom>
            <a:gradFill>
              <a:gsLst>
                <a:gs pos="0">
                  <a:schemeClr val="accent1"/>
                </a:gs>
                <a:gs pos="50000">
                  <a:schemeClr val="accent1"/>
                </a:gs>
                <a:gs pos="100000">
                  <a:schemeClr val="accent2"/>
                </a:gs>
              </a:gsLst>
              <a:lin ang="16200038" scaled="0"/>
            </a:gradFill>
            <a:ln>
              <a:noFill/>
            </a:ln>
            <a:effectLst>
              <a:outerShdw blurRad="314325" algn="bl" rotWithShape="0">
                <a:schemeClr val="accent6">
                  <a:alpha val="50000"/>
                </a:schemeClr>
              </a:outerShdw>
            </a:effectLst>
          </p:spPr>
          <p:txBody>
            <a:bodyPr/>
            <a:lstStyle>
              <a:defPPr marR="0" lvl="0" algn="l" rtl="0">
                <a:lnSpc>
                  <a:spcPct val="100000"/>
                </a:lnSpc>
                <a:spcBef>
                  <a:spcPct val="0"/>
                </a:spcBef>
                <a:spcAft>
                  <a:spcPct val="0"/>
                </a:spcAft>
              </a:defPPr>
            </a:lstStyle>
            <a:p/>
          </p:txBody>
        </p:sp>
      </p:grpSp>
      <p:sp>
        <p:nvSpPr>
          <p:cNvPr id="67" name="Google Shape;67;p5"/>
          <p:cNvSpPr txBox="1">
            <a:spLocks noGrp="1"/>
          </p:cNvSpPr>
          <p:nvPr>
            <p:ph type="title"/>
          </p:nvPr>
        </p:nvSpPr>
        <p:spPr>
          <a:xfrm>
            <a:off x="2976900" y="836000"/>
            <a:ext cx="5464200" cy="396300"/>
          </a:xfrm>
          <a:prstGeom prst="rect">
            <a:avLst/>
          </a:prstGeom>
        </p:spPr>
        <p:txBody>
          <a:bodyPr spcFirstLastPara="1" wrap="square" lIns="0" tIns="0" rIns="0" bIns="0" anchor="b" anchorCtr="0">
            <a:noAutofit/>
          </a:bodyPr>
          <a:lstStyle>
            <a:lvl1pPr lvl="0" rtl="0">
              <a:spcBef>
                <a:spcPct val="0"/>
              </a:spcBef>
              <a:spcAft>
                <a:spcPct val="0"/>
              </a:spcAft>
              <a:buSzPts val="2800"/>
              <a:buNone/>
              <a:defRPr/>
            </a:lvl1pPr>
            <a:lvl2pPr lvl="1" rtl="0">
              <a:spcBef>
                <a:spcPct val="0"/>
              </a:spcBef>
              <a:spcAft>
                <a:spcPct val="0"/>
              </a:spcAft>
              <a:buSzPts val="2800"/>
              <a:buNone/>
              <a:defRPr/>
            </a:lvl2pPr>
            <a:lvl3pPr lvl="2" rtl="0">
              <a:spcBef>
                <a:spcPct val="0"/>
              </a:spcBef>
              <a:spcAft>
                <a:spcPct val="0"/>
              </a:spcAft>
              <a:buSzPts val="2800"/>
              <a:buNone/>
              <a:defRPr/>
            </a:lvl3pPr>
            <a:lvl4pPr lvl="3" rtl="0">
              <a:spcBef>
                <a:spcPct val="0"/>
              </a:spcBef>
              <a:spcAft>
                <a:spcPct val="0"/>
              </a:spcAft>
              <a:buSzPts val="2800"/>
              <a:buNone/>
              <a:defRPr/>
            </a:lvl4pPr>
            <a:lvl5pPr lvl="4" rtl="0">
              <a:spcBef>
                <a:spcPct val="0"/>
              </a:spcBef>
              <a:spcAft>
                <a:spcPct val="0"/>
              </a:spcAft>
              <a:buSzPts val="2800"/>
              <a:buNone/>
              <a:defRPr/>
            </a:lvl5pPr>
            <a:lvl6pPr lvl="5" rtl="0">
              <a:spcBef>
                <a:spcPct val="0"/>
              </a:spcBef>
              <a:spcAft>
                <a:spcPct val="0"/>
              </a:spcAft>
              <a:buSzPts val="2800"/>
              <a:buNone/>
              <a:defRPr/>
            </a:lvl6pPr>
            <a:lvl7pPr lvl="6" rtl="0">
              <a:spcBef>
                <a:spcPct val="0"/>
              </a:spcBef>
              <a:spcAft>
                <a:spcPct val="0"/>
              </a:spcAft>
              <a:buSzPts val="2800"/>
              <a:buNone/>
              <a:defRPr/>
            </a:lvl7pPr>
            <a:lvl8pPr lvl="7" rtl="0">
              <a:spcBef>
                <a:spcPct val="0"/>
              </a:spcBef>
              <a:spcAft>
                <a:spcPct val="0"/>
              </a:spcAft>
              <a:buSzPts val="2800"/>
              <a:buNone/>
              <a:defRPr/>
            </a:lvl8pPr>
            <a:lvl9pPr lvl="8" rtl="0">
              <a:spcBef>
                <a:spcPct val="0"/>
              </a:spcBef>
              <a:spcAft>
                <a:spcPct val="0"/>
              </a:spcAft>
              <a:buSzPts val="2800"/>
              <a:buNone/>
              <a:defRPr/>
            </a:lvl9pPr>
          </a:lstStyle>
          <a:p>
            <a:endParaRPr/>
          </a:p>
        </p:txBody>
      </p:sp>
      <p:sp>
        <p:nvSpPr>
          <p:cNvPr id="68" name="Google Shape;68;p5"/>
          <p:cNvSpPr txBox="1">
            <a:spLocks noGrp="1"/>
          </p:cNvSpPr>
          <p:nvPr>
            <p:ph type="body" idx="1"/>
          </p:nvPr>
        </p:nvSpPr>
        <p:spPr>
          <a:xfrm>
            <a:off x="2976900" y="1506350"/>
            <a:ext cx="5464200" cy="2858700"/>
          </a:xfrm>
          <a:prstGeom prst="rect">
            <a:avLst/>
          </a:prstGeom>
        </p:spPr>
        <p:txBody>
          <a:bodyPr spcFirstLastPara="1" wrap="square" lIns="0" tIns="0" rIns="0" bIns="0" anchor="t" anchorCtr="0">
            <a:noAutofit/>
          </a:bodyPr>
          <a:lstStyle>
            <a:lvl1pPr marL="457200" lvl="0" indent="-381000" rtl="0">
              <a:spcBef>
                <a:spcPct val="0"/>
              </a:spcBef>
              <a:spcAft>
                <a:spcPct val="0"/>
              </a:spcAft>
              <a:buSzPts val="2400"/>
              <a:buChar char="▸"/>
              <a:defRPr/>
            </a:lvl1pPr>
            <a:lvl2pPr marL="914400" lvl="1" indent="-381000" rtl="0">
              <a:spcBef>
                <a:spcPts val="600"/>
              </a:spcBef>
              <a:spcAft>
                <a:spcPct val="0"/>
              </a:spcAft>
              <a:buSzPts val="2400"/>
              <a:buChar char="▹"/>
              <a:defRPr/>
            </a:lvl2pPr>
            <a:lvl3pPr marL="1371600" lvl="2" indent="-381000" rtl="0">
              <a:spcBef>
                <a:spcPts val="600"/>
              </a:spcBef>
              <a:spcAft>
                <a:spcPct val="0"/>
              </a:spcAft>
              <a:buSzPts val="2400"/>
              <a:buChar char="■"/>
              <a:defRPr/>
            </a:lvl3pPr>
            <a:lvl4pPr marL="1828800" lvl="3" indent="-381000" rtl="0">
              <a:spcBef>
                <a:spcPts val="600"/>
              </a:spcBef>
              <a:spcAft>
                <a:spcPct val="0"/>
              </a:spcAft>
              <a:buSzPts val="2400"/>
              <a:buChar char="●"/>
              <a:defRPr/>
            </a:lvl4pPr>
            <a:lvl5pPr marL="2286000" lvl="4" indent="-381000" rtl="0">
              <a:spcBef>
                <a:spcPts val="600"/>
              </a:spcBef>
              <a:spcAft>
                <a:spcPct val="0"/>
              </a:spcAft>
              <a:buSzPts val="2400"/>
              <a:buChar char="○"/>
              <a:defRPr/>
            </a:lvl5pPr>
            <a:lvl6pPr marL="2743200" lvl="5" indent="-381000" rtl="0">
              <a:spcBef>
                <a:spcPts val="600"/>
              </a:spcBef>
              <a:spcAft>
                <a:spcPct val="0"/>
              </a:spcAft>
              <a:buSzPts val="2400"/>
              <a:buChar char="■"/>
              <a:defRPr/>
            </a:lvl6pPr>
            <a:lvl7pPr marL="3200400" lvl="6" indent="-381000" rtl="0">
              <a:spcBef>
                <a:spcPts val="600"/>
              </a:spcBef>
              <a:spcAft>
                <a:spcPct val="0"/>
              </a:spcAft>
              <a:buSzPts val="2400"/>
              <a:buChar char="●"/>
              <a:defRPr/>
            </a:lvl7pPr>
            <a:lvl8pPr marL="3657600" lvl="7" indent="-381000" rtl="0">
              <a:spcBef>
                <a:spcPts val="600"/>
              </a:spcBef>
              <a:spcAft>
                <a:spcPct val="0"/>
              </a:spcAft>
              <a:buSzPts val="2400"/>
              <a:buChar char="○"/>
              <a:defRPr/>
            </a:lvl8pPr>
            <a:lvl9pPr marL="4114800" lvl="8" indent="-381000" rtl="0">
              <a:spcBef>
                <a:spcPts val="600"/>
              </a:spcBef>
              <a:spcAft>
                <a:spcPts val="600"/>
              </a:spcAft>
              <a:buSzPts val="2400"/>
              <a:buChar char="■"/>
              <a:defRPr/>
            </a:lvl9pPr>
          </a:lstStyle>
          <a:p>
            <a:endParaRPr/>
          </a:p>
        </p:txBody>
      </p:sp>
      <p:sp>
        <p:nvSpPr>
          <p:cNvPr id="69" name="Google Shape;69;p5"/>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ct val="0"/>
              </a:spcBef>
              <a:spcAft>
                <a:spcPct val="0"/>
              </a:spcAft>
              <a:buNone/>
            </a:pPr>
            <a:fld id="{00000000-1234-1234-1234-123412341234}" type="slidenum">
              <a:rPr lang="en"/>
              <a:pPr marL="0" lvl="0" indent="0" algn="l" rtl="0">
                <a:spcBef>
                  <a:spcPct val="0"/>
                </a:spcBef>
                <a:spcAft>
                  <a:spcPct val="0"/>
                </a:spcAft>
                <a:buNone/>
              </a:pPr>
              <a:t>‹#›</a:t>
            </a:fld>
            <a:endParaRPr/>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
          </p:nvPr>
        </p:nvSpPr>
        <p:spPr/>
        <p:txBody>
          <a:bodyPr/>
          <a:lstStyle/>
          <a:p>
            <a:fld id="{CAE5097C-113D-4948-97ED-FE84693E7326}" type="datetimeFigureOut">
              <a:rPr lang="en-US" smtClean="0"/>
              <a:t>11/7/2009</a:t>
            </a:fld>
            <a:endParaRPr lang="en-US"/>
          </a:p>
        </p:txBody>
      </p:sp>
      <p:sp>
        <p:nvSpPr>
          <p:cNvPr id="4" name="Footer Placeholder 3"/>
          <p:cNvSpPr>
            <a:spLocks noGrp="1"/>
          </p:cNvSpPr>
          <p:nvPr>
            <p:ph type="ftr" sz="quarter" idx="2"/>
          </p:nvPr>
        </p:nvSpPr>
        <p:spPr/>
        <p:txBody>
          <a:bodyPr/>
          <a:lstStyle/>
          <a:p>
            <a:endParaRPr lang="en-US"/>
          </a:p>
        </p:txBody>
      </p:sp>
      <p:sp>
        <p:nvSpPr>
          <p:cNvPr id="5" name="Slide Number Placeholder 4"/>
          <p:cNvSpPr>
            <a:spLocks noGrp="1"/>
          </p:cNvSpPr>
          <p:nvPr>
            <p:ph type="sldNum" sz="quarter" idx="3"/>
          </p:nvPr>
        </p:nvSpPr>
        <p:spPr/>
        <p:txBody>
          <a:bodyPr/>
          <a:lstStyle/>
          <a:p>
            <a:fld id="{93AE1883-0942-4AA3-9DB2-9C7C3A0314B1}" type="slidenum">
              <a:rPr lang="en-US" smtClean="0"/>
              <a:t>‹#›</a:t>
            </a:fld>
            <a:endParaRPr lang="en-US"/>
          </a:p>
        </p:txBody>
      </p:sp>
    </p:spTree>
  </p:cSld>
  <p:clrMapOvr>
    <a:masterClrMapping/>
  </p:clrMapOvr>
  <p:transition/>
  <p:timing/>
</p:sldLayout>
</file>

<file path=ppt/slideLayouts/slideLayout6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 2 columns" type="twoColTx">
  <p:cSld name="TITLE_AND_TWO_COLUMNS">
    <p:spTree>
      <p:nvGrpSpPr>
        <p:cNvPr id="1" name="Shape 82"/>
        <p:cNvGrpSpPr/>
        <p:nvPr/>
      </p:nvGrpSpPr>
      <p:grpSpPr>
        <a:xfrm>
          <a:off x="0" y="0"/>
          <a:ext cx="0" cy="0"/>
        </a:xfrm>
      </p:grpSpPr>
      <p:grpSp>
        <p:nvGrpSpPr>
          <p:cNvPr id="83" name="Google Shape;83;p7"/>
          <p:cNvGrpSpPr/>
          <p:nvPr/>
        </p:nvGrpSpPr>
        <p:grpSpPr>
          <a:xfrm>
            <a:off x="598623" y="0"/>
            <a:ext cx="2459469" cy="5143500"/>
            <a:chOff x="1511923" y="0"/>
            <a:chExt cx="2459469" cy="5143500"/>
          </a:xfrm>
        </p:grpSpPr>
        <p:sp>
          <p:nvSpPr>
            <p:cNvPr id="84" name="Google Shape;84;p7"/>
            <p:cNvSpPr/>
            <p:nvPr/>
          </p:nvSpPr>
          <p:spPr>
            <a:xfrm flipH="1">
              <a:off x="1867792"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85" name="Google Shape;85;p7"/>
            <p:cNvSpPr/>
            <p:nvPr/>
          </p:nvSpPr>
          <p:spPr>
            <a:xfrm flipH="1">
              <a:off x="1511923" y="0"/>
              <a:ext cx="2103600" cy="5143500"/>
            </a:xfrm>
            <a:prstGeom prst="parallelogram">
              <a:avLst>
                <a:gd name="adj" fmla="val 46349"/>
              </a:avLst>
            </a:prstGeom>
            <a:gradFill>
              <a:gsLst>
                <a:gs pos="0">
                  <a:schemeClr val="lt1"/>
                </a:gs>
                <a:gs pos="47000">
                  <a:schemeClr val="lt2"/>
                </a:gs>
                <a:gs pos="100000">
                  <a:schemeClr val="lt2"/>
                </a:gs>
              </a:gsLst>
              <a:lin ang="16200038"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86" name="Google Shape;86;p7"/>
          <p:cNvGrpSpPr/>
          <p:nvPr/>
        </p:nvGrpSpPr>
        <p:grpSpPr>
          <a:xfrm>
            <a:off x="376173" y="0"/>
            <a:ext cx="2326044" cy="5143500"/>
            <a:chOff x="1060873" y="0"/>
            <a:chExt cx="2326044" cy="5143500"/>
          </a:xfrm>
        </p:grpSpPr>
        <p:sp>
          <p:nvSpPr>
            <p:cNvPr id="87" name="Google Shape;87;p7"/>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88" name="Google Shape;88;p7"/>
            <p:cNvSpPr/>
            <p:nvPr/>
          </p:nvSpPr>
          <p:spPr>
            <a:xfrm>
              <a:off x="1060873" y="0"/>
              <a:ext cx="2103600" cy="5143500"/>
            </a:xfrm>
            <a:prstGeom prst="parallelogram">
              <a:avLst>
                <a:gd name="adj" fmla="val 46349"/>
              </a:avLst>
            </a:prstGeom>
            <a:gradFill>
              <a:gsLst>
                <a:gs pos="0">
                  <a:schemeClr val="lt1"/>
                </a:gs>
                <a:gs pos="47000">
                  <a:schemeClr val="lt2"/>
                </a:gs>
                <a:gs pos="100000">
                  <a:schemeClr val="lt2"/>
                </a:gs>
              </a:gsLst>
              <a:lin ang="5400012" scaled="0"/>
            </a:gradFill>
            <a:ln>
              <a:noFill/>
            </a:ln>
            <a:effectLst>
              <a:outerShdw blurRad="214313" algn="bl" rotWithShape="0">
                <a:srgbClr val="000000">
                  <a:alpha val="20000"/>
                </a:srgbClr>
              </a:outerShdw>
            </a:effectLst>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89" name="Google Shape;89;p7"/>
          <p:cNvGrpSpPr/>
          <p:nvPr/>
        </p:nvGrpSpPr>
        <p:grpSpPr>
          <a:xfrm>
            <a:off x="0" y="0"/>
            <a:ext cx="2305717" cy="5144925"/>
            <a:chOff x="456100" y="0"/>
            <a:chExt cx="2305717" cy="5144925"/>
          </a:xfrm>
        </p:grpSpPr>
        <p:sp>
          <p:nvSpPr>
            <p:cNvPr id="90" name="Google Shape;90;p7"/>
            <p:cNvSpPr/>
            <p:nvPr/>
          </p:nvSpPr>
          <p:spPr>
            <a:xfrm flipH="1">
              <a:off x="658217"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91" name="Google Shape;91;p7"/>
            <p:cNvSpPr/>
            <p:nvPr/>
          </p:nvSpPr>
          <p:spPr>
            <a:xfrm>
              <a:off x="456100" y="0"/>
              <a:ext cx="2035600" cy="5144925"/>
            </a:xfrm>
            <a:custGeom>
              <a:rect l="l" t="t" r="r" b="b"/>
              <a:pathLst>
                <a:path w="81424" h="205797" extrusionOk="0">
                  <a:moveTo>
                    <a:pt x="72" y="0"/>
                  </a:moveTo>
                  <a:lnTo>
                    <a:pt x="0" y="205797"/>
                  </a:lnTo>
                  <a:lnTo>
                    <a:pt x="81424" y="205794"/>
                  </a:lnTo>
                  <a:lnTo>
                    <a:pt x="41929" y="0"/>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50000"/>
                </a:schemeClr>
              </a:outerShdw>
            </a:effectLst>
          </p:spPr>
          <p:txBody>
            <a:bodyPr/>
            <a:lstStyle>
              <a:defPPr marR="0" lvl="0" algn="l" rtl="0">
                <a:lnSpc>
                  <a:spcPct val="100000"/>
                </a:lnSpc>
                <a:spcBef>
                  <a:spcPct val="0"/>
                </a:spcBef>
                <a:spcAft>
                  <a:spcPct val="0"/>
                </a:spcAft>
              </a:defPPr>
            </a:lstStyle>
            <a:p/>
          </p:txBody>
        </p:sp>
      </p:grpSp>
      <p:grpSp>
        <p:nvGrpSpPr>
          <p:cNvPr id="92" name="Google Shape;92;p7"/>
          <p:cNvGrpSpPr/>
          <p:nvPr/>
        </p:nvGrpSpPr>
        <p:grpSpPr>
          <a:xfrm>
            <a:off x="0" y="0"/>
            <a:ext cx="2132442" cy="5145275"/>
            <a:chOff x="227500" y="0"/>
            <a:chExt cx="2132442" cy="5145275"/>
          </a:xfrm>
        </p:grpSpPr>
        <p:sp>
          <p:nvSpPr>
            <p:cNvPr id="93" name="Google Shape;93;p7"/>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94" name="Google Shape;94;p7"/>
            <p:cNvSpPr/>
            <p:nvPr/>
          </p:nvSpPr>
          <p:spPr>
            <a:xfrm>
              <a:off x="227500" y="0"/>
              <a:ext cx="1825925" cy="5145275"/>
            </a:xfrm>
            <a:custGeom>
              <a:rect l="l" t="t" r="r" b="b"/>
              <a:pathLst>
                <a:path w="73037" h="205811" extrusionOk="0">
                  <a:moveTo>
                    <a:pt x="0" y="205797"/>
                  </a:moveTo>
                  <a:lnTo>
                    <a:pt x="44" y="0"/>
                  </a:lnTo>
                  <a:lnTo>
                    <a:pt x="73037" y="0"/>
                  </a:lnTo>
                  <a:lnTo>
                    <a:pt x="33572" y="205811"/>
                  </a:lnTo>
                  <a:close/>
                </a:path>
              </a:pathLst>
            </a:custGeom>
            <a:gradFill>
              <a:gsLst>
                <a:gs pos="0">
                  <a:schemeClr val="accent1"/>
                </a:gs>
                <a:gs pos="50000">
                  <a:schemeClr val="accent1"/>
                </a:gs>
                <a:gs pos="100000">
                  <a:schemeClr val="accent2"/>
                </a:gs>
              </a:gsLst>
              <a:lin ang="16200038" scaled="0"/>
            </a:gradFill>
            <a:ln>
              <a:noFill/>
            </a:ln>
            <a:effectLst>
              <a:outerShdw blurRad="314325" algn="bl" rotWithShape="0">
                <a:schemeClr val="accent6">
                  <a:alpha val="50000"/>
                </a:schemeClr>
              </a:outerShdw>
            </a:effectLst>
          </p:spPr>
          <p:txBody>
            <a:bodyPr/>
            <a:lstStyle>
              <a:defPPr marR="0" lvl="0" algn="l" rtl="0">
                <a:lnSpc>
                  <a:spcPct val="100000"/>
                </a:lnSpc>
                <a:spcBef>
                  <a:spcPct val="0"/>
                </a:spcBef>
                <a:spcAft>
                  <a:spcPct val="0"/>
                </a:spcAft>
              </a:defPPr>
            </a:lstStyle>
            <a:p/>
          </p:txBody>
        </p:sp>
      </p:grpSp>
      <p:sp>
        <p:nvSpPr>
          <p:cNvPr id="95" name="Google Shape;95;p7"/>
          <p:cNvSpPr txBox="1">
            <a:spLocks noGrp="1"/>
          </p:cNvSpPr>
          <p:nvPr>
            <p:ph type="title"/>
          </p:nvPr>
        </p:nvSpPr>
        <p:spPr>
          <a:xfrm>
            <a:off x="2976900" y="836000"/>
            <a:ext cx="5464200" cy="396300"/>
          </a:xfrm>
          <a:prstGeom prst="rect">
            <a:avLst/>
          </a:prstGeom>
        </p:spPr>
        <p:txBody>
          <a:bodyPr spcFirstLastPara="1" wrap="square" lIns="0" tIns="0" rIns="0" bIns="0" anchor="b" anchorCtr="0">
            <a:noAutofit/>
          </a:bodyPr>
          <a:lstStyle>
            <a:lvl1pPr lvl="0" rtl="0">
              <a:spcBef>
                <a:spcPct val="0"/>
              </a:spcBef>
              <a:spcAft>
                <a:spcPct val="0"/>
              </a:spcAft>
              <a:buSzPts val="2800"/>
              <a:buNone/>
              <a:defRPr/>
            </a:lvl1pPr>
            <a:lvl2pPr lvl="1" rtl="0">
              <a:spcBef>
                <a:spcPct val="0"/>
              </a:spcBef>
              <a:spcAft>
                <a:spcPct val="0"/>
              </a:spcAft>
              <a:buSzPts val="2800"/>
              <a:buNone/>
              <a:defRPr/>
            </a:lvl2pPr>
            <a:lvl3pPr lvl="2" rtl="0">
              <a:spcBef>
                <a:spcPct val="0"/>
              </a:spcBef>
              <a:spcAft>
                <a:spcPct val="0"/>
              </a:spcAft>
              <a:buSzPts val="2800"/>
              <a:buNone/>
              <a:defRPr/>
            </a:lvl3pPr>
            <a:lvl4pPr lvl="3" rtl="0">
              <a:spcBef>
                <a:spcPct val="0"/>
              </a:spcBef>
              <a:spcAft>
                <a:spcPct val="0"/>
              </a:spcAft>
              <a:buSzPts val="2800"/>
              <a:buNone/>
              <a:defRPr/>
            </a:lvl4pPr>
            <a:lvl5pPr lvl="4" rtl="0">
              <a:spcBef>
                <a:spcPct val="0"/>
              </a:spcBef>
              <a:spcAft>
                <a:spcPct val="0"/>
              </a:spcAft>
              <a:buSzPts val="2800"/>
              <a:buNone/>
              <a:defRPr/>
            </a:lvl5pPr>
            <a:lvl6pPr lvl="5" rtl="0">
              <a:spcBef>
                <a:spcPct val="0"/>
              </a:spcBef>
              <a:spcAft>
                <a:spcPct val="0"/>
              </a:spcAft>
              <a:buSzPts val="2800"/>
              <a:buNone/>
              <a:defRPr/>
            </a:lvl6pPr>
            <a:lvl7pPr lvl="6" rtl="0">
              <a:spcBef>
                <a:spcPct val="0"/>
              </a:spcBef>
              <a:spcAft>
                <a:spcPct val="0"/>
              </a:spcAft>
              <a:buSzPts val="2800"/>
              <a:buNone/>
              <a:defRPr/>
            </a:lvl7pPr>
            <a:lvl8pPr lvl="7" rtl="0">
              <a:spcBef>
                <a:spcPct val="0"/>
              </a:spcBef>
              <a:spcAft>
                <a:spcPct val="0"/>
              </a:spcAft>
              <a:buSzPts val="2800"/>
              <a:buNone/>
              <a:defRPr/>
            </a:lvl8pPr>
            <a:lvl9pPr lvl="8" rtl="0">
              <a:spcBef>
                <a:spcPct val="0"/>
              </a:spcBef>
              <a:spcAft>
                <a:spcPct val="0"/>
              </a:spcAft>
              <a:buSzPts val="2800"/>
              <a:buNone/>
              <a:defRPr/>
            </a:lvl9pPr>
          </a:lstStyle>
          <a:p>
            <a:endParaRPr/>
          </a:p>
        </p:txBody>
      </p:sp>
      <p:sp>
        <p:nvSpPr>
          <p:cNvPr id="96" name="Google Shape;96;p7"/>
          <p:cNvSpPr txBox="1">
            <a:spLocks noGrp="1"/>
          </p:cNvSpPr>
          <p:nvPr>
            <p:ph type="body" idx="1"/>
          </p:nvPr>
        </p:nvSpPr>
        <p:spPr>
          <a:xfrm>
            <a:off x="2976900" y="1506350"/>
            <a:ext cx="2553000" cy="2931000"/>
          </a:xfrm>
          <a:prstGeom prst="rect">
            <a:avLst/>
          </a:prstGeom>
        </p:spPr>
        <p:txBody>
          <a:bodyPr spcFirstLastPara="1" wrap="square" lIns="0" tIns="0" rIns="0" bIns="0" anchor="t" anchorCtr="0">
            <a:noAutofit/>
          </a:bodyPr>
          <a:lstStyle>
            <a:lvl1pPr marL="457200" lvl="0" indent="-355600" rtl="0">
              <a:spcBef>
                <a:spcPct val="0"/>
              </a:spcBef>
              <a:spcAft>
                <a:spcPct val="0"/>
              </a:spcAft>
              <a:buSzPts val="2000"/>
              <a:buChar char="▸"/>
              <a:defRPr sz="2000"/>
            </a:lvl1pPr>
            <a:lvl2pPr marL="914400" lvl="1" indent="-355600" rtl="0">
              <a:spcBef>
                <a:spcPts val="600"/>
              </a:spcBef>
              <a:spcAft>
                <a:spcPct val="0"/>
              </a:spcAft>
              <a:buSzPts val="2000"/>
              <a:buChar char="▹"/>
              <a:defRPr sz="2000"/>
            </a:lvl2pPr>
            <a:lvl3pPr marL="1371600" lvl="2" indent="-355600" rtl="0">
              <a:spcBef>
                <a:spcPts val="600"/>
              </a:spcBef>
              <a:spcAft>
                <a:spcPct val="0"/>
              </a:spcAft>
              <a:buSzPts val="2000"/>
              <a:buChar char="■"/>
              <a:defRPr sz="2000"/>
            </a:lvl3pPr>
            <a:lvl4pPr marL="1828800" lvl="3" indent="-355600" rtl="0">
              <a:spcBef>
                <a:spcPts val="600"/>
              </a:spcBef>
              <a:spcAft>
                <a:spcPct val="0"/>
              </a:spcAft>
              <a:buSzPts val="2000"/>
              <a:buChar char="●"/>
              <a:defRPr sz="2000"/>
            </a:lvl4pPr>
            <a:lvl5pPr marL="2286000" lvl="4" indent="-355600" rtl="0">
              <a:spcBef>
                <a:spcPts val="600"/>
              </a:spcBef>
              <a:spcAft>
                <a:spcPct val="0"/>
              </a:spcAft>
              <a:buSzPts val="2000"/>
              <a:buChar char="○"/>
              <a:defRPr sz="2000"/>
            </a:lvl5pPr>
            <a:lvl6pPr marL="2743200" lvl="5" indent="-355600" rtl="0">
              <a:spcBef>
                <a:spcPts val="600"/>
              </a:spcBef>
              <a:spcAft>
                <a:spcPct val="0"/>
              </a:spcAft>
              <a:buSzPts val="2000"/>
              <a:buChar char="■"/>
              <a:defRPr sz="2000"/>
            </a:lvl6pPr>
            <a:lvl7pPr marL="3200400" lvl="6" indent="-355600" rtl="0">
              <a:spcBef>
                <a:spcPts val="600"/>
              </a:spcBef>
              <a:spcAft>
                <a:spcPct val="0"/>
              </a:spcAft>
              <a:buSzPts val="2000"/>
              <a:buChar char="●"/>
              <a:defRPr sz="2000"/>
            </a:lvl7pPr>
            <a:lvl8pPr marL="3657600" lvl="7" indent="-355600" rtl="0">
              <a:spcBef>
                <a:spcPts val="600"/>
              </a:spcBef>
              <a:spcAft>
                <a:spcPct val="0"/>
              </a:spcAft>
              <a:buSzPts val="2000"/>
              <a:buChar char="○"/>
              <a:defRPr sz="2000"/>
            </a:lvl8pPr>
            <a:lvl9pPr marL="4114800" lvl="8" indent="-355600" rtl="0">
              <a:spcBef>
                <a:spcPts val="600"/>
              </a:spcBef>
              <a:spcAft>
                <a:spcPts val="600"/>
              </a:spcAft>
              <a:buSzPts val="2000"/>
              <a:buChar char="■"/>
              <a:defRPr sz="2000"/>
            </a:lvl9pPr>
          </a:lstStyle>
          <a:p>
            <a:endParaRPr/>
          </a:p>
        </p:txBody>
      </p:sp>
      <p:sp>
        <p:nvSpPr>
          <p:cNvPr id="97" name="Google Shape;97;p7"/>
          <p:cNvSpPr txBox="1">
            <a:spLocks noGrp="1"/>
          </p:cNvSpPr>
          <p:nvPr>
            <p:ph type="body" idx="2"/>
          </p:nvPr>
        </p:nvSpPr>
        <p:spPr>
          <a:xfrm>
            <a:off x="5888031" y="1506350"/>
            <a:ext cx="2553000" cy="2931000"/>
          </a:xfrm>
          <a:prstGeom prst="rect">
            <a:avLst/>
          </a:prstGeom>
        </p:spPr>
        <p:txBody>
          <a:bodyPr spcFirstLastPara="1" wrap="square" lIns="0" tIns="0" rIns="0" bIns="0" anchor="t" anchorCtr="0">
            <a:noAutofit/>
          </a:bodyPr>
          <a:lstStyle>
            <a:lvl1pPr marL="457200" lvl="0" indent="-355600" rtl="0">
              <a:spcBef>
                <a:spcPct val="0"/>
              </a:spcBef>
              <a:spcAft>
                <a:spcPct val="0"/>
              </a:spcAft>
              <a:buSzPts val="2000"/>
              <a:buChar char="▸"/>
              <a:defRPr sz="2000"/>
            </a:lvl1pPr>
            <a:lvl2pPr marL="914400" lvl="1" indent="-355600" rtl="0">
              <a:spcBef>
                <a:spcPts val="600"/>
              </a:spcBef>
              <a:spcAft>
                <a:spcPct val="0"/>
              </a:spcAft>
              <a:buSzPts val="2000"/>
              <a:buChar char="▹"/>
              <a:defRPr sz="2000"/>
            </a:lvl2pPr>
            <a:lvl3pPr marL="1371600" lvl="2" indent="-355600" rtl="0">
              <a:spcBef>
                <a:spcPts val="600"/>
              </a:spcBef>
              <a:spcAft>
                <a:spcPct val="0"/>
              </a:spcAft>
              <a:buSzPts val="2000"/>
              <a:buChar char="■"/>
              <a:defRPr sz="2000"/>
            </a:lvl3pPr>
            <a:lvl4pPr marL="1828800" lvl="3" indent="-355600" rtl="0">
              <a:spcBef>
                <a:spcPts val="600"/>
              </a:spcBef>
              <a:spcAft>
                <a:spcPct val="0"/>
              </a:spcAft>
              <a:buSzPts val="2000"/>
              <a:buChar char="●"/>
              <a:defRPr sz="2000"/>
            </a:lvl4pPr>
            <a:lvl5pPr marL="2286000" lvl="4" indent="-355600" rtl="0">
              <a:spcBef>
                <a:spcPts val="600"/>
              </a:spcBef>
              <a:spcAft>
                <a:spcPct val="0"/>
              </a:spcAft>
              <a:buSzPts val="2000"/>
              <a:buChar char="○"/>
              <a:defRPr sz="2000"/>
            </a:lvl5pPr>
            <a:lvl6pPr marL="2743200" lvl="5" indent="-355600" rtl="0">
              <a:spcBef>
                <a:spcPts val="600"/>
              </a:spcBef>
              <a:spcAft>
                <a:spcPct val="0"/>
              </a:spcAft>
              <a:buSzPts val="2000"/>
              <a:buChar char="■"/>
              <a:defRPr sz="2000"/>
            </a:lvl6pPr>
            <a:lvl7pPr marL="3200400" lvl="6" indent="-355600" rtl="0">
              <a:spcBef>
                <a:spcPts val="600"/>
              </a:spcBef>
              <a:spcAft>
                <a:spcPct val="0"/>
              </a:spcAft>
              <a:buSzPts val="2000"/>
              <a:buChar char="●"/>
              <a:defRPr sz="2000"/>
            </a:lvl7pPr>
            <a:lvl8pPr marL="3657600" lvl="7" indent="-355600" rtl="0">
              <a:spcBef>
                <a:spcPts val="600"/>
              </a:spcBef>
              <a:spcAft>
                <a:spcPct val="0"/>
              </a:spcAft>
              <a:buSzPts val="2000"/>
              <a:buChar char="○"/>
              <a:defRPr sz="2000"/>
            </a:lvl8pPr>
            <a:lvl9pPr marL="4114800" lvl="8" indent="-355600" rtl="0">
              <a:spcBef>
                <a:spcPts val="600"/>
              </a:spcBef>
              <a:spcAft>
                <a:spcPts val="600"/>
              </a:spcAft>
              <a:buSzPts val="2000"/>
              <a:buChar char="■"/>
              <a:defRPr sz="2000"/>
            </a:lvl9pPr>
          </a:lstStyle>
          <a:p>
            <a:endParaRPr/>
          </a:p>
        </p:txBody>
      </p:sp>
      <p:sp>
        <p:nvSpPr>
          <p:cNvPr id="98" name="Google Shape;98;p7"/>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ct val="0"/>
              </a:spcBef>
              <a:spcAft>
                <a:spcPct val="0"/>
              </a:spcAft>
              <a:buNone/>
            </a:pPr>
            <a:fld id="{00000000-1234-1234-1234-123412341234}" type="slidenum">
              <a:rPr lang="en"/>
              <a:pPr marL="0" lvl="0" indent="0" algn="l" rtl="0">
                <a:spcBef>
                  <a:spcPct val="0"/>
                </a:spcBef>
                <a:spcAft>
                  <a:spcPct val="0"/>
                </a:spcAft>
                <a:buNone/>
              </a:pPr>
              <a:t>‹#›</a:t>
            </a:fld>
            <a:endParaRPr/>
          </a:p>
        </p:txBody>
      </p:sp>
    </p:spTree>
  </p:cSld>
  <p:clrMapOvr>
    <a:masterClrMapping/>
  </p:clrMapOvr>
  <p:transition/>
  <p:timing/>
</p:sldLayout>
</file>

<file path=ppt/slideLayouts/slideLayout6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 3 columns">
  <p:cSld name="TITLE_AND_TWO_COLUMNS_1">
    <p:spTree>
      <p:nvGrpSpPr>
        <p:cNvPr id="1" name="Shape 99"/>
        <p:cNvGrpSpPr/>
        <p:nvPr/>
      </p:nvGrpSpPr>
      <p:grpSpPr>
        <a:xfrm>
          <a:off x="0" y="0"/>
          <a:ext cx="0" cy="0"/>
        </a:xfrm>
      </p:grpSpPr>
      <p:grpSp>
        <p:nvGrpSpPr>
          <p:cNvPr id="100" name="Google Shape;100;p8"/>
          <p:cNvGrpSpPr/>
          <p:nvPr/>
        </p:nvGrpSpPr>
        <p:grpSpPr>
          <a:xfrm>
            <a:off x="598623" y="0"/>
            <a:ext cx="2459469" cy="5143500"/>
            <a:chOff x="1511923" y="0"/>
            <a:chExt cx="2459469" cy="5143500"/>
          </a:xfrm>
        </p:grpSpPr>
        <p:sp>
          <p:nvSpPr>
            <p:cNvPr id="101" name="Google Shape;101;p8"/>
            <p:cNvSpPr/>
            <p:nvPr/>
          </p:nvSpPr>
          <p:spPr>
            <a:xfrm flipH="1">
              <a:off x="1867792"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02" name="Google Shape;102;p8"/>
            <p:cNvSpPr/>
            <p:nvPr/>
          </p:nvSpPr>
          <p:spPr>
            <a:xfrm flipH="1">
              <a:off x="1511923" y="0"/>
              <a:ext cx="2103600" cy="5143500"/>
            </a:xfrm>
            <a:prstGeom prst="parallelogram">
              <a:avLst>
                <a:gd name="adj" fmla="val 46349"/>
              </a:avLst>
            </a:prstGeom>
            <a:gradFill>
              <a:gsLst>
                <a:gs pos="0">
                  <a:schemeClr val="lt1"/>
                </a:gs>
                <a:gs pos="47000">
                  <a:schemeClr val="lt2"/>
                </a:gs>
                <a:gs pos="100000">
                  <a:schemeClr val="lt2"/>
                </a:gs>
              </a:gsLst>
              <a:lin ang="16200038"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103" name="Google Shape;103;p8"/>
          <p:cNvGrpSpPr/>
          <p:nvPr/>
        </p:nvGrpSpPr>
        <p:grpSpPr>
          <a:xfrm>
            <a:off x="376173" y="0"/>
            <a:ext cx="2326044" cy="5143500"/>
            <a:chOff x="1060873" y="0"/>
            <a:chExt cx="2326044" cy="5143500"/>
          </a:xfrm>
        </p:grpSpPr>
        <p:sp>
          <p:nvSpPr>
            <p:cNvPr id="104" name="Google Shape;104;p8"/>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05" name="Google Shape;105;p8"/>
            <p:cNvSpPr/>
            <p:nvPr/>
          </p:nvSpPr>
          <p:spPr>
            <a:xfrm>
              <a:off x="1060873" y="0"/>
              <a:ext cx="2103600" cy="5143500"/>
            </a:xfrm>
            <a:prstGeom prst="parallelogram">
              <a:avLst>
                <a:gd name="adj" fmla="val 46349"/>
              </a:avLst>
            </a:prstGeom>
            <a:gradFill>
              <a:gsLst>
                <a:gs pos="0">
                  <a:schemeClr val="lt1"/>
                </a:gs>
                <a:gs pos="47000">
                  <a:schemeClr val="lt2"/>
                </a:gs>
                <a:gs pos="100000">
                  <a:schemeClr val="lt2"/>
                </a:gs>
              </a:gsLst>
              <a:lin ang="5400012" scaled="0"/>
            </a:gradFill>
            <a:ln>
              <a:noFill/>
            </a:ln>
            <a:effectLst>
              <a:outerShdw blurRad="214313" algn="bl" rotWithShape="0">
                <a:srgbClr val="000000">
                  <a:alpha val="20000"/>
                </a:srgbClr>
              </a:outerShdw>
            </a:effectLst>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106" name="Google Shape;106;p8"/>
          <p:cNvGrpSpPr/>
          <p:nvPr/>
        </p:nvGrpSpPr>
        <p:grpSpPr>
          <a:xfrm>
            <a:off x="0" y="0"/>
            <a:ext cx="2305717" cy="5144925"/>
            <a:chOff x="456100" y="0"/>
            <a:chExt cx="2305717" cy="5144925"/>
          </a:xfrm>
        </p:grpSpPr>
        <p:sp>
          <p:nvSpPr>
            <p:cNvPr id="107" name="Google Shape;107;p8"/>
            <p:cNvSpPr/>
            <p:nvPr/>
          </p:nvSpPr>
          <p:spPr>
            <a:xfrm flipH="1">
              <a:off x="658217"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08" name="Google Shape;108;p8"/>
            <p:cNvSpPr/>
            <p:nvPr/>
          </p:nvSpPr>
          <p:spPr>
            <a:xfrm>
              <a:off x="456100" y="0"/>
              <a:ext cx="2035600" cy="5144925"/>
            </a:xfrm>
            <a:custGeom>
              <a:rect l="l" t="t" r="r" b="b"/>
              <a:pathLst>
                <a:path w="81424" h="205797" extrusionOk="0">
                  <a:moveTo>
                    <a:pt x="72" y="0"/>
                  </a:moveTo>
                  <a:lnTo>
                    <a:pt x="0" y="205797"/>
                  </a:lnTo>
                  <a:lnTo>
                    <a:pt x="81424" y="205794"/>
                  </a:lnTo>
                  <a:lnTo>
                    <a:pt x="41929" y="0"/>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50000"/>
                </a:schemeClr>
              </a:outerShdw>
            </a:effectLst>
          </p:spPr>
          <p:txBody>
            <a:bodyPr/>
            <a:lstStyle>
              <a:defPPr marR="0" lvl="0" algn="l" rtl="0">
                <a:lnSpc>
                  <a:spcPct val="100000"/>
                </a:lnSpc>
                <a:spcBef>
                  <a:spcPct val="0"/>
                </a:spcBef>
                <a:spcAft>
                  <a:spcPct val="0"/>
                </a:spcAft>
              </a:defPPr>
            </a:lstStyle>
            <a:p/>
          </p:txBody>
        </p:sp>
      </p:grpSp>
      <p:grpSp>
        <p:nvGrpSpPr>
          <p:cNvPr id="109" name="Google Shape;109;p8"/>
          <p:cNvGrpSpPr/>
          <p:nvPr/>
        </p:nvGrpSpPr>
        <p:grpSpPr>
          <a:xfrm>
            <a:off x="0" y="0"/>
            <a:ext cx="2132442" cy="5145275"/>
            <a:chOff x="227500" y="0"/>
            <a:chExt cx="2132442" cy="5145275"/>
          </a:xfrm>
        </p:grpSpPr>
        <p:sp>
          <p:nvSpPr>
            <p:cNvPr id="110" name="Google Shape;110;p8"/>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11" name="Google Shape;111;p8"/>
            <p:cNvSpPr/>
            <p:nvPr/>
          </p:nvSpPr>
          <p:spPr>
            <a:xfrm>
              <a:off x="227500" y="0"/>
              <a:ext cx="1825925" cy="5145275"/>
            </a:xfrm>
            <a:custGeom>
              <a:rect l="l" t="t" r="r" b="b"/>
              <a:pathLst>
                <a:path w="73037" h="205811" extrusionOk="0">
                  <a:moveTo>
                    <a:pt x="0" y="205797"/>
                  </a:moveTo>
                  <a:lnTo>
                    <a:pt x="44" y="0"/>
                  </a:lnTo>
                  <a:lnTo>
                    <a:pt x="73037" y="0"/>
                  </a:lnTo>
                  <a:lnTo>
                    <a:pt x="33572" y="205811"/>
                  </a:lnTo>
                  <a:close/>
                </a:path>
              </a:pathLst>
            </a:custGeom>
            <a:gradFill>
              <a:gsLst>
                <a:gs pos="0">
                  <a:schemeClr val="accent1"/>
                </a:gs>
                <a:gs pos="50000">
                  <a:schemeClr val="accent1"/>
                </a:gs>
                <a:gs pos="100000">
                  <a:schemeClr val="accent2"/>
                </a:gs>
              </a:gsLst>
              <a:lin ang="16200038" scaled="0"/>
            </a:gradFill>
            <a:ln>
              <a:noFill/>
            </a:ln>
            <a:effectLst>
              <a:outerShdw blurRad="314325" algn="bl" rotWithShape="0">
                <a:schemeClr val="accent6">
                  <a:alpha val="50000"/>
                </a:schemeClr>
              </a:outerShdw>
            </a:effectLst>
          </p:spPr>
          <p:txBody>
            <a:bodyPr/>
            <a:lstStyle>
              <a:defPPr marR="0" lvl="0" algn="l" rtl="0">
                <a:lnSpc>
                  <a:spcPct val="100000"/>
                </a:lnSpc>
                <a:spcBef>
                  <a:spcPct val="0"/>
                </a:spcBef>
                <a:spcAft>
                  <a:spcPct val="0"/>
                </a:spcAft>
              </a:defPPr>
            </a:lstStyle>
            <a:p/>
          </p:txBody>
        </p:sp>
      </p:grpSp>
      <p:sp>
        <p:nvSpPr>
          <p:cNvPr id="112" name="Google Shape;112;p8"/>
          <p:cNvSpPr txBox="1">
            <a:spLocks noGrp="1"/>
          </p:cNvSpPr>
          <p:nvPr>
            <p:ph type="title"/>
          </p:nvPr>
        </p:nvSpPr>
        <p:spPr>
          <a:xfrm>
            <a:off x="2976900" y="836000"/>
            <a:ext cx="5464200" cy="396300"/>
          </a:xfrm>
          <a:prstGeom prst="rect">
            <a:avLst/>
          </a:prstGeom>
        </p:spPr>
        <p:txBody>
          <a:bodyPr spcFirstLastPara="1" wrap="square" lIns="0" tIns="0" rIns="0" bIns="0" anchor="b" anchorCtr="0">
            <a:noAutofit/>
          </a:bodyPr>
          <a:lstStyle>
            <a:lvl1pPr lvl="0" rtl="0">
              <a:spcBef>
                <a:spcPct val="0"/>
              </a:spcBef>
              <a:spcAft>
                <a:spcPct val="0"/>
              </a:spcAft>
              <a:buSzPts val="2800"/>
              <a:buNone/>
              <a:defRPr/>
            </a:lvl1pPr>
            <a:lvl2pPr lvl="1" rtl="0">
              <a:spcBef>
                <a:spcPct val="0"/>
              </a:spcBef>
              <a:spcAft>
                <a:spcPct val="0"/>
              </a:spcAft>
              <a:buSzPts val="2800"/>
              <a:buNone/>
              <a:defRPr/>
            </a:lvl2pPr>
            <a:lvl3pPr lvl="2" rtl="0">
              <a:spcBef>
                <a:spcPct val="0"/>
              </a:spcBef>
              <a:spcAft>
                <a:spcPct val="0"/>
              </a:spcAft>
              <a:buSzPts val="2800"/>
              <a:buNone/>
              <a:defRPr/>
            </a:lvl3pPr>
            <a:lvl4pPr lvl="3" rtl="0">
              <a:spcBef>
                <a:spcPct val="0"/>
              </a:spcBef>
              <a:spcAft>
                <a:spcPct val="0"/>
              </a:spcAft>
              <a:buSzPts val="2800"/>
              <a:buNone/>
              <a:defRPr/>
            </a:lvl4pPr>
            <a:lvl5pPr lvl="4" rtl="0">
              <a:spcBef>
                <a:spcPct val="0"/>
              </a:spcBef>
              <a:spcAft>
                <a:spcPct val="0"/>
              </a:spcAft>
              <a:buSzPts val="2800"/>
              <a:buNone/>
              <a:defRPr/>
            </a:lvl5pPr>
            <a:lvl6pPr lvl="5" rtl="0">
              <a:spcBef>
                <a:spcPct val="0"/>
              </a:spcBef>
              <a:spcAft>
                <a:spcPct val="0"/>
              </a:spcAft>
              <a:buSzPts val="2800"/>
              <a:buNone/>
              <a:defRPr/>
            </a:lvl6pPr>
            <a:lvl7pPr lvl="6" rtl="0">
              <a:spcBef>
                <a:spcPct val="0"/>
              </a:spcBef>
              <a:spcAft>
                <a:spcPct val="0"/>
              </a:spcAft>
              <a:buSzPts val="2800"/>
              <a:buNone/>
              <a:defRPr/>
            </a:lvl7pPr>
            <a:lvl8pPr lvl="7" rtl="0">
              <a:spcBef>
                <a:spcPct val="0"/>
              </a:spcBef>
              <a:spcAft>
                <a:spcPct val="0"/>
              </a:spcAft>
              <a:buSzPts val="2800"/>
              <a:buNone/>
              <a:defRPr/>
            </a:lvl8pPr>
            <a:lvl9pPr lvl="8" rtl="0">
              <a:spcBef>
                <a:spcPct val="0"/>
              </a:spcBef>
              <a:spcAft>
                <a:spcPct val="0"/>
              </a:spcAft>
              <a:buSzPts val="2800"/>
              <a:buNone/>
              <a:defRPr/>
            </a:lvl9pPr>
          </a:lstStyle>
          <a:p>
            <a:endParaRPr/>
          </a:p>
        </p:txBody>
      </p:sp>
      <p:sp>
        <p:nvSpPr>
          <p:cNvPr id="113" name="Google Shape;113;p8"/>
          <p:cNvSpPr txBox="1">
            <a:spLocks noGrp="1"/>
          </p:cNvSpPr>
          <p:nvPr>
            <p:ph type="body" idx="1"/>
          </p:nvPr>
        </p:nvSpPr>
        <p:spPr>
          <a:xfrm>
            <a:off x="2976900" y="1506350"/>
            <a:ext cx="1702200" cy="2917800"/>
          </a:xfrm>
          <a:prstGeom prst="rect">
            <a:avLst/>
          </a:prstGeom>
        </p:spPr>
        <p:txBody>
          <a:bodyPr spcFirstLastPara="1" wrap="square" lIns="0" tIns="0" rIns="0" bIns="0" anchor="t" anchorCtr="0">
            <a:noAutofit/>
          </a:bodyPr>
          <a:lstStyle>
            <a:lvl1pPr marL="457200" lvl="0" indent="-336550" rtl="0">
              <a:spcBef>
                <a:spcPct val="0"/>
              </a:spcBef>
              <a:spcAft>
                <a:spcPct val="0"/>
              </a:spcAft>
              <a:buSzPts val="1700"/>
              <a:buChar char="▸"/>
              <a:defRPr sz="1700"/>
            </a:lvl1pPr>
            <a:lvl2pPr marL="914400" lvl="1" indent="-336550" rtl="0">
              <a:spcBef>
                <a:spcPts val="600"/>
              </a:spcBef>
              <a:spcAft>
                <a:spcPct val="0"/>
              </a:spcAft>
              <a:buSzPts val="1700"/>
              <a:buChar char="▹"/>
              <a:defRPr sz="1700"/>
            </a:lvl2pPr>
            <a:lvl3pPr marL="1371600" lvl="2" indent="-336550" rtl="0">
              <a:spcBef>
                <a:spcPts val="600"/>
              </a:spcBef>
              <a:spcAft>
                <a:spcPct val="0"/>
              </a:spcAft>
              <a:buSzPts val="1700"/>
              <a:buChar char="■"/>
              <a:defRPr sz="1700"/>
            </a:lvl3pPr>
            <a:lvl4pPr marL="1828800" lvl="3" indent="-336550" rtl="0">
              <a:spcBef>
                <a:spcPts val="600"/>
              </a:spcBef>
              <a:spcAft>
                <a:spcPct val="0"/>
              </a:spcAft>
              <a:buSzPts val="1700"/>
              <a:buChar char="●"/>
              <a:defRPr sz="1700"/>
            </a:lvl4pPr>
            <a:lvl5pPr marL="2286000" lvl="4" indent="-336550" rtl="0">
              <a:spcBef>
                <a:spcPts val="600"/>
              </a:spcBef>
              <a:spcAft>
                <a:spcPct val="0"/>
              </a:spcAft>
              <a:buSzPts val="1700"/>
              <a:buChar char="○"/>
              <a:defRPr sz="1700"/>
            </a:lvl5pPr>
            <a:lvl6pPr marL="2743200" lvl="5" indent="-336550" rtl="0">
              <a:spcBef>
                <a:spcPts val="600"/>
              </a:spcBef>
              <a:spcAft>
                <a:spcPct val="0"/>
              </a:spcAft>
              <a:buSzPts val="1700"/>
              <a:buChar char="■"/>
              <a:defRPr sz="1700"/>
            </a:lvl6pPr>
            <a:lvl7pPr marL="3200400" lvl="6" indent="-336550" rtl="0">
              <a:spcBef>
                <a:spcPts val="600"/>
              </a:spcBef>
              <a:spcAft>
                <a:spcPct val="0"/>
              </a:spcAft>
              <a:buSzPts val="1700"/>
              <a:buChar char="●"/>
              <a:defRPr sz="1700"/>
            </a:lvl7pPr>
            <a:lvl8pPr marL="3657600" lvl="7" indent="-336550" rtl="0">
              <a:spcBef>
                <a:spcPts val="600"/>
              </a:spcBef>
              <a:spcAft>
                <a:spcPct val="0"/>
              </a:spcAft>
              <a:buSzPts val="1700"/>
              <a:buChar char="○"/>
              <a:defRPr sz="1700"/>
            </a:lvl8pPr>
            <a:lvl9pPr marL="4114800" lvl="8" indent="-336550" rtl="0">
              <a:spcBef>
                <a:spcPts val="600"/>
              </a:spcBef>
              <a:spcAft>
                <a:spcPts val="600"/>
              </a:spcAft>
              <a:buSzPts val="1700"/>
              <a:buChar char="■"/>
              <a:defRPr sz="1700"/>
            </a:lvl9pPr>
          </a:lstStyle>
          <a:p>
            <a:endParaRPr/>
          </a:p>
        </p:txBody>
      </p:sp>
      <p:sp>
        <p:nvSpPr>
          <p:cNvPr id="114" name="Google Shape;114;p8"/>
          <p:cNvSpPr txBox="1">
            <a:spLocks noGrp="1"/>
          </p:cNvSpPr>
          <p:nvPr>
            <p:ph type="body" idx="2"/>
          </p:nvPr>
        </p:nvSpPr>
        <p:spPr>
          <a:xfrm>
            <a:off x="4857876" y="1506350"/>
            <a:ext cx="1702200" cy="2917800"/>
          </a:xfrm>
          <a:prstGeom prst="rect">
            <a:avLst/>
          </a:prstGeom>
        </p:spPr>
        <p:txBody>
          <a:bodyPr spcFirstLastPara="1" wrap="square" lIns="0" tIns="0" rIns="0" bIns="0" anchor="t" anchorCtr="0">
            <a:noAutofit/>
          </a:bodyPr>
          <a:lstStyle>
            <a:lvl1pPr marL="457200" lvl="0" indent="-336550" rtl="0">
              <a:spcBef>
                <a:spcPct val="0"/>
              </a:spcBef>
              <a:spcAft>
                <a:spcPct val="0"/>
              </a:spcAft>
              <a:buSzPts val="1700"/>
              <a:buChar char="▸"/>
              <a:defRPr sz="1700"/>
            </a:lvl1pPr>
            <a:lvl2pPr marL="914400" lvl="1" indent="-336550" rtl="0">
              <a:spcBef>
                <a:spcPts val="600"/>
              </a:spcBef>
              <a:spcAft>
                <a:spcPct val="0"/>
              </a:spcAft>
              <a:buSzPts val="1700"/>
              <a:buChar char="▹"/>
              <a:defRPr sz="1700"/>
            </a:lvl2pPr>
            <a:lvl3pPr marL="1371600" lvl="2" indent="-336550" rtl="0">
              <a:spcBef>
                <a:spcPts val="600"/>
              </a:spcBef>
              <a:spcAft>
                <a:spcPct val="0"/>
              </a:spcAft>
              <a:buSzPts val="1700"/>
              <a:buChar char="■"/>
              <a:defRPr sz="1700"/>
            </a:lvl3pPr>
            <a:lvl4pPr marL="1828800" lvl="3" indent="-336550" rtl="0">
              <a:spcBef>
                <a:spcPts val="600"/>
              </a:spcBef>
              <a:spcAft>
                <a:spcPct val="0"/>
              </a:spcAft>
              <a:buSzPts val="1700"/>
              <a:buChar char="●"/>
              <a:defRPr sz="1700"/>
            </a:lvl4pPr>
            <a:lvl5pPr marL="2286000" lvl="4" indent="-336550" rtl="0">
              <a:spcBef>
                <a:spcPts val="600"/>
              </a:spcBef>
              <a:spcAft>
                <a:spcPct val="0"/>
              </a:spcAft>
              <a:buSzPts val="1700"/>
              <a:buChar char="○"/>
              <a:defRPr sz="1700"/>
            </a:lvl5pPr>
            <a:lvl6pPr marL="2743200" lvl="5" indent="-336550" rtl="0">
              <a:spcBef>
                <a:spcPts val="600"/>
              </a:spcBef>
              <a:spcAft>
                <a:spcPct val="0"/>
              </a:spcAft>
              <a:buSzPts val="1700"/>
              <a:buChar char="■"/>
              <a:defRPr sz="1700"/>
            </a:lvl6pPr>
            <a:lvl7pPr marL="3200400" lvl="6" indent="-336550" rtl="0">
              <a:spcBef>
                <a:spcPts val="600"/>
              </a:spcBef>
              <a:spcAft>
                <a:spcPct val="0"/>
              </a:spcAft>
              <a:buSzPts val="1700"/>
              <a:buChar char="●"/>
              <a:defRPr sz="1700"/>
            </a:lvl7pPr>
            <a:lvl8pPr marL="3657600" lvl="7" indent="-336550" rtl="0">
              <a:spcBef>
                <a:spcPts val="600"/>
              </a:spcBef>
              <a:spcAft>
                <a:spcPct val="0"/>
              </a:spcAft>
              <a:buSzPts val="1700"/>
              <a:buChar char="○"/>
              <a:defRPr sz="1700"/>
            </a:lvl8pPr>
            <a:lvl9pPr marL="4114800" lvl="8" indent="-336550" rtl="0">
              <a:spcBef>
                <a:spcPts val="600"/>
              </a:spcBef>
              <a:spcAft>
                <a:spcPts val="600"/>
              </a:spcAft>
              <a:buSzPts val="1700"/>
              <a:buChar char="■"/>
              <a:defRPr sz="1700"/>
            </a:lvl9pPr>
          </a:lstStyle>
          <a:p>
            <a:endParaRPr/>
          </a:p>
        </p:txBody>
      </p:sp>
      <p:sp>
        <p:nvSpPr>
          <p:cNvPr id="115" name="Google Shape;115;p8"/>
          <p:cNvSpPr txBox="1">
            <a:spLocks noGrp="1"/>
          </p:cNvSpPr>
          <p:nvPr>
            <p:ph type="body" idx="3"/>
          </p:nvPr>
        </p:nvSpPr>
        <p:spPr>
          <a:xfrm>
            <a:off x="6738851" y="1506350"/>
            <a:ext cx="1702200" cy="2917800"/>
          </a:xfrm>
          <a:prstGeom prst="rect">
            <a:avLst/>
          </a:prstGeom>
        </p:spPr>
        <p:txBody>
          <a:bodyPr spcFirstLastPara="1" wrap="square" lIns="0" tIns="0" rIns="0" bIns="0" anchor="t" anchorCtr="0">
            <a:noAutofit/>
          </a:bodyPr>
          <a:lstStyle>
            <a:lvl1pPr marL="457200" lvl="0" indent="-336550" rtl="0">
              <a:spcBef>
                <a:spcPct val="0"/>
              </a:spcBef>
              <a:spcAft>
                <a:spcPct val="0"/>
              </a:spcAft>
              <a:buSzPts val="1700"/>
              <a:buChar char="▸"/>
              <a:defRPr sz="1700"/>
            </a:lvl1pPr>
            <a:lvl2pPr marL="914400" lvl="1" indent="-336550" rtl="0">
              <a:spcBef>
                <a:spcPts val="600"/>
              </a:spcBef>
              <a:spcAft>
                <a:spcPct val="0"/>
              </a:spcAft>
              <a:buSzPts val="1700"/>
              <a:buChar char="▹"/>
              <a:defRPr sz="1700"/>
            </a:lvl2pPr>
            <a:lvl3pPr marL="1371600" lvl="2" indent="-336550" rtl="0">
              <a:spcBef>
                <a:spcPts val="600"/>
              </a:spcBef>
              <a:spcAft>
                <a:spcPct val="0"/>
              </a:spcAft>
              <a:buSzPts val="1700"/>
              <a:buChar char="■"/>
              <a:defRPr sz="1700"/>
            </a:lvl3pPr>
            <a:lvl4pPr marL="1828800" lvl="3" indent="-336550" rtl="0">
              <a:spcBef>
                <a:spcPts val="600"/>
              </a:spcBef>
              <a:spcAft>
                <a:spcPct val="0"/>
              </a:spcAft>
              <a:buSzPts val="1700"/>
              <a:buChar char="●"/>
              <a:defRPr sz="1700"/>
            </a:lvl4pPr>
            <a:lvl5pPr marL="2286000" lvl="4" indent="-336550" rtl="0">
              <a:spcBef>
                <a:spcPts val="600"/>
              </a:spcBef>
              <a:spcAft>
                <a:spcPct val="0"/>
              </a:spcAft>
              <a:buSzPts val="1700"/>
              <a:buChar char="○"/>
              <a:defRPr sz="1700"/>
            </a:lvl5pPr>
            <a:lvl6pPr marL="2743200" lvl="5" indent="-336550" rtl="0">
              <a:spcBef>
                <a:spcPts val="600"/>
              </a:spcBef>
              <a:spcAft>
                <a:spcPct val="0"/>
              </a:spcAft>
              <a:buSzPts val="1700"/>
              <a:buChar char="■"/>
              <a:defRPr sz="1700"/>
            </a:lvl6pPr>
            <a:lvl7pPr marL="3200400" lvl="6" indent="-336550" rtl="0">
              <a:spcBef>
                <a:spcPts val="600"/>
              </a:spcBef>
              <a:spcAft>
                <a:spcPct val="0"/>
              </a:spcAft>
              <a:buSzPts val="1700"/>
              <a:buChar char="●"/>
              <a:defRPr sz="1700"/>
            </a:lvl7pPr>
            <a:lvl8pPr marL="3657600" lvl="7" indent="-336550" rtl="0">
              <a:spcBef>
                <a:spcPts val="600"/>
              </a:spcBef>
              <a:spcAft>
                <a:spcPct val="0"/>
              </a:spcAft>
              <a:buSzPts val="1700"/>
              <a:buChar char="○"/>
              <a:defRPr sz="1700"/>
            </a:lvl8pPr>
            <a:lvl9pPr marL="4114800" lvl="8" indent="-336550" rtl="0">
              <a:spcBef>
                <a:spcPts val="600"/>
              </a:spcBef>
              <a:spcAft>
                <a:spcPts val="600"/>
              </a:spcAft>
              <a:buSzPts val="1700"/>
              <a:buChar char="■"/>
              <a:defRPr sz="1700"/>
            </a:lvl9pPr>
          </a:lstStyle>
          <a:p>
            <a:endParaRPr/>
          </a:p>
        </p:txBody>
      </p:sp>
      <p:sp>
        <p:nvSpPr>
          <p:cNvPr id="116" name="Google Shape;116;p8"/>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ct val="0"/>
              </a:spcBef>
              <a:spcAft>
                <a:spcPct val="0"/>
              </a:spcAft>
              <a:buNone/>
            </a:pPr>
            <a:fld id="{00000000-1234-1234-1234-123412341234}" type="slidenum">
              <a:rPr lang="en"/>
              <a:pPr marL="0" lvl="0" indent="0" algn="l" rtl="0">
                <a:spcBef>
                  <a:spcPct val="0"/>
                </a:spcBef>
                <a:spcAft>
                  <a:spcPct val="0"/>
                </a:spcAft>
                <a:buNone/>
              </a:pPr>
              <a:t>‹#›</a:t>
            </a:fld>
            <a:endParaRPr/>
          </a:p>
        </p:txBody>
      </p:sp>
    </p:spTree>
  </p:cSld>
  <p:clrMapOvr>
    <a:masterClrMapping/>
  </p:clrMapOvr>
  <p:transition/>
  <p:timing/>
</p:sldLayout>
</file>

<file path=ppt/slideLayouts/slideLayout6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Caption">
  <p:cSld name="CAPTION_ONLY">
    <p:spTree>
      <p:nvGrpSpPr>
        <p:cNvPr id="1" name="Shape 132"/>
        <p:cNvGrpSpPr/>
        <p:nvPr/>
      </p:nvGrpSpPr>
      <p:grpSpPr>
        <a:xfrm>
          <a:off x="0" y="0"/>
          <a:ext cx="0" cy="0"/>
        </a:xfrm>
      </p:grpSpPr>
      <p:grpSp>
        <p:nvGrpSpPr>
          <p:cNvPr id="133" name="Google Shape;133;p10"/>
          <p:cNvGrpSpPr/>
          <p:nvPr/>
        </p:nvGrpSpPr>
        <p:grpSpPr>
          <a:xfrm>
            <a:off x="598623" y="0"/>
            <a:ext cx="2459469" cy="5143500"/>
            <a:chOff x="1511923" y="0"/>
            <a:chExt cx="2459469" cy="5143500"/>
          </a:xfrm>
        </p:grpSpPr>
        <p:sp>
          <p:nvSpPr>
            <p:cNvPr id="134" name="Google Shape;134;p10"/>
            <p:cNvSpPr/>
            <p:nvPr/>
          </p:nvSpPr>
          <p:spPr>
            <a:xfrm flipH="1">
              <a:off x="1867792"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35" name="Google Shape;135;p10"/>
            <p:cNvSpPr/>
            <p:nvPr/>
          </p:nvSpPr>
          <p:spPr>
            <a:xfrm flipH="1">
              <a:off x="1511923" y="0"/>
              <a:ext cx="2103600" cy="5143500"/>
            </a:xfrm>
            <a:prstGeom prst="parallelogram">
              <a:avLst>
                <a:gd name="adj" fmla="val 46349"/>
              </a:avLst>
            </a:prstGeom>
            <a:gradFill>
              <a:gsLst>
                <a:gs pos="0">
                  <a:schemeClr val="lt1"/>
                </a:gs>
                <a:gs pos="47000">
                  <a:schemeClr val="lt2"/>
                </a:gs>
                <a:gs pos="100000">
                  <a:schemeClr val="lt2"/>
                </a:gs>
              </a:gsLst>
              <a:lin ang="16200038"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136" name="Google Shape;136;p10"/>
          <p:cNvGrpSpPr/>
          <p:nvPr/>
        </p:nvGrpSpPr>
        <p:grpSpPr>
          <a:xfrm>
            <a:off x="376173" y="0"/>
            <a:ext cx="2326044" cy="5143500"/>
            <a:chOff x="1060873" y="0"/>
            <a:chExt cx="2326044" cy="5143500"/>
          </a:xfrm>
        </p:grpSpPr>
        <p:sp>
          <p:nvSpPr>
            <p:cNvPr id="137" name="Google Shape;137;p10"/>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38" name="Google Shape;138;p10"/>
            <p:cNvSpPr/>
            <p:nvPr/>
          </p:nvSpPr>
          <p:spPr>
            <a:xfrm>
              <a:off x="1060873" y="0"/>
              <a:ext cx="2103600" cy="5143500"/>
            </a:xfrm>
            <a:prstGeom prst="parallelogram">
              <a:avLst>
                <a:gd name="adj" fmla="val 46349"/>
              </a:avLst>
            </a:prstGeom>
            <a:gradFill>
              <a:gsLst>
                <a:gs pos="0">
                  <a:schemeClr val="lt1"/>
                </a:gs>
                <a:gs pos="47000">
                  <a:schemeClr val="lt2"/>
                </a:gs>
                <a:gs pos="100000">
                  <a:schemeClr val="lt2"/>
                </a:gs>
              </a:gsLst>
              <a:lin ang="5400012" scaled="0"/>
            </a:gradFill>
            <a:ln>
              <a:noFill/>
            </a:ln>
            <a:effectLst>
              <a:outerShdw blurRad="214313" algn="bl" rotWithShape="0">
                <a:srgbClr val="000000">
                  <a:alpha val="20000"/>
                </a:srgbClr>
              </a:outerShdw>
            </a:effectLst>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139" name="Google Shape;139;p10"/>
          <p:cNvGrpSpPr/>
          <p:nvPr/>
        </p:nvGrpSpPr>
        <p:grpSpPr>
          <a:xfrm>
            <a:off x="0" y="0"/>
            <a:ext cx="2305717" cy="5144925"/>
            <a:chOff x="456100" y="0"/>
            <a:chExt cx="2305717" cy="5144925"/>
          </a:xfrm>
        </p:grpSpPr>
        <p:sp>
          <p:nvSpPr>
            <p:cNvPr id="140" name="Google Shape;140;p10"/>
            <p:cNvSpPr/>
            <p:nvPr/>
          </p:nvSpPr>
          <p:spPr>
            <a:xfrm flipH="1">
              <a:off x="658217"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41" name="Google Shape;141;p10"/>
            <p:cNvSpPr/>
            <p:nvPr/>
          </p:nvSpPr>
          <p:spPr>
            <a:xfrm>
              <a:off x="456100" y="0"/>
              <a:ext cx="2035600" cy="5144925"/>
            </a:xfrm>
            <a:custGeom>
              <a:rect l="l" t="t" r="r" b="b"/>
              <a:pathLst>
                <a:path w="81424" h="205797" extrusionOk="0">
                  <a:moveTo>
                    <a:pt x="72" y="0"/>
                  </a:moveTo>
                  <a:lnTo>
                    <a:pt x="0" y="205797"/>
                  </a:lnTo>
                  <a:lnTo>
                    <a:pt x="81424" y="205794"/>
                  </a:lnTo>
                  <a:lnTo>
                    <a:pt x="41929" y="0"/>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50000"/>
                </a:schemeClr>
              </a:outerShdw>
            </a:effectLst>
          </p:spPr>
          <p:txBody>
            <a:bodyPr/>
            <a:lstStyle>
              <a:defPPr marR="0" lvl="0" algn="l" rtl="0">
                <a:lnSpc>
                  <a:spcPct val="100000"/>
                </a:lnSpc>
                <a:spcBef>
                  <a:spcPct val="0"/>
                </a:spcBef>
                <a:spcAft>
                  <a:spcPct val="0"/>
                </a:spcAft>
              </a:defPPr>
            </a:lstStyle>
            <a:p/>
          </p:txBody>
        </p:sp>
      </p:grpSp>
      <p:grpSp>
        <p:nvGrpSpPr>
          <p:cNvPr id="142" name="Google Shape;142;p10"/>
          <p:cNvGrpSpPr/>
          <p:nvPr/>
        </p:nvGrpSpPr>
        <p:grpSpPr>
          <a:xfrm>
            <a:off x="0" y="0"/>
            <a:ext cx="2132442" cy="5145275"/>
            <a:chOff x="227500" y="0"/>
            <a:chExt cx="2132442" cy="5145275"/>
          </a:xfrm>
        </p:grpSpPr>
        <p:sp>
          <p:nvSpPr>
            <p:cNvPr id="143" name="Google Shape;143;p10"/>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44" name="Google Shape;144;p10"/>
            <p:cNvSpPr/>
            <p:nvPr/>
          </p:nvSpPr>
          <p:spPr>
            <a:xfrm>
              <a:off x="227500" y="0"/>
              <a:ext cx="1825925" cy="5145275"/>
            </a:xfrm>
            <a:custGeom>
              <a:rect l="l" t="t" r="r" b="b"/>
              <a:pathLst>
                <a:path w="73037" h="205811" extrusionOk="0">
                  <a:moveTo>
                    <a:pt x="0" y="205797"/>
                  </a:moveTo>
                  <a:lnTo>
                    <a:pt x="44" y="0"/>
                  </a:lnTo>
                  <a:lnTo>
                    <a:pt x="73037" y="0"/>
                  </a:lnTo>
                  <a:lnTo>
                    <a:pt x="33572" y="205811"/>
                  </a:lnTo>
                  <a:close/>
                </a:path>
              </a:pathLst>
            </a:custGeom>
            <a:gradFill>
              <a:gsLst>
                <a:gs pos="0">
                  <a:schemeClr val="accent1"/>
                </a:gs>
                <a:gs pos="50000">
                  <a:schemeClr val="accent1"/>
                </a:gs>
                <a:gs pos="100000">
                  <a:schemeClr val="accent2"/>
                </a:gs>
              </a:gsLst>
              <a:lin ang="16200038" scaled="0"/>
            </a:gradFill>
            <a:ln>
              <a:noFill/>
            </a:ln>
            <a:effectLst>
              <a:outerShdw blurRad="314325" algn="bl" rotWithShape="0">
                <a:schemeClr val="accent6">
                  <a:alpha val="50000"/>
                </a:schemeClr>
              </a:outerShdw>
            </a:effectLst>
          </p:spPr>
          <p:txBody>
            <a:bodyPr/>
            <a:lstStyle>
              <a:defPPr marR="0" lvl="0" algn="l" rtl="0">
                <a:lnSpc>
                  <a:spcPct val="100000"/>
                </a:lnSpc>
                <a:spcBef>
                  <a:spcPct val="0"/>
                </a:spcBef>
                <a:spcAft>
                  <a:spcPct val="0"/>
                </a:spcAft>
              </a:defPPr>
            </a:lstStyle>
            <a:p/>
          </p:txBody>
        </p:sp>
      </p:grpSp>
      <p:sp>
        <p:nvSpPr>
          <p:cNvPr id="145" name="Google Shape;145;p10"/>
          <p:cNvSpPr txBox="1">
            <a:spLocks noGrp="1"/>
          </p:cNvSpPr>
          <p:nvPr>
            <p:ph type="body" idx="1"/>
          </p:nvPr>
        </p:nvSpPr>
        <p:spPr>
          <a:xfrm>
            <a:off x="2976900" y="4406300"/>
            <a:ext cx="5709900" cy="519600"/>
          </a:xfrm>
          <a:prstGeom prst="rect">
            <a:avLst/>
          </a:prstGeom>
        </p:spPr>
        <p:txBody>
          <a:bodyPr spcFirstLastPara="1" wrap="square" lIns="0" tIns="0" rIns="0" bIns="0" anchor="t" anchorCtr="0">
            <a:noAutofit/>
          </a:bodyPr>
          <a:lstStyle>
            <a:lvl1pPr marL="457200" lvl="0" indent="-228600" rtl="0">
              <a:spcBef>
                <a:spcPts val="360"/>
              </a:spcBef>
              <a:spcAft>
                <a:spcPts val="600"/>
              </a:spcAft>
              <a:buSzPts val="1800"/>
              <a:buNone/>
              <a:defRPr sz="1800"/>
            </a:lvl1pPr>
          </a:lstStyle>
          <a:p>
            <a:endParaRPr/>
          </a:p>
        </p:txBody>
      </p:sp>
      <p:sp>
        <p:nvSpPr>
          <p:cNvPr id="146" name="Google Shape;146;p10"/>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ct val="0"/>
              </a:spcBef>
              <a:spcAft>
                <a:spcPct val="0"/>
              </a:spcAft>
              <a:buNone/>
            </a:pPr>
            <a:fld id="{00000000-1234-1234-1234-123412341234}" type="slidenum">
              <a:rPr lang="en"/>
              <a:pPr marL="0" lvl="0" indent="0" algn="l" rtl="0">
                <a:spcBef>
                  <a:spcPct val="0"/>
                </a:spcBef>
                <a:spcAft>
                  <a:spcPct val="0"/>
                </a:spcAft>
                <a:buNone/>
              </a:pPr>
              <a:t>‹#›</a:t>
            </a:fld>
            <a:endParaRPr/>
          </a:p>
        </p:txBody>
      </p:sp>
    </p:spTree>
  </p:cSld>
  <p:clrMapOvr>
    <a:masterClrMapping/>
  </p:clrMapOvr>
  <p:transition/>
  <p:timing/>
</p:sldLayout>
</file>

<file path=ppt/slideLayouts/slideLayout6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Blank half">
  <p:cSld name="BLANK_2">
    <p:spTree>
      <p:nvGrpSpPr>
        <p:cNvPr id="1" name="Shape 161"/>
        <p:cNvGrpSpPr/>
        <p:nvPr/>
      </p:nvGrpSpPr>
      <p:grpSpPr>
        <a:xfrm>
          <a:off x="0" y="0"/>
          <a:ext cx="0" cy="0"/>
        </a:xfrm>
      </p:grpSpPr>
      <p:grpSp>
        <p:nvGrpSpPr>
          <p:cNvPr id="162" name="Google Shape;162;p12"/>
          <p:cNvGrpSpPr/>
          <p:nvPr/>
        </p:nvGrpSpPr>
        <p:grpSpPr>
          <a:xfrm>
            <a:off x="4098548" y="0"/>
            <a:ext cx="2459469" cy="5143500"/>
            <a:chOff x="1511923" y="0"/>
            <a:chExt cx="2459469" cy="5143500"/>
          </a:xfrm>
        </p:grpSpPr>
        <p:sp>
          <p:nvSpPr>
            <p:cNvPr id="163" name="Google Shape;163;p12"/>
            <p:cNvSpPr/>
            <p:nvPr/>
          </p:nvSpPr>
          <p:spPr>
            <a:xfrm flipH="1">
              <a:off x="1867792"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64" name="Google Shape;164;p12"/>
            <p:cNvSpPr/>
            <p:nvPr/>
          </p:nvSpPr>
          <p:spPr>
            <a:xfrm flipH="1">
              <a:off x="1511923" y="0"/>
              <a:ext cx="2103600" cy="5143500"/>
            </a:xfrm>
            <a:prstGeom prst="parallelogram">
              <a:avLst>
                <a:gd name="adj" fmla="val 46349"/>
              </a:avLst>
            </a:prstGeom>
            <a:gradFill>
              <a:gsLst>
                <a:gs pos="0">
                  <a:schemeClr val="lt1"/>
                </a:gs>
                <a:gs pos="47000">
                  <a:schemeClr val="lt2"/>
                </a:gs>
                <a:gs pos="100000">
                  <a:schemeClr val="lt2"/>
                </a:gs>
              </a:gsLst>
              <a:lin ang="16198661"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165" name="Google Shape;165;p12"/>
          <p:cNvGrpSpPr/>
          <p:nvPr/>
        </p:nvGrpSpPr>
        <p:grpSpPr>
          <a:xfrm>
            <a:off x="3647498" y="0"/>
            <a:ext cx="2326044" cy="5143500"/>
            <a:chOff x="1060873" y="0"/>
            <a:chExt cx="2326044" cy="5143500"/>
          </a:xfrm>
        </p:grpSpPr>
        <p:sp>
          <p:nvSpPr>
            <p:cNvPr id="166" name="Google Shape;166;p12"/>
            <p:cNvSpPr/>
            <p:nvPr/>
          </p:nvSpPr>
          <p:spPr>
            <a:xfrm>
              <a:off x="1283317"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67" name="Google Shape;167;p12"/>
            <p:cNvSpPr/>
            <p:nvPr/>
          </p:nvSpPr>
          <p:spPr>
            <a:xfrm>
              <a:off x="1060873" y="0"/>
              <a:ext cx="2103600" cy="5143500"/>
            </a:xfrm>
            <a:prstGeom prst="parallelogram">
              <a:avLst>
                <a:gd name="adj" fmla="val 46349"/>
              </a:avLst>
            </a:prstGeom>
            <a:gradFill>
              <a:gsLst>
                <a:gs pos="0">
                  <a:schemeClr val="lt1"/>
                </a:gs>
                <a:gs pos="47000">
                  <a:schemeClr val="lt2"/>
                </a:gs>
                <a:gs pos="100000">
                  <a:schemeClr val="lt2"/>
                </a:gs>
              </a:gsLst>
              <a:lin ang="5400700" scaled="0"/>
            </a:gradFill>
            <a:ln>
              <a:noFill/>
            </a:ln>
            <a:effectLst>
              <a:outerShdw blurRad="214313" algn="bl" rotWithShape="0">
                <a:srgbClr val="000000">
                  <a:alpha val="20000"/>
                </a:srgbClr>
              </a:outerShdw>
            </a:effectLst>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grpSp>
      <p:grpSp>
        <p:nvGrpSpPr>
          <p:cNvPr id="168" name="Google Shape;168;p12"/>
          <p:cNvGrpSpPr/>
          <p:nvPr/>
        </p:nvGrpSpPr>
        <p:grpSpPr>
          <a:xfrm>
            <a:off x="2585975" y="-650"/>
            <a:ext cx="2838667" cy="5145500"/>
            <a:chOff x="-650" y="-650"/>
            <a:chExt cx="2838667" cy="5145500"/>
          </a:xfrm>
        </p:grpSpPr>
        <p:sp>
          <p:nvSpPr>
            <p:cNvPr id="169" name="Google Shape;169;p12"/>
            <p:cNvSpPr/>
            <p:nvPr/>
          </p:nvSpPr>
          <p:spPr>
            <a:xfrm flipH="1">
              <a:off x="734417" y="0"/>
              <a:ext cx="2103600" cy="5143500"/>
            </a:xfrm>
            <a:prstGeom prst="parallelogram">
              <a:avLst>
                <a:gd name="adj" fmla="val 75274"/>
              </a:avLst>
            </a:prstGeom>
            <a:gradFill>
              <a:gsLst>
                <a:gs pos="0">
                  <a:schemeClr val="dk1"/>
                </a:gs>
                <a:gs pos="13000">
                  <a:schemeClr val="dk1"/>
                </a:gs>
                <a:gs pos="55000">
                  <a:srgbClr val="27252C">
                    <a:alpha val="0"/>
                  </a:srgbClr>
                </a:gs>
                <a:gs pos="100000">
                  <a:srgbClr val="27252C">
                    <a:alpha val="0"/>
                  </a:srgbClr>
                </a:gs>
              </a:gsLst>
              <a:lin ang="2051991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70" name="Google Shape;170;p12"/>
            <p:cNvSpPr/>
            <p:nvPr/>
          </p:nvSpPr>
          <p:spPr>
            <a:xfrm>
              <a:off x="-650" y="-650"/>
              <a:ext cx="2492350" cy="5145500"/>
            </a:xfrm>
            <a:custGeom>
              <a:rect l="l" t="t" r="r" b="b"/>
              <a:pathLst>
                <a:path w="99694" h="205818" extrusionOk="0">
                  <a:moveTo>
                    <a:pt x="0" y="0"/>
                  </a:moveTo>
                  <a:lnTo>
                    <a:pt x="0" y="205820"/>
                  </a:lnTo>
                  <a:lnTo>
                    <a:pt x="99694" y="205820"/>
                  </a:lnTo>
                  <a:lnTo>
                    <a:pt x="60199" y="26"/>
                  </a:lnTo>
                  <a:close/>
                </a:path>
              </a:pathLst>
            </a:custGeom>
            <a:gradFill>
              <a:gsLst>
                <a:gs pos="0">
                  <a:schemeClr val="accent1"/>
                </a:gs>
                <a:gs pos="37000">
                  <a:schemeClr val="accent1"/>
                </a:gs>
                <a:gs pos="100000">
                  <a:schemeClr val="accent2"/>
                </a:gs>
              </a:gsLst>
              <a:lin ang="5400012" scaled="0"/>
            </a:gradFill>
            <a:ln>
              <a:noFill/>
            </a:ln>
            <a:effectLst>
              <a:outerShdw blurRad="314325" algn="bl" rotWithShape="0">
                <a:schemeClr val="dk1">
                  <a:alpha val="50000"/>
                </a:schemeClr>
              </a:outerShdw>
            </a:effectLst>
          </p:spPr>
          <p:txBody>
            <a:bodyPr/>
            <a:lstStyle>
              <a:defPPr marR="0" lvl="0" algn="l" rtl="0">
                <a:lnSpc>
                  <a:spcPct val="100000"/>
                </a:lnSpc>
                <a:spcBef>
                  <a:spcPct val="0"/>
                </a:spcBef>
                <a:spcAft>
                  <a:spcPct val="0"/>
                </a:spcAft>
              </a:defPPr>
            </a:lstStyle>
            <a:p/>
          </p:txBody>
        </p:sp>
      </p:grpSp>
      <p:grpSp>
        <p:nvGrpSpPr>
          <p:cNvPr id="171" name="Google Shape;171;p12"/>
          <p:cNvGrpSpPr/>
          <p:nvPr/>
        </p:nvGrpSpPr>
        <p:grpSpPr>
          <a:xfrm>
            <a:off x="0" y="-6575"/>
            <a:ext cx="4946567" cy="5153775"/>
            <a:chOff x="-2586625" y="-6575"/>
            <a:chExt cx="4946567" cy="5153775"/>
          </a:xfrm>
        </p:grpSpPr>
        <p:sp>
          <p:nvSpPr>
            <p:cNvPr id="172" name="Google Shape;172;p12"/>
            <p:cNvSpPr/>
            <p:nvPr/>
          </p:nvSpPr>
          <p:spPr>
            <a:xfrm>
              <a:off x="256342" y="0"/>
              <a:ext cx="2103600" cy="5143500"/>
            </a:xfrm>
            <a:prstGeom prst="parallelogram">
              <a:avLst>
                <a:gd name="adj" fmla="val 75274"/>
              </a:avLst>
            </a:prstGeom>
            <a:gradFill>
              <a:gsLst>
                <a:gs pos="0">
                  <a:schemeClr val="dk1"/>
                </a:gs>
                <a:gs pos="13000">
                  <a:schemeClr val="dk1"/>
                </a:gs>
                <a:gs pos="56000">
                  <a:srgbClr val="27252C">
                    <a:alpha val="0"/>
                  </a:srgbClr>
                </a:gs>
                <a:gs pos="100000">
                  <a:srgbClr val="27252C">
                    <a:alpha val="0"/>
                  </a:srgbClr>
                </a:gs>
              </a:gsLst>
              <a:lin ang="1080140" scaled="0"/>
            </a:gra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73" name="Google Shape;173;p12"/>
            <p:cNvSpPr/>
            <p:nvPr/>
          </p:nvSpPr>
          <p:spPr>
            <a:xfrm>
              <a:off x="-2586625" y="-6575"/>
              <a:ext cx="4640050" cy="5153775"/>
            </a:xfrm>
            <a:custGeom>
              <a:rect l="l" t="t" r="r" b="b"/>
              <a:pathLst>
                <a:path w="185602" h="206151" extrusionOk="0">
                  <a:moveTo>
                    <a:pt x="263" y="206151"/>
                  </a:moveTo>
                  <a:lnTo>
                    <a:pt x="0" y="0"/>
                  </a:lnTo>
                  <a:lnTo>
                    <a:pt x="185602" y="263"/>
                  </a:lnTo>
                  <a:lnTo>
                    <a:pt x="146098" y="206089"/>
                  </a:lnTo>
                  <a:close/>
                </a:path>
              </a:pathLst>
            </a:custGeom>
            <a:gradFill>
              <a:gsLst>
                <a:gs pos="0">
                  <a:schemeClr val="accent1"/>
                </a:gs>
                <a:gs pos="100000">
                  <a:schemeClr val="accent2"/>
                </a:gs>
              </a:gsLst>
              <a:lin ang="16200038" scaled="0"/>
            </a:gradFill>
            <a:ln>
              <a:noFill/>
            </a:ln>
            <a:effectLst>
              <a:outerShdw blurRad="314325" algn="bl" rotWithShape="0">
                <a:schemeClr val="accent6">
                  <a:alpha val="50000"/>
                </a:schemeClr>
              </a:outerShdw>
            </a:effectLst>
          </p:spPr>
          <p:txBody>
            <a:bodyPr/>
            <a:lstStyle>
              <a:defPPr marR="0" lvl="0" algn="l" rtl="0">
                <a:lnSpc>
                  <a:spcPct val="100000"/>
                </a:lnSpc>
                <a:spcBef>
                  <a:spcPct val="0"/>
                </a:spcBef>
                <a:spcAft>
                  <a:spcPct val="0"/>
                </a:spcAft>
              </a:defPPr>
            </a:lstStyle>
            <a:p/>
          </p:txBody>
        </p:sp>
      </p:grpSp>
      <p:sp>
        <p:nvSpPr>
          <p:cNvPr id="174" name="Google Shape;174;p12"/>
          <p:cNvSpPr txBox="1">
            <a:spLocks noGrp="1"/>
          </p:cNvSpPr>
          <p:nvPr>
            <p:ph type="sldNum" idx="12"/>
          </p:nvPr>
        </p:nvSpPr>
        <p:spPr>
          <a:xfrm>
            <a:off x="228600" y="4718604"/>
            <a:ext cx="369900" cy="2511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ct val="0"/>
              </a:spcBef>
              <a:spcAft>
                <a:spcPct val="0"/>
              </a:spcAft>
              <a:buNone/>
            </a:pPr>
            <a:fld id="{00000000-1234-1234-1234-123412341234}" type="slidenum">
              <a:rPr lang="en"/>
              <a:pPr marL="0" lvl="0" indent="0" algn="l" rtl="0">
                <a:spcBef>
                  <a:spcPct val="0"/>
                </a:spcBef>
                <a:spcAft>
                  <a:spcPct val="0"/>
                </a:spcAft>
                <a:buNone/>
              </a:pPr>
              <a:t>‹#›</a:t>
            </a:fld>
            <a:endParaRPr/>
          </a:p>
        </p:txBody>
      </p:sp>
    </p:spTree>
  </p:cSld>
  <p:clrMapOvr>
    <a:masterClrMapping/>
  </p:clrMapOvr>
  <p:transition/>
  <p:timing/>
</p:sldLayout>
</file>

<file path=ppt/slideLayouts/slideLayout6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type="title">
  <p:cSld name="TITLE">
    <p:spTree>
      <p:nvGrpSpPr>
        <p:cNvPr id="1" name="Shape 9"/>
        <p:cNvGrpSpPr/>
        <p:nvPr/>
      </p:nvGrpSpPr>
      <p:grpSpPr>
        <a:xfrm>
          <a:off x="0" y="0"/>
          <a:ext cx="0" cy="0"/>
        </a:xfrm>
      </p:grpSpPr>
      <p:sp>
        <p:nvSpPr>
          <p:cNvPr id="10" name="Google Shape;10;p2"/>
          <p:cNvSpPr/>
          <p:nvPr/>
        </p:nvSpPr>
        <p:spPr>
          <a:xfrm>
            <a:off x="198600" y="198600"/>
            <a:ext cx="8746800" cy="4760700"/>
          </a:xfrm>
          <a:prstGeom prst="frame">
            <a:avLst>
              <a:gd name="adj1" fmla="val 4126"/>
            </a:avLst>
          </a:pr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1" name="Google Shape;11;p2"/>
          <p:cNvSpPr txBox="1">
            <a:spLocks noGrp="1"/>
          </p:cNvSpPr>
          <p:nvPr>
            <p:ph type="ctrTitle"/>
          </p:nvPr>
        </p:nvSpPr>
        <p:spPr>
          <a:xfrm>
            <a:off x="1048725" y="3058625"/>
            <a:ext cx="4914000" cy="1159800"/>
          </a:xfrm>
          <a:prstGeom prst="rect">
            <a:avLst/>
          </a:prstGeom>
        </p:spPr>
        <p:txBody>
          <a:bodyPr spcFirstLastPara="1" wrap="square" lIns="91425" tIns="91425" rIns="91425" bIns="91425" anchor="b" anchorCtr="0">
            <a:noAutofit/>
          </a:bodyPr>
          <a:lstStyle>
            <a:lvl1pPr lvl="0">
              <a:spcBef>
                <a:spcPct val="0"/>
              </a:spcBef>
              <a:spcAft>
                <a:spcPct val="0"/>
              </a:spcAft>
              <a:buSzPts val="4800"/>
              <a:buNone/>
              <a:defRPr sz="4800"/>
            </a:lvl1pPr>
            <a:lvl2pPr lvl="1">
              <a:spcBef>
                <a:spcPct val="0"/>
              </a:spcBef>
              <a:spcAft>
                <a:spcPct val="0"/>
              </a:spcAft>
              <a:buSzPts val="4800"/>
              <a:buNone/>
              <a:defRPr sz="4800"/>
            </a:lvl2pPr>
            <a:lvl3pPr lvl="2">
              <a:spcBef>
                <a:spcPct val="0"/>
              </a:spcBef>
              <a:spcAft>
                <a:spcPct val="0"/>
              </a:spcAft>
              <a:buSzPts val="4800"/>
              <a:buNone/>
              <a:defRPr sz="4800"/>
            </a:lvl3pPr>
            <a:lvl4pPr lvl="3">
              <a:spcBef>
                <a:spcPct val="0"/>
              </a:spcBef>
              <a:spcAft>
                <a:spcPct val="0"/>
              </a:spcAft>
              <a:buSzPts val="4800"/>
              <a:buNone/>
              <a:defRPr sz="4800"/>
            </a:lvl4pPr>
            <a:lvl5pPr lvl="4">
              <a:spcBef>
                <a:spcPct val="0"/>
              </a:spcBef>
              <a:spcAft>
                <a:spcPct val="0"/>
              </a:spcAft>
              <a:buSzPts val="4800"/>
              <a:buNone/>
              <a:defRPr sz="4800"/>
            </a:lvl5pPr>
            <a:lvl6pPr lvl="5">
              <a:spcBef>
                <a:spcPct val="0"/>
              </a:spcBef>
              <a:spcAft>
                <a:spcPct val="0"/>
              </a:spcAft>
              <a:buSzPts val="4800"/>
              <a:buNone/>
              <a:defRPr sz="4800"/>
            </a:lvl6pPr>
            <a:lvl7pPr lvl="6">
              <a:spcBef>
                <a:spcPct val="0"/>
              </a:spcBef>
              <a:spcAft>
                <a:spcPct val="0"/>
              </a:spcAft>
              <a:buSzPts val="4800"/>
              <a:buNone/>
              <a:defRPr sz="4800"/>
            </a:lvl7pPr>
            <a:lvl8pPr lvl="7">
              <a:spcBef>
                <a:spcPct val="0"/>
              </a:spcBef>
              <a:spcAft>
                <a:spcPct val="0"/>
              </a:spcAft>
              <a:buSzPts val="4800"/>
              <a:buNone/>
              <a:defRPr sz="4800"/>
            </a:lvl8pPr>
            <a:lvl9pPr lvl="8">
              <a:spcBef>
                <a:spcPct val="0"/>
              </a:spcBef>
              <a:spcAft>
                <a:spcPct val="0"/>
              </a:spcAft>
              <a:buSzPts val="4800"/>
              <a:buNone/>
              <a:defRPr sz="4800"/>
            </a:lvl9pPr>
          </a:lstStyle>
          <a:p>
            <a:endParaRPr/>
          </a:p>
        </p:txBody>
      </p:sp>
    </p:spTree>
  </p:cSld>
  <p:clrMapOvr>
    <a:masterClrMapping/>
  </p:clrMapOvr>
  <p:transition/>
  <p:timing/>
</p:sldLayout>
</file>

<file path=ppt/slideLayouts/slideLayout6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Subtitle">
  <p:cSld name="TITLE_1">
    <p:spTree>
      <p:nvGrpSpPr>
        <p:cNvPr id="1" name="Shape 12"/>
        <p:cNvGrpSpPr/>
        <p:nvPr/>
      </p:nvGrpSpPr>
      <p:grpSpPr>
        <a:xfrm>
          <a:off x="0" y="0"/>
          <a:ext cx="0" cy="0"/>
        </a:xfrm>
      </p:grpSpPr>
      <p:sp>
        <p:nvSpPr>
          <p:cNvPr id="13" name="Google Shape;13;p3"/>
          <p:cNvSpPr/>
          <p:nvPr/>
        </p:nvSpPr>
        <p:spPr>
          <a:xfrm>
            <a:off x="198600" y="198600"/>
            <a:ext cx="8746800" cy="4760700"/>
          </a:xfrm>
          <a:prstGeom prst="frame">
            <a:avLst>
              <a:gd name="adj1" fmla="val 4126"/>
            </a:avLst>
          </a:pr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4" name="Google Shape;14;p3"/>
          <p:cNvSpPr txBox="1">
            <a:spLocks noGrp="1"/>
          </p:cNvSpPr>
          <p:nvPr>
            <p:ph type="ctrTitle"/>
          </p:nvPr>
        </p:nvSpPr>
        <p:spPr>
          <a:xfrm>
            <a:off x="1012800" y="2497750"/>
            <a:ext cx="4950000" cy="1159800"/>
          </a:xfrm>
          <a:prstGeom prst="rect">
            <a:avLst/>
          </a:prstGeom>
        </p:spPr>
        <p:txBody>
          <a:bodyPr spcFirstLastPara="1" wrap="square" lIns="91425" tIns="91425" rIns="91425" bIns="91425" anchor="b" anchorCtr="0">
            <a:noAutofit/>
          </a:bodyPr>
          <a:lstStyle>
            <a:lvl1pPr lvl="0" rtl="0">
              <a:spcBef>
                <a:spcPct val="0"/>
              </a:spcBef>
              <a:spcAft>
                <a:spcPct val="0"/>
              </a:spcAft>
              <a:buSzPts val="4000"/>
              <a:buNone/>
              <a:defRPr/>
            </a:lvl1pPr>
            <a:lvl2pPr lvl="1" rtl="0">
              <a:spcBef>
                <a:spcPct val="0"/>
              </a:spcBef>
              <a:spcAft>
                <a:spcPct val="0"/>
              </a:spcAft>
              <a:buSzPts val="4800"/>
              <a:buNone/>
              <a:defRPr sz="4800"/>
            </a:lvl2pPr>
            <a:lvl3pPr lvl="2" rtl="0">
              <a:spcBef>
                <a:spcPct val="0"/>
              </a:spcBef>
              <a:spcAft>
                <a:spcPct val="0"/>
              </a:spcAft>
              <a:buSzPts val="4800"/>
              <a:buNone/>
              <a:defRPr sz="4800"/>
            </a:lvl3pPr>
            <a:lvl4pPr lvl="3" rtl="0">
              <a:spcBef>
                <a:spcPct val="0"/>
              </a:spcBef>
              <a:spcAft>
                <a:spcPct val="0"/>
              </a:spcAft>
              <a:buSzPts val="4800"/>
              <a:buNone/>
              <a:defRPr sz="4800"/>
            </a:lvl4pPr>
            <a:lvl5pPr lvl="4" rtl="0">
              <a:spcBef>
                <a:spcPct val="0"/>
              </a:spcBef>
              <a:spcAft>
                <a:spcPct val="0"/>
              </a:spcAft>
              <a:buSzPts val="4800"/>
              <a:buNone/>
              <a:defRPr sz="4800"/>
            </a:lvl5pPr>
            <a:lvl6pPr lvl="5" rtl="0">
              <a:spcBef>
                <a:spcPct val="0"/>
              </a:spcBef>
              <a:spcAft>
                <a:spcPct val="0"/>
              </a:spcAft>
              <a:buSzPts val="4800"/>
              <a:buNone/>
              <a:defRPr sz="4800"/>
            </a:lvl6pPr>
            <a:lvl7pPr lvl="6" rtl="0">
              <a:spcBef>
                <a:spcPct val="0"/>
              </a:spcBef>
              <a:spcAft>
                <a:spcPct val="0"/>
              </a:spcAft>
              <a:buSzPts val="4800"/>
              <a:buNone/>
              <a:defRPr sz="4800"/>
            </a:lvl7pPr>
            <a:lvl8pPr lvl="7" rtl="0">
              <a:spcBef>
                <a:spcPct val="0"/>
              </a:spcBef>
              <a:spcAft>
                <a:spcPct val="0"/>
              </a:spcAft>
              <a:buSzPts val="4800"/>
              <a:buNone/>
              <a:defRPr sz="4800"/>
            </a:lvl8pPr>
            <a:lvl9pPr lvl="8" rtl="0">
              <a:spcBef>
                <a:spcPct val="0"/>
              </a:spcBef>
              <a:spcAft>
                <a:spcPct val="0"/>
              </a:spcAft>
              <a:buSzPts val="4800"/>
              <a:buNone/>
              <a:defRPr sz="4800"/>
            </a:lvl9pPr>
          </a:lstStyle>
          <a:p>
            <a:endParaRPr/>
          </a:p>
        </p:txBody>
      </p:sp>
      <p:sp>
        <p:nvSpPr>
          <p:cNvPr id="15" name="Google Shape;15;p3"/>
          <p:cNvSpPr txBox="1">
            <a:spLocks noGrp="1"/>
          </p:cNvSpPr>
          <p:nvPr>
            <p:ph type="subTitle" idx="1"/>
          </p:nvPr>
        </p:nvSpPr>
        <p:spPr>
          <a:xfrm>
            <a:off x="1012800" y="3678252"/>
            <a:ext cx="4950000" cy="784800"/>
          </a:xfrm>
          <a:prstGeom prst="rect">
            <a:avLst/>
          </a:prstGeom>
        </p:spPr>
        <p:txBody>
          <a:bodyPr spcFirstLastPara="1" wrap="square" lIns="91425" tIns="91425" rIns="91425" bIns="91425" anchor="t" anchorCtr="0">
            <a:noAutofit/>
          </a:bodyPr>
          <a:lstStyle>
            <a:lvl1pPr lvl="0" rtl="0">
              <a:spcBef>
                <a:spcPct val="0"/>
              </a:spcBef>
              <a:spcAft>
                <a:spcPct val="0"/>
              </a:spcAft>
              <a:buClr>
                <a:srgbClr val="000000"/>
              </a:buClr>
              <a:buSzPts val="2000"/>
              <a:buNone/>
              <a:defRPr>
                <a:solidFill>
                  <a:srgbClr val="000000"/>
                </a:solidFill>
              </a:defRPr>
            </a:lvl1pPr>
            <a:lvl2pPr lvl="1" rtl="0">
              <a:spcBef>
                <a:spcPct val="0"/>
              </a:spcBef>
              <a:spcAft>
                <a:spcPct val="0"/>
              </a:spcAft>
              <a:buClr>
                <a:srgbClr val="000000"/>
              </a:buClr>
              <a:buSzPts val="2000"/>
              <a:buNone/>
              <a:defRPr>
                <a:solidFill>
                  <a:srgbClr val="000000"/>
                </a:solidFill>
              </a:defRPr>
            </a:lvl2pPr>
            <a:lvl3pPr lvl="2" rtl="0">
              <a:spcBef>
                <a:spcPct val="0"/>
              </a:spcBef>
              <a:spcAft>
                <a:spcPct val="0"/>
              </a:spcAft>
              <a:buClr>
                <a:srgbClr val="000000"/>
              </a:buClr>
              <a:buSzPts val="2000"/>
              <a:buNone/>
              <a:defRPr>
                <a:solidFill>
                  <a:srgbClr val="000000"/>
                </a:solidFill>
              </a:defRPr>
            </a:lvl3pPr>
            <a:lvl4pPr lvl="3" rtl="0">
              <a:spcBef>
                <a:spcPct val="0"/>
              </a:spcBef>
              <a:spcAft>
                <a:spcPct val="0"/>
              </a:spcAft>
              <a:buClr>
                <a:srgbClr val="000000"/>
              </a:buClr>
              <a:buSzPts val="2000"/>
              <a:buNone/>
              <a:defRPr>
                <a:solidFill>
                  <a:srgbClr val="000000"/>
                </a:solidFill>
              </a:defRPr>
            </a:lvl4pPr>
            <a:lvl5pPr lvl="4" rtl="0">
              <a:spcBef>
                <a:spcPct val="0"/>
              </a:spcBef>
              <a:spcAft>
                <a:spcPct val="0"/>
              </a:spcAft>
              <a:buClr>
                <a:srgbClr val="000000"/>
              </a:buClr>
              <a:buSzPts val="2000"/>
              <a:buNone/>
              <a:defRPr>
                <a:solidFill>
                  <a:srgbClr val="000000"/>
                </a:solidFill>
              </a:defRPr>
            </a:lvl5pPr>
            <a:lvl6pPr lvl="5" rtl="0">
              <a:spcBef>
                <a:spcPct val="0"/>
              </a:spcBef>
              <a:spcAft>
                <a:spcPct val="0"/>
              </a:spcAft>
              <a:buClr>
                <a:srgbClr val="000000"/>
              </a:buClr>
              <a:buSzPts val="2000"/>
              <a:buNone/>
              <a:defRPr>
                <a:solidFill>
                  <a:srgbClr val="000000"/>
                </a:solidFill>
              </a:defRPr>
            </a:lvl6pPr>
            <a:lvl7pPr lvl="6" rtl="0">
              <a:spcBef>
                <a:spcPct val="0"/>
              </a:spcBef>
              <a:spcAft>
                <a:spcPct val="0"/>
              </a:spcAft>
              <a:buClr>
                <a:srgbClr val="000000"/>
              </a:buClr>
              <a:buSzPts val="2000"/>
              <a:buNone/>
              <a:defRPr>
                <a:solidFill>
                  <a:srgbClr val="000000"/>
                </a:solidFill>
              </a:defRPr>
            </a:lvl7pPr>
            <a:lvl8pPr lvl="7" rtl="0">
              <a:spcBef>
                <a:spcPct val="0"/>
              </a:spcBef>
              <a:spcAft>
                <a:spcPct val="0"/>
              </a:spcAft>
              <a:buClr>
                <a:srgbClr val="000000"/>
              </a:buClr>
              <a:buSzPts val="2000"/>
              <a:buNone/>
              <a:defRPr>
                <a:solidFill>
                  <a:srgbClr val="000000"/>
                </a:solidFill>
              </a:defRPr>
            </a:lvl8pPr>
            <a:lvl9pPr lvl="8" rtl="0">
              <a:spcBef>
                <a:spcPct val="0"/>
              </a:spcBef>
              <a:spcAft>
                <a:spcPct val="0"/>
              </a:spcAft>
              <a:buClr>
                <a:srgbClr val="000000"/>
              </a:buClr>
              <a:buSzPts val="2000"/>
              <a:buNone/>
              <a:defRPr>
                <a:solidFill>
                  <a:srgbClr val="000000"/>
                </a:solidFill>
              </a:defRPr>
            </a:lvl9pPr>
          </a:lstStyle>
          <a:p>
            <a:endParaRPr/>
          </a:p>
        </p:txBody>
      </p:sp>
    </p:spTree>
  </p:cSld>
  <p:clrMapOvr>
    <a:masterClrMapping/>
  </p:clrMapOvr>
  <p:transition/>
  <p:timing/>
</p:sldLayout>
</file>

<file path=ppt/slideLayouts/slideLayout6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Quote">
  <p:cSld name="TITLE_1_1">
    <p:spTree>
      <p:nvGrpSpPr>
        <p:cNvPr id="1" name="Shape 16"/>
        <p:cNvGrpSpPr/>
        <p:nvPr/>
      </p:nvGrpSpPr>
      <p:grpSpPr>
        <a:xfrm>
          <a:off x="0" y="0"/>
          <a:ext cx="0" cy="0"/>
        </a:xfrm>
      </p:grpSpPr>
      <p:sp>
        <p:nvSpPr>
          <p:cNvPr id="17" name="Google Shape;17;p4"/>
          <p:cNvSpPr/>
          <p:nvPr/>
        </p:nvSpPr>
        <p:spPr>
          <a:xfrm>
            <a:off x="198600" y="198600"/>
            <a:ext cx="8746800" cy="4760700"/>
          </a:xfrm>
          <a:prstGeom prst="frame">
            <a:avLst>
              <a:gd name="adj1" fmla="val 4126"/>
            </a:avLst>
          </a:pr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8" name="Google Shape;18;p4"/>
          <p:cNvSpPr txBox="1">
            <a:spLocks noGrp="1"/>
          </p:cNvSpPr>
          <p:nvPr>
            <p:ph type="body" idx="1"/>
          </p:nvPr>
        </p:nvSpPr>
        <p:spPr>
          <a:xfrm>
            <a:off x="1804525" y="854775"/>
            <a:ext cx="5152200" cy="3505200"/>
          </a:xfrm>
          <a:prstGeom prst="rect">
            <a:avLst/>
          </a:prstGeom>
        </p:spPr>
        <p:txBody>
          <a:bodyPr spcFirstLastPara="1" wrap="square" lIns="91425" tIns="91425" rIns="91425" bIns="91425" anchor="t" anchorCtr="0">
            <a:noAutofit/>
          </a:bodyPr>
          <a:lstStyle>
            <a:lvl1pPr marL="457200" lvl="0" indent="-431800" rtl="0">
              <a:lnSpc>
                <a:spcPct val="115000"/>
              </a:lnSpc>
              <a:spcBef>
                <a:spcPts val="600"/>
              </a:spcBef>
              <a:spcAft>
                <a:spcPct val="0"/>
              </a:spcAft>
              <a:buSzPts val="3200"/>
              <a:buChar char="▪"/>
              <a:defRPr sz="3200" i="1"/>
            </a:lvl1pPr>
            <a:lvl2pPr marL="914400" lvl="1" indent="-431800" rtl="0">
              <a:lnSpc>
                <a:spcPct val="115000"/>
              </a:lnSpc>
              <a:spcBef>
                <a:spcPct val="0"/>
              </a:spcBef>
              <a:spcAft>
                <a:spcPct val="0"/>
              </a:spcAft>
              <a:buSzPts val="3200"/>
              <a:buChar char="□"/>
              <a:defRPr sz="3200" i="1"/>
            </a:lvl2pPr>
            <a:lvl3pPr marL="1371600" lvl="2" indent="-431800" rtl="0">
              <a:lnSpc>
                <a:spcPct val="115000"/>
              </a:lnSpc>
              <a:spcBef>
                <a:spcPct val="0"/>
              </a:spcBef>
              <a:spcAft>
                <a:spcPct val="0"/>
              </a:spcAft>
              <a:buSzPts val="3200"/>
              <a:buChar char="□"/>
              <a:defRPr sz="3200" i="1"/>
            </a:lvl3pPr>
            <a:lvl4pPr marL="1828800" lvl="3" indent="-431800" rtl="0">
              <a:lnSpc>
                <a:spcPct val="115000"/>
              </a:lnSpc>
              <a:spcBef>
                <a:spcPct val="0"/>
              </a:spcBef>
              <a:spcAft>
                <a:spcPct val="0"/>
              </a:spcAft>
              <a:buSzPts val="3200"/>
              <a:buChar char="□"/>
              <a:defRPr sz="3200" i="1"/>
            </a:lvl4pPr>
            <a:lvl5pPr marL="2286000" lvl="4" indent="-431800" rtl="0">
              <a:lnSpc>
                <a:spcPct val="115000"/>
              </a:lnSpc>
              <a:spcBef>
                <a:spcPct val="0"/>
              </a:spcBef>
              <a:spcAft>
                <a:spcPct val="0"/>
              </a:spcAft>
              <a:buSzPts val="3200"/>
              <a:buChar char="○"/>
              <a:defRPr sz="3200" i="1"/>
            </a:lvl5pPr>
            <a:lvl6pPr marL="2743200" lvl="5" indent="-431800" rtl="0">
              <a:lnSpc>
                <a:spcPct val="115000"/>
              </a:lnSpc>
              <a:spcBef>
                <a:spcPct val="0"/>
              </a:spcBef>
              <a:spcAft>
                <a:spcPct val="0"/>
              </a:spcAft>
              <a:buSzPts val="3200"/>
              <a:buChar char="■"/>
              <a:defRPr sz="3200" i="1"/>
            </a:lvl6pPr>
            <a:lvl7pPr marL="3200400" lvl="6" indent="-431800" rtl="0">
              <a:lnSpc>
                <a:spcPct val="115000"/>
              </a:lnSpc>
              <a:spcBef>
                <a:spcPct val="0"/>
              </a:spcBef>
              <a:spcAft>
                <a:spcPct val="0"/>
              </a:spcAft>
              <a:buSzPts val="3200"/>
              <a:buChar char="●"/>
              <a:defRPr sz="3200" i="1"/>
            </a:lvl7pPr>
            <a:lvl8pPr marL="3657600" lvl="7" indent="-431800" rtl="0">
              <a:lnSpc>
                <a:spcPct val="115000"/>
              </a:lnSpc>
              <a:spcBef>
                <a:spcPct val="0"/>
              </a:spcBef>
              <a:spcAft>
                <a:spcPct val="0"/>
              </a:spcAft>
              <a:buSzPts val="3200"/>
              <a:buChar char="○"/>
              <a:defRPr sz="3200" i="1"/>
            </a:lvl8pPr>
            <a:lvl9pPr marL="4114800" lvl="8" indent="-431800">
              <a:lnSpc>
                <a:spcPct val="115000"/>
              </a:lnSpc>
              <a:spcBef>
                <a:spcPct val="0"/>
              </a:spcBef>
              <a:spcAft>
                <a:spcPct val="0"/>
              </a:spcAft>
              <a:buSzPts val="3200"/>
              <a:buChar char="■"/>
              <a:defRPr sz="3200" i="1"/>
            </a:lvl9pPr>
          </a:lstStyle>
          <a:p>
            <a:endParaRPr/>
          </a:p>
        </p:txBody>
      </p:sp>
      <p:sp>
        <p:nvSpPr>
          <p:cNvPr id="19" name="Google Shape;19;p4"/>
          <p:cNvSpPr/>
          <p:nvPr/>
        </p:nvSpPr>
        <p:spPr>
          <a:xfrm>
            <a:off x="617750" y="603375"/>
            <a:ext cx="948000" cy="948000"/>
          </a:xfrm>
          <a:prstGeom prst="rect">
            <a:avLst/>
          </a:pr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20" name="Google Shape;20;p4"/>
          <p:cNvSpPr/>
          <p:nvPr/>
        </p:nvSpPr>
        <p:spPr>
          <a:xfrm>
            <a:off x="809196" y="854775"/>
            <a:ext cx="565108" cy="445200"/>
          </a:xfrm>
          <a:prstGeom prst="rect">
            <a:avLst/>
          </a:prstGeom>
        </p:spPr>
        <p:txBody>
          <a:bodyPr>
            <a:prstTxWarp prst="textPlain">
              <a:avLst/>
            </a:prstTxWarp>
          </a:bodyPr>
          <a:lstStyle>
            <a:defPPr marR="0" lvl="0" algn="l" rtl="0">
              <a:lnSpc>
                <a:spcPct val="100000"/>
              </a:lnSpc>
              <a:spcBef>
                <a:spcPct val="0"/>
              </a:spcBef>
              <a:spcAft>
                <a:spcPct val="0"/>
              </a:spcAft>
            </a:defPPr>
          </a:lstStyle>
          <a:p>
            <a:pPr lvl="0" algn="ctr"/>
            <a:r>
              <a:rPr b="1" i="0">
                <a:ln>
                  <a:noFill/>
                </a:ln>
                <a:solidFill>
                  <a:srgbClr val="FFFFFF"/>
                </a:solidFill>
                <a:latin typeface="Arial" pitchFamily="34" charset="0"/>
              </a:rPr>
              <a:t>“</a:t>
            </a:r>
          </a:p>
        </p:txBody>
      </p:sp>
      <p:sp>
        <p:nvSpPr>
          <p:cNvPr id="21" name="Google Shape;21;p4"/>
          <p:cNvSpPr txBox="1">
            <a:spLocks noGrp="1"/>
          </p:cNvSpPr>
          <p:nvPr>
            <p:ph type="sldNum" idx="12"/>
          </p:nvPr>
        </p:nvSpPr>
        <p:spPr>
          <a:xfrm>
            <a:off x="8159499" y="439327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
              <a:pPr marL="0" lvl="0" indent="0" algn="r" rtl="0">
                <a:spcBef>
                  <a:spcPct val="0"/>
                </a:spcBef>
                <a:spcAft>
                  <a:spcPct val="0"/>
                </a:spcAft>
                <a:buNone/>
              </a:pPr>
              <a:t>‹#›</a:t>
            </a:fld>
            <a:endParaRPr/>
          </a:p>
        </p:txBody>
      </p:sp>
    </p:spTree>
  </p:cSld>
  <p:clrMapOvr>
    <a:masterClrMapping/>
  </p:clrMapOvr>
  <p:transition/>
  <p:timing/>
</p:sldLayout>
</file>

<file path=ppt/slideLayouts/slideLayout6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 1 column" type="tx">
  <p:cSld name="TITLE_AND_BODY">
    <p:spTree>
      <p:nvGrpSpPr>
        <p:cNvPr id="1" name="Shape 22"/>
        <p:cNvGrpSpPr/>
        <p:nvPr/>
      </p:nvGrpSpPr>
      <p:grpSpPr>
        <a:xfrm>
          <a:off x="0" y="0"/>
          <a:ext cx="0" cy="0"/>
        </a:xfrm>
      </p:grpSpPr>
      <p:sp>
        <p:nvSpPr>
          <p:cNvPr id="23" name="Google Shape;23;p5"/>
          <p:cNvSpPr/>
          <p:nvPr/>
        </p:nvSpPr>
        <p:spPr>
          <a:xfrm>
            <a:off x="198600" y="198600"/>
            <a:ext cx="8746800" cy="4760700"/>
          </a:xfrm>
          <a:prstGeom prst="frame">
            <a:avLst>
              <a:gd name="adj1" fmla="val 4126"/>
            </a:avLst>
          </a:pr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24" name="Google Shape;24;p5"/>
          <p:cNvSpPr txBox="1">
            <a:spLocks noGrp="1"/>
          </p:cNvSpPr>
          <p:nvPr>
            <p:ph type="title"/>
          </p:nvPr>
        </p:nvSpPr>
        <p:spPr>
          <a:xfrm>
            <a:off x="869150" y="847600"/>
            <a:ext cx="5092200" cy="1360200"/>
          </a:xfrm>
          <a:prstGeom prst="rect">
            <a:avLst/>
          </a:prstGeom>
        </p:spPr>
        <p:txBody>
          <a:bodyPr spcFirstLastPara="1" wrap="square" lIns="91425" tIns="91425" rIns="91425" bIns="91425" anchor="b" anchorCtr="0">
            <a:noAutofit/>
          </a:bodyPr>
          <a:lstStyle>
            <a:lvl1pPr lvl="0">
              <a:spcBef>
                <a:spcPct val="0"/>
              </a:spcBef>
              <a:spcAft>
                <a:spcPct val="0"/>
              </a:spcAft>
              <a:buSzPts val="4000"/>
              <a:buNone/>
              <a:defRPr sz="4000"/>
            </a:lvl1pPr>
            <a:lvl2pPr lvl="1">
              <a:spcBef>
                <a:spcPct val="0"/>
              </a:spcBef>
              <a:spcAft>
                <a:spcPct val="0"/>
              </a:spcAft>
              <a:buSzPts val="4000"/>
              <a:buNone/>
              <a:defRPr sz="4000"/>
            </a:lvl2pPr>
            <a:lvl3pPr lvl="2">
              <a:spcBef>
                <a:spcPct val="0"/>
              </a:spcBef>
              <a:spcAft>
                <a:spcPct val="0"/>
              </a:spcAft>
              <a:buSzPts val="4000"/>
              <a:buNone/>
              <a:defRPr sz="4000"/>
            </a:lvl3pPr>
            <a:lvl4pPr lvl="3">
              <a:spcBef>
                <a:spcPct val="0"/>
              </a:spcBef>
              <a:spcAft>
                <a:spcPct val="0"/>
              </a:spcAft>
              <a:buSzPts val="4000"/>
              <a:buNone/>
              <a:defRPr sz="4000"/>
            </a:lvl4pPr>
            <a:lvl5pPr lvl="4">
              <a:spcBef>
                <a:spcPct val="0"/>
              </a:spcBef>
              <a:spcAft>
                <a:spcPct val="0"/>
              </a:spcAft>
              <a:buSzPts val="4000"/>
              <a:buNone/>
              <a:defRPr sz="4000"/>
            </a:lvl5pPr>
            <a:lvl6pPr lvl="5">
              <a:spcBef>
                <a:spcPct val="0"/>
              </a:spcBef>
              <a:spcAft>
                <a:spcPct val="0"/>
              </a:spcAft>
              <a:buSzPts val="4000"/>
              <a:buNone/>
              <a:defRPr sz="4000"/>
            </a:lvl6pPr>
            <a:lvl7pPr lvl="6">
              <a:spcBef>
                <a:spcPct val="0"/>
              </a:spcBef>
              <a:spcAft>
                <a:spcPct val="0"/>
              </a:spcAft>
              <a:buSzPts val="4000"/>
              <a:buNone/>
              <a:defRPr sz="4000"/>
            </a:lvl7pPr>
            <a:lvl8pPr lvl="7">
              <a:spcBef>
                <a:spcPct val="0"/>
              </a:spcBef>
              <a:spcAft>
                <a:spcPct val="0"/>
              </a:spcAft>
              <a:buSzPts val="4000"/>
              <a:buNone/>
              <a:defRPr sz="4000"/>
            </a:lvl8pPr>
            <a:lvl9pPr lvl="8">
              <a:spcBef>
                <a:spcPct val="0"/>
              </a:spcBef>
              <a:spcAft>
                <a:spcPct val="0"/>
              </a:spcAft>
              <a:buSzPts val="4000"/>
              <a:buNone/>
              <a:defRPr sz="4000"/>
            </a:lvl9pPr>
          </a:lstStyle>
          <a:p>
            <a:endParaRPr/>
          </a:p>
        </p:txBody>
      </p:sp>
      <p:sp>
        <p:nvSpPr>
          <p:cNvPr id="25" name="Google Shape;25;p5"/>
          <p:cNvSpPr txBox="1">
            <a:spLocks noGrp="1"/>
          </p:cNvSpPr>
          <p:nvPr>
            <p:ph type="body" idx="1"/>
          </p:nvPr>
        </p:nvSpPr>
        <p:spPr>
          <a:xfrm>
            <a:off x="869150" y="2312925"/>
            <a:ext cx="7405800" cy="2004000"/>
          </a:xfrm>
          <a:prstGeom prst="rect">
            <a:avLst/>
          </a:prstGeom>
        </p:spPr>
        <p:txBody>
          <a:bodyPr spcFirstLastPara="1" wrap="square" lIns="91425" tIns="91425" rIns="91425" bIns="91425" anchor="t" anchorCtr="0">
            <a:noAutofit/>
          </a:bodyPr>
          <a:lstStyle>
            <a:lvl1pPr marL="457200" lvl="0" indent="-355600">
              <a:spcBef>
                <a:spcPts val="600"/>
              </a:spcBef>
              <a:spcAft>
                <a:spcPct val="0"/>
              </a:spcAft>
              <a:buSzPts val="2000"/>
              <a:buChar char="▪"/>
              <a:defRPr/>
            </a:lvl1pPr>
            <a:lvl2pPr marL="914400" lvl="1" indent="-355600">
              <a:spcBef>
                <a:spcPct val="0"/>
              </a:spcBef>
              <a:spcAft>
                <a:spcPct val="0"/>
              </a:spcAft>
              <a:buSzPts val="2000"/>
              <a:buChar char="□"/>
              <a:defRPr/>
            </a:lvl2pPr>
            <a:lvl3pPr marL="1371600" lvl="2" indent="-355600">
              <a:spcBef>
                <a:spcPct val="0"/>
              </a:spcBef>
              <a:spcAft>
                <a:spcPct val="0"/>
              </a:spcAft>
              <a:buSzPts val="2000"/>
              <a:buChar char="□"/>
              <a:defRPr/>
            </a:lvl3pPr>
            <a:lvl4pPr marL="1828800" lvl="3" indent="-355600">
              <a:spcBef>
                <a:spcPct val="0"/>
              </a:spcBef>
              <a:spcAft>
                <a:spcPct val="0"/>
              </a:spcAft>
              <a:buSzPts val="2000"/>
              <a:buChar char="□"/>
              <a:defRPr/>
            </a:lvl4pPr>
            <a:lvl5pPr marL="2286000" lvl="4" indent="-355600">
              <a:spcBef>
                <a:spcPct val="0"/>
              </a:spcBef>
              <a:spcAft>
                <a:spcPct val="0"/>
              </a:spcAft>
              <a:buSzPts val="2000"/>
              <a:buChar char="○"/>
              <a:defRPr/>
            </a:lvl5pPr>
            <a:lvl6pPr marL="2743200" lvl="5" indent="-355600">
              <a:spcBef>
                <a:spcPct val="0"/>
              </a:spcBef>
              <a:spcAft>
                <a:spcPct val="0"/>
              </a:spcAft>
              <a:buSzPts val="2000"/>
              <a:buChar char="■"/>
              <a:defRPr/>
            </a:lvl6pPr>
            <a:lvl7pPr marL="3200400" lvl="6" indent="-355600">
              <a:spcBef>
                <a:spcPct val="0"/>
              </a:spcBef>
              <a:spcAft>
                <a:spcPct val="0"/>
              </a:spcAft>
              <a:buSzPts val="2000"/>
              <a:buChar char="●"/>
              <a:defRPr/>
            </a:lvl7pPr>
            <a:lvl8pPr marL="3657600" lvl="7" indent="-355600">
              <a:spcBef>
                <a:spcPct val="0"/>
              </a:spcBef>
              <a:spcAft>
                <a:spcPct val="0"/>
              </a:spcAft>
              <a:buSzPts val="2000"/>
              <a:buChar char="○"/>
              <a:defRPr/>
            </a:lvl8pPr>
            <a:lvl9pPr marL="4114800" lvl="8" indent="-355600">
              <a:spcBef>
                <a:spcPct val="0"/>
              </a:spcBef>
              <a:spcAft>
                <a:spcPct val="0"/>
              </a:spcAft>
              <a:buSzPts val="2000"/>
              <a:buChar char="■"/>
              <a:defRPr/>
            </a:lvl9pPr>
          </a:lstStyle>
          <a:p>
            <a:endParaRPr/>
          </a:p>
        </p:txBody>
      </p:sp>
      <p:sp>
        <p:nvSpPr>
          <p:cNvPr id="26" name="Google Shape;26;p5"/>
          <p:cNvSpPr txBox="1">
            <a:spLocks noGrp="1"/>
          </p:cNvSpPr>
          <p:nvPr>
            <p:ph type="sldNum" idx="12"/>
          </p:nvPr>
        </p:nvSpPr>
        <p:spPr>
          <a:xfrm>
            <a:off x="8159499" y="439327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
              <a:pPr marL="0" lvl="0" indent="0" algn="r" rtl="0">
                <a:spcBef>
                  <a:spcPct val="0"/>
                </a:spcBef>
                <a:spcAft>
                  <a:spcPct val="0"/>
                </a:spcAft>
                <a:buNone/>
              </a:pPr>
              <a:t>‹#›</a:t>
            </a:fld>
            <a:endParaRPr/>
          </a:p>
        </p:txBody>
      </p:sp>
    </p:spTree>
  </p:cSld>
  <p:clrMapOvr>
    <a:masterClrMapping/>
  </p:clrMapOvr>
  <p:transition/>
  <p:timing/>
</p:sldLayout>
</file>

<file path=ppt/slideLayouts/slideLayout6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 2 columns" type="twoColTx">
  <p:cSld name="TITLE_AND_TWO_COLUMNS">
    <p:spTree>
      <p:nvGrpSpPr>
        <p:cNvPr id="1" name="Shape 27"/>
        <p:cNvGrpSpPr/>
        <p:nvPr/>
      </p:nvGrpSpPr>
      <p:grpSpPr>
        <a:xfrm>
          <a:off x="0" y="0"/>
          <a:ext cx="0" cy="0"/>
        </a:xfrm>
      </p:grpSpPr>
      <p:sp>
        <p:nvSpPr>
          <p:cNvPr id="28" name="Google Shape;28;p6"/>
          <p:cNvSpPr/>
          <p:nvPr/>
        </p:nvSpPr>
        <p:spPr>
          <a:xfrm>
            <a:off x="198600" y="198600"/>
            <a:ext cx="8746800" cy="4760700"/>
          </a:xfrm>
          <a:prstGeom prst="frame">
            <a:avLst>
              <a:gd name="adj1" fmla="val 4126"/>
            </a:avLst>
          </a:pr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29" name="Google Shape;29;p6"/>
          <p:cNvSpPr txBox="1">
            <a:spLocks noGrp="1"/>
          </p:cNvSpPr>
          <p:nvPr>
            <p:ph type="title"/>
          </p:nvPr>
        </p:nvSpPr>
        <p:spPr>
          <a:xfrm>
            <a:off x="869150" y="847600"/>
            <a:ext cx="5092200" cy="1360200"/>
          </a:xfrm>
          <a:prstGeom prst="rect">
            <a:avLst/>
          </a:prstGeom>
        </p:spPr>
        <p:txBody>
          <a:bodyPr spcFirstLastPara="1" wrap="square" lIns="91425" tIns="91425" rIns="91425" bIns="91425" anchor="b" anchorCtr="0">
            <a:noAutofit/>
          </a:bodyPr>
          <a:lstStyle>
            <a:lvl1pPr lvl="0">
              <a:spcBef>
                <a:spcPct val="0"/>
              </a:spcBef>
              <a:spcAft>
                <a:spcPct val="0"/>
              </a:spcAft>
              <a:buSzPts val="4000"/>
              <a:buNone/>
              <a:defRPr/>
            </a:lvl1pPr>
            <a:lvl2pPr lvl="1">
              <a:spcBef>
                <a:spcPct val="0"/>
              </a:spcBef>
              <a:spcAft>
                <a:spcPct val="0"/>
              </a:spcAft>
              <a:buSzPts val="4000"/>
              <a:buNone/>
              <a:defRPr/>
            </a:lvl2pPr>
            <a:lvl3pPr lvl="2">
              <a:spcBef>
                <a:spcPct val="0"/>
              </a:spcBef>
              <a:spcAft>
                <a:spcPct val="0"/>
              </a:spcAft>
              <a:buSzPts val="4000"/>
              <a:buNone/>
              <a:defRPr/>
            </a:lvl3pPr>
            <a:lvl4pPr lvl="3">
              <a:spcBef>
                <a:spcPct val="0"/>
              </a:spcBef>
              <a:spcAft>
                <a:spcPct val="0"/>
              </a:spcAft>
              <a:buSzPts val="4000"/>
              <a:buNone/>
              <a:defRPr/>
            </a:lvl4pPr>
            <a:lvl5pPr lvl="4">
              <a:spcBef>
                <a:spcPct val="0"/>
              </a:spcBef>
              <a:spcAft>
                <a:spcPct val="0"/>
              </a:spcAft>
              <a:buSzPts val="4000"/>
              <a:buNone/>
              <a:defRPr/>
            </a:lvl5pPr>
            <a:lvl6pPr lvl="5">
              <a:spcBef>
                <a:spcPct val="0"/>
              </a:spcBef>
              <a:spcAft>
                <a:spcPct val="0"/>
              </a:spcAft>
              <a:buSzPts val="4000"/>
              <a:buNone/>
              <a:defRPr/>
            </a:lvl6pPr>
            <a:lvl7pPr lvl="6">
              <a:spcBef>
                <a:spcPct val="0"/>
              </a:spcBef>
              <a:spcAft>
                <a:spcPct val="0"/>
              </a:spcAft>
              <a:buSzPts val="4000"/>
              <a:buNone/>
              <a:defRPr/>
            </a:lvl7pPr>
            <a:lvl8pPr lvl="7">
              <a:spcBef>
                <a:spcPct val="0"/>
              </a:spcBef>
              <a:spcAft>
                <a:spcPct val="0"/>
              </a:spcAft>
              <a:buSzPts val="4000"/>
              <a:buNone/>
              <a:defRPr/>
            </a:lvl8pPr>
            <a:lvl9pPr lvl="8">
              <a:spcBef>
                <a:spcPct val="0"/>
              </a:spcBef>
              <a:spcAft>
                <a:spcPct val="0"/>
              </a:spcAft>
              <a:buSzPts val="4000"/>
              <a:buNone/>
              <a:defRPr/>
            </a:lvl9pPr>
          </a:lstStyle>
          <a:p>
            <a:endParaRPr/>
          </a:p>
        </p:txBody>
      </p:sp>
      <p:sp>
        <p:nvSpPr>
          <p:cNvPr id="30" name="Google Shape;30;p6"/>
          <p:cNvSpPr txBox="1">
            <a:spLocks noGrp="1"/>
          </p:cNvSpPr>
          <p:nvPr>
            <p:ph type="body" idx="1"/>
          </p:nvPr>
        </p:nvSpPr>
        <p:spPr>
          <a:xfrm>
            <a:off x="869150" y="2312925"/>
            <a:ext cx="3594600" cy="2133300"/>
          </a:xfrm>
          <a:prstGeom prst="rect">
            <a:avLst/>
          </a:prstGeom>
        </p:spPr>
        <p:txBody>
          <a:bodyPr spcFirstLastPara="1" wrap="square" lIns="91425" tIns="91425" rIns="91425" bIns="91425" anchor="t" anchorCtr="0">
            <a:noAutofit/>
          </a:bodyPr>
          <a:lstStyle>
            <a:lvl1pPr marL="457200" lvl="0" indent="-330200">
              <a:spcBef>
                <a:spcPts val="600"/>
              </a:spcBef>
              <a:spcAft>
                <a:spcPct val="0"/>
              </a:spcAft>
              <a:buSzPts val="1600"/>
              <a:buChar char="▪"/>
              <a:defRPr sz="1600"/>
            </a:lvl1pPr>
            <a:lvl2pPr marL="914400" lvl="1" indent="-330200">
              <a:spcBef>
                <a:spcPct val="0"/>
              </a:spcBef>
              <a:spcAft>
                <a:spcPct val="0"/>
              </a:spcAft>
              <a:buSzPts val="1600"/>
              <a:buChar char="□"/>
              <a:defRPr sz="1600"/>
            </a:lvl2pPr>
            <a:lvl3pPr marL="1371600" lvl="2" indent="-330200">
              <a:spcBef>
                <a:spcPct val="0"/>
              </a:spcBef>
              <a:spcAft>
                <a:spcPct val="0"/>
              </a:spcAft>
              <a:buSzPts val="1600"/>
              <a:buChar char="□"/>
              <a:defRPr sz="1600"/>
            </a:lvl3pPr>
            <a:lvl4pPr marL="1828800" lvl="3" indent="-330200">
              <a:spcBef>
                <a:spcPct val="0"/>
              </a:spcBef>
              <a:spcAft>
                <a:spcPct val="0"/>
              </a:spcAft>
              <a:buSzPts val="1600"/>
              <a:buChar char="□"/>
              <a:defRPr sz="1600"/>
            </a:lvl4pPr>
            <a:lvl5pPr marL="2286000" lvl="4" indent="-330200">
              <a:spcBef>
                <a:spcPct val="0"/>
              </a:spcBef>
              <a:spcAft>
                <a:spcPct val="0"/>
              </a:spcAft>
              <a:buSzPts val="1600"/>
              <a:buChar char="○"/>
              <a:defRPr sz="1600"/>
            </a:lvl5pPr>
            <a:lvl6pPr marL="2743200" lvl="5" indent="-330200">
              <a:spcBef>
                <a:spcPct val="0"/>
              </a:spcBef>
              <a:spcAft>
                <a:spcPct val="0"/>
              </a:spcAft>
              <a:buSzPts val="1600"/>
              <a:buChar char="■"/>
              <a:defRPr sz="1600"/>
            </a:lvl6pPr>
            <a:lvl7pPr marL="3200400" lvl="6" indent="-330200">
              <a:spcBef>
                <a:spcPct val="0"/>
              </a:spcBef>
              <a:spcAft>
                <a:spcPct val="0"/>
              </a:spcAft>
              <a:buSzPts val="1600"/>
              <a:buChar char="●"/>
              <a:defRPr sz="1600"/>
            </a:lvl7pPr>
            <a:lvl8pPr marL="3657600" lvl="7" indent="-330200">
              <a:spcBef>
                <a:spcPct val="0"/>
              </a:spcBef>
              <a:spcAft>
                <a:spcPct val="0"/>
              </a:spcAft>
              <a:buSzPts val="1600"/>
              <a:buChar char="○"/>
              <a:defRPr sz="1600"/>
            </a:lvl8pPr>
            <a:lvl9pPr marL="4114800" lvl="8" indent="-330200">
              <a:spcBef>
                <a:spcPct val="0"/>
              </a:spcBef>
              <a:spcAft>
                <a:spcPct val="0"/>
              </a:spcAft>
              <a:buSzPts val="1600"/>
              <a:buChar char="■"/>
              <a:defRPr sz="1600"/>
            </a:lvl9pPr>
          </a:lstStyle>
          <a:p>
            <a:endParaRPr/>
          </a:p>
        </p:txBody>
      </p:sp>
      <p:sp>
        <p:nvSpPr>
          <p:cNvPr id="31" name="Google Shape;31;p6"/>
          <p:cNvSpPr txBox="1">
            <a:spLocks noGrp="1"/>
          </p:cNvSpPr>
          <p:nvPr>
            <p:ph type="body" idx="2"/>
          </p:nvPr>
        </p:nvSpPr>
        <p:spPr>
          <a:xfrm>
            <a:off x="4680228" y="2312925"/>
            <a:ext cx="3594600" cy="2133300"/>
          </a:xfrm>
          <a:prstGeom prst="rect">
            <a:avLst/>
          </a:prstGeom>
        </p:spPr>
        <p:txBody>
          <a:bodyPr spcFirstLastPara="1" wrap="square" lIns="91425" tIns="91425" rIns="91425" bIns="91425" anchor="t" anchorCtr="0">
            <a:noAutofit/>
          </a:bodyPr>
          <a:lstStyle>
            <a:lvl1pPr marL="457200" lvl="0" indent="-330200">
              <a:spcBef>
                <a:spcPts val="600"/>
              </a:spcBef>
              <a:spcAft>
                <a:spcPct val="0"/>
              </a:spcAft>
              <a:buSzPts val="1600"/>
              <a:buChar char="▪"/>
              <a:defRPr sz="1600"/>
            </a:lvl1pPr>
            <a:lvl2pPr marL="914400" lvl="1" indent="-330200">
              <a:spcBef>
                <a:spcPct val="0"/>
              </a:spcBef>
              <a:spcAft>
                <a:spcPct val="0"/>
              </a:spcAft>
              <a:buSzPts val="1600"/>
              <a:buChar char="□"/>
              <a:defRPr sz="1600"/>
            </a:lvl2pPr>
            <a:lvl3pPr marL="1371600" lvl="2" indent="-330200">
              <a:spcBef>
                <a:spcPct val="0"/>
              </a:spcBef>
              <a:spcAft>
                <a:spcPct val="0"/>
              </a:spcAft>
              <a:buSzPts val="1600"/>
              <a:buChar char="□"/>
              <a:defRPr sz="1600"/>
            </a:lvl3pPr>
            <a:lvl4pPr marL="1828800" lvl="3" indent="-330200">
              <a:spcBef>
                <a:spcPct val="0"/>
              </a:spcBef>
              <a:spcAft>
                <a:spcPct val="0"/>
              </a:spcAft>
              <a:buSzPts val="1600"/>
              <a:buChar char="□"/>
              <a:defRPr sz="1600"/>
            </a:lvl4pPr>
            <a:lvl5pPr marL="2286000" lvl="4" indent="-330200">
              <a:spcBef>
                <a:spcPct val="0"/>
              </a:spcBef>
              <a:spcAft>
                <a:spcPct val="0"/>
              </a:spcAft>
              <a:buSzPts val="1600"/>
              <a:buChar char="○"/>
              <a:defRPr sz="1600"/>
            </a:lvl5pPr>
            <a:lvl6pPr marL="2743200" lvl="5" indent="-330200">
              <a:spcBef>
                <a:spcPct val="0"/>
              </a:spcBef>
              <a:spcAft>
                <a:spcPct val="0"/>
              </a:spcAft>
              <a:buSzPts val="1600"/>
              <a:buChar char="■"/>
              <a:defRPr sz="1600"/>
            </a:lvl6pPr>
            <a:lvl7pPr marL="3200400" lvl="6" indent="-330200">
              <a:spcBef>
                <a:spcPct val="0"/>
              </a:spcBef>
              <a:spcAft>
                <a:spcPct val="0"/>
              </a:spcAft>
              <a:buSzPts val="1600"/>
              <a:buChar char="●"/>
              <a:defRPr sz="1600"/>
            </a:lvl7pPr>
            <a:lvl8pPr marL="3657600" lvl="7" indent="-330200">
              <a:spcBef>
                <a:spcPct val="0"/>
              </a:spcBef>
              <a:spcAft>
                <a:spcPct val="0"/>
              </a:spcAft>
              <a:buSzPts val="1600"/>
              <a:buChar char="○"/>
              <a:defRPr sz="1600"/>
            </a:lvl8pPr>
            <a:lvl9pPr marL="4114800" lvl="8" indent="-330200">
              <a:spcBef>
                <a:spcPct val="0"/>
              </a:spcBef>
              <a:spcAft>
                <a:spcPct val="0"/>
              </a:spcAft>
              <a:buSzPts val="1600"/>
              <a:buChar char="■"/>
              <a:defRPr sz="1600"/>
            </a:lvl9pPr>
          </a:lstStyle>
          <a:p>
            <a:endParaRPr/>
          </a:p>
        </p:txBody>
      </p:sp>
      <p:sp>
        <p:nvSpPr>
          <p:cNvPr id="32" name="Google Shape;32;p6"/>
          <p:cNvSpPr txBox="1">
            <a:spLocks noGrp="1"/>
          </p:cNvSpPr>
          <p:nvPr>
            <p:ph type="sldNum" idx="12"/>
          </p:nvPr>
        </p:nvSpPr>
        <p:spPr>
          <a:xfrm>
            <a:off x="8159499" y="439327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
              <a:pPr marL="0" lvl="0" indent="0" algn="r" rtl="0">
                <a:spcBef>
                  <a:spcPct val="0"/>
                </a:spcBef>
                <a:spcAft>
                  <a:spcPct val="0"/>
                </a:spcAft>
                <a:buNone/>
              </a:pPr>
              <a:t>‹#›</a:t>
            </a:fld>
            <a:endParaRPr/>
          </a:p>
        </p:txBody>
      </p:sp>
    </p:spTree>
  </p:cSld>
  <p:clrMapOvr>
    <a:masterClrMapping/>
  </p:clrMapOvr>
  <p:transition/>
  <p:timing/>
</p:sldLayout>
</file>

<file path=ppt/slideLayouts/slideLayout6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 3 columns">
  <p:cSld name="TITLE_AND_TWO_COLUMNS_1">
    <p:spTree>
      <p:nvGrpSpPr>
        <p:cNvPr id="1" name="Shape 33"/>
        <p:cNvGrpSpPr/>
        <p:nvPr/>
      </p:nvGrpSpPr>
      <p:grpSpPr>
        <a:xfrm>
          <a:off x="0" y="0"/>
          <a:ext cx="0" cy="0"/>
        </a:xfrm>
      </p:grpSpPr>
      <p:sp>
        <p:nvSpPr>
          <p:cNvPr id="34" name="Google Shape;34;p7"/>
          <p:cNvSpPr/>
          <p:nvPr/>
        </p:nvSpPr>
        <p:spPr>
          <a:xfrm>
            <a:off x="198600" y="198600"/>
            <a:ext cx="8746800" cy="4760700"/>
          </a:xfrm>
          <a:prstGeom prst="frame">
            <a:avLst>
              <a:gd name="adj1" fmla="val 4126"/>
            </a:avLst>
          </a:pr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35" name="Google Shape;35;p7"/>
          <p:cNvSpPr txBox="1">
            <a:spLocks noGrp="1"/>
          </p:cNvSpPr>
          <p:nvPr>
            <p:ph type="title"/>
          </p:nvPr>
        </p:nvSpPr>
        <p:spPr>
          <a:xfrm>
            <a:off x="869150" y="847600"/>
            <a:ext cx="5092200" cy="1360200"/>
          </a:xfrm>
          <a:prstGeom prst="rect">
            <a:avLst/>
          </a:prstGeom>
        </p:spPr>
        <p:txBody>
          <a:bodyPr spcFirstLastPara="1" wrap="square" lIns="91425" tIns="91425" rIns="91425" bIns="91425" anchor="b" anchorCtr="0">
            <a:noAutofit/>
          </a:bodyPr>
          <a:lstStyle>
            <a:lvl1pPr lvl="0" rtl="0">
              <a:spcBef>
                <a:spcPct val="0"/>
              </a:spcBef>
              <a:spcAft>
                <a:spcPct val="0"/>
              </a:spcAft>
              <a:buSzPts val="4000"/>
              <a:buNone/>
              <a:defRPr/>
            </a:lvl1pPr>
            <a:lvl2pPr lvl="1" rtl="0">
              <a:spcBef>
                <a:spcPct val="0"/>
              </a:spcBef>
              <a:spcAft>
                <a:spcPct val="0"/>
              </a:spcAft>
              <a:buSzPts val="4000"/>
              <a:buNone/>
              <a:defRPr/>
            </a:lvl2pPr>
            <a:lvl3pPr lvl="2" rtl="0">
              <a:spcBef>
                <a:spcPct val="0"/>
              </a:spcBef>
              <a:spcAft>
                <a:spcPct val="0"/>
              </a:spcAft>
              <a:buSzPts val="4000"/>
              <a:buNone/>
              <a:defRPr/>
            </a:lvl3pPr>
            <a:lvl4pPr lvl="3" rtl="0">
              <a:spcBef>
                <a:spcPct val="0"/>
              </a:spcBef>
              <a:spcAft>
                <a:spcPct val="0"/>
              </a:spcAft>
              <a:buSzPts val="4000"/>
              <a:buNone/>
              <a:defRPr/>
            </a:lvl4pPr>
            <a:lvl5pPr lvl="4" rtl="0">
              <a:spcBef>
                <a:spcPct val="0"/>
              </a:spcBef>
              <a:spcAft>
                <a:spcPct val="0"/>
              </a:spcAft>
              <a:buSzPts val="4000"/>
              <a:buNone/>
              <a:defRPr/>
            </a:lvl5pPr>
            <a:lvl6pPr lvl="5" rtl="0">
              <a:spcBef>
                <a:spcPct val="0"/>
              </a:spcBef>
              <a:spcAft>
                <a:spcPct val="0"/>
              </a:spcAft>
              <a:buSzPts val="4000"/>
              <a:buNone/>
              <a:defRPr/>
            </a:lvl6pPr>
            <a:lvl7pPr lvl="6" rtl="0">
              <a:spcBef>
                <a:spcPct val="0"/>
              </a:spcBef>
              <a:spcAft>
                <a:spcPct val="0"/>
              </a:spcAft>
              <a:buSzPts val="4000"/>
              <a:buNone/>
              <a:defRPr/>
            </a:lvl7pPr>
            <a:lvl8pPr lvl="7" rtl="0">
              <a:spcBef>
                <a:spcPct val="0"/>
              </a:spcBef>
              <a:spcAft>
                <a:spcPct val="0"/>
              </a:spcAft>
              <a:buSzPts val="4000"/>
              <a:buNone/>
              <a:defRPr/>
            </a:lvl8pPr>
            <a:lvl9pPr lvl="8" rtl="0">
              <a:spcBef>
                <a:spcPct val="0"/>
              </a:spcBef>
              <a:spcAft>
                <a:spcPct val="0"/>
              </a:spcAft>
              <a:buSzPts val="4000"/>
              <a:buNone/>
              <a:defRPr/>
            </a:lvl9pPr>
          </a:lstStyle>
          <a:p>
            <a:endParaRPr/>
          </a:p>
        </p:txBody>
      </p:sp>
      <p:sp>
        <p:nvSpPr>
          <p:cNvPr id="36" name="Google Shape;36;p7"/>
          <p:cNvSpPr txBox="1">
            <a:spLocks noGrp="1"/>
          </p:cNvSpPr>
          <p:nvPr>
            <p:ph type="body" idx="1"/>
          </p:nvPr>
        </p:nvSpPr>
        <p:spPr>
          <a:xfrm>
            <a:off x="869150" y="2312925"/>
            <a:ext cx="2366400" cy="2040000"/>
          </a:xfrm>
          <a:prstGeom prst="rect">
            <a:avLst/>
          </a:prstGeom>
        </p:spPr>
        <p:txBody>
          <a:bodyPr spcFirstLastPara="1" wrap="square" lIns="91425" tIns="91425" rIns="91425" bIns="91425" anchor="t" anchorCtr="0">
            <a:noAutofit/>
          </a:bodyPr>
          <a:lstStyle>
            <a:lvl1pPr marL="457200" lvl="0" indent="-317500" rtl="0">
              <a:spcBef>
                <a:spcPts val="600"/>
              </a:spcBef>
              <a:spcAft>
                <a:spcPct val="0"/>
              </a:spcAft>
              <a:buSzPts val="1400"/>
              <a:buChar char="▪"/>
              <a:defRPr sz="1400"/>
            </a:lvl1pPr>
            <a:lvl2pPr marL="914400" lvl="1" indent="-317500" rtl="0">
              <a:spcBef>
                <a:spcPct val="0"/>
              </a:spcBef>
              <a:spcAft>
                <a:spcPct val="0"/>
              </a:spcAft>
              <a:buSzPts val="1400"/>
              <a:buChar char="□"/>
              <a:defRPr sz="1400"/>
            </a:lvl2pPr>
            <a:lvl3pPr marL="1371600" lvl="2" indent="-317500" rtl="0">
              <a:spcBef>
                <a:spcPct val="0"/>
              </a:spcBef>
              <a:spcAft>
                <a:spcPct val="0"/>
              </a:spcAft>
              <a:buSzPts val="1400"/>
              <a:buChar char="□"/>
              <a:defRPr sz="1400"/>
            </a:lvl3pPr>
            <a:lvl4pPr marL="1828800" lvl="3" indent="-317500" rtl="0">
              <a:spcBef>
                <a:spcPct val="0"/>
              </a:spcBef>
              <a:spcAft>
                <a:spcPct val="0"/>
              </a:spcAft>
              <a:buSzPts val="1400"/>
              <a:buChar char="□"/>
              <a:defRPr sz="1400"/>
            </a:lvl4pPr>
            <a:lvl5pPr marL="2286000" lvl="4" indent="-317500" rtl="0">
              <a:spcBef>
                <a:spcPct val="0"/>
              </a:spcBef>
              <a:spcAft>
                <a:spcPct val="0"/>
              </a:spcAft>
              <a:buSzPts val="1400"/>
              <a:buChar char="○"/>
              <a:defRPr sz="1400"/>
            </a:lvl5pPr>
            <a:lvl6pPr marL="2743200" lvl="5" indent="-317500" rtl="0">
              <a:spcBef>
                <a:spcPct val="0"/>
              </a:spcBef>
              <a:spcAft>
                <a:spcPct val="0"/>
              </a:spcAft>
              <a:buSzPts val="1400"/>
              <a:buChar char="■"/>
              <a:defRPr sz="1400"/>
            </a:lvl6pPr>
            <a:lvl7pPr marL="3200400" lvl="6" indent="-317500" rtl="0">
              <a:spcBef>
                <a:spcPct val="0"/>
              </a:spcBef>
              <a:spcAft>
                <a:spcPct val="0"/>
              </a:spcAft>
              <a:buSzPts val="1400"/>
              <a:buChar char="●"/>
              <a:defRPr sz="1400"/>
            </a:lvl7pPr>
            <a:lvl8pPr marL="3657600" lvl="7" indent="-317500" rtl="0">
              <a:spcBef>
                <a:spcPct val="0"/>
              </a:spcBef>
              <a:spcAft>
                <a:spcPct val="0"/>
              </a:spcAft>
              <a:buSzPts val="1400"/>
              <a:buChar char="○"/>
              <a:defRPr sz="1400"/>
            </a:lvl8pPr>
            <a:lvl9pPr marL="4114800" lvl="8" indent="-317500" rtl="0">
              <a:spcBef>
                <a:spcPct val="0"/>
              </a:spcBef>
              <a:spcAft>
                <a:spcPct val="0"/>
              </a:spcAft>
              <a:buSzPts val="1400"/>
              <a:buChar char="■"/>
              <a:defRPr sz="1400"/>
            </a:lvl9pPr>
          </a:lstStyle>
          <a:p>
            <a:endParaRPr/>
          </a:p>
        </p:txBody>
      </p:sp>
      <p:sp>
        <p:nvSpPr>
          <p:cNvPr id="37" name="Google Shape;37;p7"/>
          <p:cNvSpPr txBox="1">
            <a:spLocks noGrp="1"/>
          </p:cNvSpPr>
          <p:nvPr>
            <p:ph type="body" idx="2"/>
          </p:nvPr>
        </p:nvSpPr>
        <p:spPr>
          <a:xfrm>
            <a:off x="3356739" y="2312925"/>
            <a:ext cx="2366400" cy="2040000"/>
          </a:xfrm>
          <a:prstGeom prst="rect">
            <a:avLst/>
          </a:prstGeom>
        </p:spPr>
        <p:txBody>
          <a:bodyPr spcFirstLastPara="1" wrap="square" lIns="91425" tIns="91425" rIns="91425" bIns="91425" anchor="t" anchorCtr="0">
            <a:noAutofit/>
          </a:bodyPr>
          <a:lstStyle>
            <a:lvl1pPr marL="457200" lvl="0" indent="-317500" rtl="0">
              <a:spcBef>
                <a:spcPts val="600"/>
              </a:spcBef>
              <a:spcAft>
                <a:spcPct val="0"/>
              </a:spcAft>
              <a:buSzPts val="1400"/>
              <a:buChar char="▪"/>
              <a:defRPr sz="1400"/>
            </a:lvl1pPr>
            <a:lvl2pPr marL="914400" lvl="1" indent="-317500" rtl="0">
              <a:spcBef>
                <a:spcPct val="0"/>
              </a:spcBef>
              <a:spcAft>
                <a:spcPct val="0"/>
              </a:spcAft>
              <a:buSzPts val="1400"/>
              <a:buChar char="□"/>
              <a:defRPr sz="1400"/>
            </a:lvl2pPr>
            <a:lvl3pPr marL="1371600" lvl="2" indent="-317500" rtl="0">
              <a:spcBef>
                <a:spcPct val="0"/>
              </a:spcBef>
              <a:spcAft>
                <a:spcPct val="0"/>
              </a:spcAft>
              <a:buSzPts val="1400"/>
              <a:buChar char="□"/>
              <a:defRPr sz="1400"/>
            </a:lvl3pPr>
            <a:lvl4pPr marL="1828800" lvl="3" indent="-317500" rtl="0">
              <a:spcBef>
                <a:spcPct val="0"/>
              </a:spcBef>
              <a:spcAft>
                <a:spcPct val="0"/>
              </a:spcAft>
              <a:buSzPts val="1400"/>
              <a:buChar char="□"/>
              <a:defRPr sz="1400"/>
            </a:lvl4pPr>
            <a:lvl5pPr marL="2286000" lvl="4" indent="-317500" rtl="0">
              <a:spcBef>
                <a:spcPct val="0"/>
              </a:spcBef>
              <a:spcAft>
                <a:spcPct val="0"/>
              </a:spcAft>
              <a:buSzPts val="1400"/>
              <a:buChar char="○"/>
              <a:defRPr sz="1400"/>
            </a:lvl5pPr>
            <a:lvl6pPr marL="2743200" lvl="5" indent="-317500" rtl="0">
              <a:spcBef>
                <a:spcPct val="0"/>
              </a:spcBef>
              <a:spcAft>
                <a:spcPct val="0"/>
              </a:spcAft>
              <a:buSzPts val="1400"/>
              <a:buChar char="■"/>
              <a:defRPr sz="1400"/>
            </a:lvl6pPr>
            <a:lvl7pPr marL="3200400" lvl="6" indent="-317500" rtl="0">
              <a:spcBef>
                <a:spcPct val="0"/>
              </a:spcBef>
              <a:spcAft>
                <a:spcPct val="0"/>
              </a:spcAft>
              <a:buSzPts val="1400"/>
              <a:buChar char="●"/>
              <a:defRPr sz="1400"/>
            </a:lvl7pPr>
            <a:lvl8pPr marL="3657600" lvl="7" indent="-317500" rtl="0">
              <a:spcBef>
                <a:spcPct val="0"/>
              </a:spcBef>
              <a:spcAft>
                <a:spcPct val="0"/>
              </a:spcAft>
              <a:buSzPts val="1400"/>
              <a:buChar char="○"/>
              <a:defRPr sz="1400"/>
            </a:lvl8pPr>
            <a:lvl9pPr marL="4114800" lvl="8" indent="-317500" rtl="0">
              <a:spcBef>
                <a:spcPct val="0"/>
              </a:spcBef>
              <a:spcAft>
                <a:spcPct val="0"/>
              </a:spcAft>
              <a:buSzPts val="1400"/>
              <a:buChar char="■"/>
              <a:defRPr sz="1400"/>
            </a:lvl9pPr>
          </a:lstStyle>
          <a:p>
            <a:endParaRPr/>
          </a:p>
        </p:txBody>
      </p:sp>
      <p:sp>
        <p:nvSpPr>
          <p:cNvPr id="38" name="Google Shape;38;p7"/>
          <p:cNvSpPr txBox="1">
            <a:spLocks noGrp="1"/>
          </p:cNvSpPr>
          <p:nvPr>
            <p:ph type="body" idx="3"/>
          </p:nvPr>
        </p:nvSpPr>
        <p:spPr>
          <a:xfrm>
            <a:off x="5844329" y="2312925"/>
            <a:ext cx="2366400" cy="2040000"/>
          </a:xfrm>
          <a:prstGeom prst="rect">
            <a:avLst/>
          </a:prstGeom>
        </p:spPr>
        <p:txBody>
          <a:bodyPr spcFirstLastPara="1" wrap="square" lIns="91425" tIns="91425" rIns="91425" bIns="91425" anchor="t" anchorCtr="0">
            <a:noAutofit/>
          </a:bodyPr>
          <a:lstStyle>
            <a:lvl1pPr marL="457200" lvl="0" indent="-317500" rtl="0">
              <a:spcBef>
                <a:spcPts val="600"/>
              </a:spcBef>
              <a:spcAft>
                <a:spcPct val="0"/>
              </a:spcAft>
              <a:buSzPts val="1400"/>
              <a:buChar char="▪"/>
              <a:defRPr sz="1400"/>
            </a:lvl1pPr>
            <a:lvl2pPr marL="914400" lvl="1" indent="-317500" rtl="0">
              <a:spcBef>
                <a:spcPct val="0"/>
              </a:spcBef>
              <a:spcAft>
                <a:spcPct val="0"/>
              </a:spcAft>
              <a:buSzPts val="1400"/>
              <a:buChar char="□"/>
              <a:defRPr sz="1400"/>
            </a:lvl2pPr>
            <a:lvl3pPr marL="1371600" lvl="2" indent="-317500" rtl="0">
              <a:spcBef>
                <a:spcPct val="0"/>
              </a:spcBef>
              <a:spcAft>
                <a:spcPct val="0"/>
              </a:spcAft>
              <a:buSzPts val="1400"/>
              <a:buChar char="□"/>
              <a:defRPr sz="1400"/>
            </a:lvl3pPr>
            <a:lvl4pPr marL="1828800" lvl="3" indent="-317500" rtl="0">
              <a:spcBef>
                <a:spcPct val="0"/>
              </a:spcBef>
              <a:spcAft>
                <a:spcPct val="0"/>
              </a:spcAft>
              <a:buSzPts val="1400"/>
              <a:buChar char="□"/>
              <a:defRPr sz="1400"/>
            </a:lvl4pPr>
            <a:lvl5pPr marL="2286000" lvl="4" indent="-317500" rtl="0">
              <a:spcBef>
                <a:spcPct val="0"/>
              </a:spcBef>
              <a:spcAft>
                <a:spcPct val="0"/>
              </a:spcAft>
              <a:buSzPts val="1400"/>
              <a:buChar char="○"/>
              <a:defRPr sz="1400"/>
            </a:lvl5pPr>
            <a:lvl6pPr marL="2743200" lvl="5" indent="-317500" rtl="0">
              <a:spcBef>
                <a:spcPct val="0"/>
              </a:spcBef>
              <a:spcAft>
                <a:spcPct val="0"/>
              </a:spcAft>
              <a:buSzPts val="1400"/>
              <a:buChar char="■"/>
              <a:defRPr sz="1400"/>
            </a:lvl6pPr>
            <a:lvl7pPr marL="3200400" lvl="6" indent="-317500" rtl="0">
              <a:spcBef>
                <a:spcPct val="0"/>
              </a:spcBef>
              <a:spcAft>
                <a:spcPct val="0"/>
              </a:spcAft>
              <a:buSzPts val="1400"/>
              <a:buChar char="●"/>
              <a:defRPr sz="1400"/>
            </a:lvl7pPr>
            <a:lvl8pPr marL="3657600" lvl="7" indent="-317500" rtl="0">
              <a:spcBef>
                <a:spcPct val="0"/>
              </a:spcBef>
              <a:spcAft>
                <a:spcPct val="0"/>
              </a:spcAft>
              <a:buSzPts val="1400"/>
              <a:buChar char="○"/>
              <a:defRPr sz="1400"/>
            </a:lvl8pPr>
            <a:lvl9pPr marL="4114800" lvl="8" indent="-317500" rtl="0">
              <a:spcBef>
                <a:spcPct val="0"/>
              </a:spcBef>
              <a:spcAft>
                <a:spcPct val="0"/>
              </a:spcAft>
              <a:buSzPts val="1400"/>
              <a:buChar char="■"/>
              <a:defRPr sz="1400"/>
            </a:lvl9pPr>
          </a:lstStyle>
          <a:p>
            <a:endParaRPr/>
          </a:p>
        </p:txBody>
      </p:sp>
      <p:sp>
        <p:nvSpPr>
          <p:cNvPr id="39" name="Google Shape;39;p7"/>
          <p:cNvSpPr txBox="1">
            <a:spLocks noGrp="1"/>
          </p:cNvSpPr>
          <p:nvPr>
            <p:ph type="sldNum" idx="12"/>
          </p:nvPr>
        </p:nvSpPr>
        <p:spPr>
          <a:xfrm>
            <a:off x="8159499" y="439327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
              <a:pPr marL="0" lvl="0" indent="0" algn="r" rtl="0">
                <a:spcBef>
                  <a:spcPct val="0"/>
                </a:spcBef>
                <a:spcAft>
                  <a:spcPct val="0"/>
                </a:spcAft>
                <a:buNone/>
              </a:pPr>
              <a:t>‹#›</a:t>
            </a:fld>
            <a:endParaRPr/>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Date Placeholder 1"/>
          <p:cNvSpPr>
            <a:spLocks noGrp="1"/>
          </p:cNvSpPr>
          <p:nvPr>
            <p:ph type="dt" sz="half"/>
          </p:nvPr>
        </p:nvSpPr>
        <p:spPr/>
        <p:txBody>
          <a:bodyPr/>
          <a:lstStyle/>
          <a:p>
            <a:fld id="{7047AF0B-B8AA-4972-BC75-2D02D891E309}" type="datetimeFigureOut">
              <a:rPr lang="en-US" smtClean="0"/>
              <a:t>11/7/2009</a:t>
            </a:fld>
            <a:endParaRPr lang="en-US"/>
          </a:p>
        </p:txBody>
      </p:sp>
      <p:sp>
        <p:nvSpPr>
          <p:cNvPr id="3" name="Footer Placeholder 2"/>
          <p:cNvSpPr>
            <a:spLocks noGrp="1"/>
          </p:cNvSpPr>
          <p:nvPr>
            <p:ph type="ftr" sz="quarter" idx="1"/>
          </p:nvPr>
        </p:nvSpPr>
        <p:spPr/>
        <p:txBody>
          <a:bodyPr/>
          <a:lstStyle/>
          <a:p>
            <a:endParaRPr lang="en-US"/>
          </a:p>
        </p:txBody>
      </p:sp>
      <p:sp>
        <p:nvSpPr>
          <p:cNvPr id="4" name="Slide Number Placeholder 3"/>
          <p:cNvSpPr>
            <a:spLocks noGrp="1"/>
          </p:cNvSpPr>
          <p:nvPr>
            <p:ph type="sldNum" sz="quarter" idx="2"/>
          </p:nvPr>
        </p:nvSpPr>
        <p:spPr/>
        <p:txBody>
          <a:bodyPr/>
          <a:lstStyle/>
          <a:p>
            <a:fld id="{93AE1883-0942-4AA3-9DB2-9C7C3A0314B1}" type="slidenum">
              <a:rPr lang="en-US" smtClean="0"/>
              <a:t>‹#›</a:t>
            </a:fld>
            <a:endParaRPr lang="en-US"/>
          </a:p>
        </p:txBody>
      </p:sp>
    </p:spTree>
  </p:cSld>
  <p:clrMapOvr>
    <a:masterClrMapping/>
  </p:clrMapOvr>
  <p:transition/>
  <p:timing/>
</p:sldLayout>
</file>

<file path=ppt/slideLayouts/slideLayout7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Caption">
  <p:cSld name="CAPTION_ONLY">
    <p:spTree>
      <p:nvGrpSpPr>
        <p:cNvPr id="1" name="Shape 44"/>
        <p:cNvGrpSpPr/>
        <p:nvPr/>
      </p:nvGrpSpPr>
      <p:grpSpPr>
        <a:xfrm>
          <a:off x="0" y="0"/>
          <a:ext cx="0" cy="0"/>
        </a:xfrm>
      </p:grpSpPr>
      <p:sp>
        <p:nvSpPr>
          <p:cNvPr id="45" name="Google Shape;45;p9"/>
          <p:cNvSpPr/>
          <p:nvPr/>
        </p:nvSpPr>
        <p:spPr>
          <a:xfrm>
            <a:off x="198600" y="198600"/>
            <a:ext cx="8746800" cy="4760700"/>
          </a:xfrm>
          <a:prstGeom prst="frame">
            <a:avLst>
              <a:gd name="adj1" fmla="val 4126"/>
            </a:avLst>
          </a:pr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6" name="Google Shape;46;p9"/>
          <p:cNvSpPr txBox="1">
            <a:spLocks noGrp="1"/>
          </p:cNvSpPr>
          <p:nvPr>
            <p:ph type="body" idx="1"/>
          </p:nvPr>
        </p:nvSpPr>
        <p:spPr>
          <a:xfrm>
            <a:off x="840425" y="3949100"/>
            <a:ext cx="7463100" cy="519600"/>
          </a:xfrm>
          <a:prstGeom prst="rect">
            <a:avLst/>
          </a:prstGeom>
        </p:spPr>
        <p:txBody>
          <a:bodyPr spcFirstLastPara="1" wrap="square" lIns="91425" tIns="91425" rIns="91425" bIns="91425" anchor="t" anchorCtr="0">
            <a:noAutofit/>
          </a:bodyPr>
          <a:lstStyle>
            <a:lvl1pPr marL="457200" lvl="0" indent="-228600">
              <a:spcBef>
                <a:spcPts val="360"/>
              </a:spcBef>
              <a:spcAft>
                <a:spcPct val="0"/>
              </a:spcAft>
              <a:buSzPts val="1800"/>
              <a:buFont typeface="Work Sans"/>
              <a:buNone/>
              <a:defRPr sz="1800" b="1">
                <a:latin typeface="Work Sans"/>
                <a:ea typeface="Work Sans"/>
                <a:cs typeface="Work Sans"/>
                <a:sym typeface="Work Sans"/>
              </a:defRPr>
            </a:lvl1pPr>
          </a:lstStyle>
          <a:p>
            <a:endParaRPr/>
          </a:p>
        </p:txBody>
      </p:sp>
      <p:sp>
        <p:nvSpPr>
          <p:cNvPr id="47" name="Google Shape;47;p9"/>
          <p:cNvSpPr txBox="1">
            <a:spLocks noGrp="1"/>
          </p:cNvSpPr>
          <p:nvPr>
            <p:ph type="sldNum" idx="12"/>
          </p:nvPr>
        </p:nvSpPr>
        <p:spPr>
          <a:xfrm>
            <a:off x="8159499" y="4393278"/>
            <a:ext cx="548700" cy="393600"/>
          </a:xfrm>
          <a:prstGeom prst="rect">
            <a:avLst/>
          </a:prstGeom>
        </p:spPr>
        <p:txBody>
          <a:bodyPr spcFirstLastPara="1" wrap="square" lIns="91425" tIns="91425" rIns="91425" bIns="91425" anchor="ctr" anchorCtr="0">
            <a:noAutofit/>
          </a:bodyPr>
          <a:lstStyle>
            <a:lvl1pPr lvl="0">
              <a:buNone/>
              <a:defRPr>
                <a:latin typeface="Work Sans"/>
                <a:ea typeface="Work Sans"/>
                <a:cs typeface="Work Sans"/>
                <a:sym typeface="Work Sans"/>
              </a:defRPr>
            </a:lvl1pPr>
            <a:lvl2pPr lvl="1">
              <a:buNone/>
              <a:defRPr>
                <a:latin typeface="Work Sans"/>
                <a:ea typeface="Work Sans"/>
                <a:cs typeface="Work Sans"/>
                <a:sym typeface="Work Sans"/>
              </a:defRPr>
            </a:lvl2pPr>
            <a:lvl3pPr lvl="2">
              <a:buNone/>
              <a:defRPr>
                <a:latin typeface="Work Sans"/>
                <a:ea typeface="Work Sans"/>
                <a:cs typeface="Work Sans"/>
                <a:sym typeface="Work Sans"/>
              </a:defRPr>
            </a:lvl3pPr>
            <a:lvl4pPr lvl="3">
              <a:buNone/>
              <a:defRPr>
                <a:latin typeface="Work Sans"/>
                <a:ea typeface="Work Sans"/>
                <a:cs typeface="Work Sans"/>
                <a:sym typeface="Work Sans"/>
              </a:defRPr>
            </a:lvl4pPr>
            <a:lvl5pPr lvl="4">
              <a:buNone/>
              <a:defRPr>
                <a:latin typeface="Work Sans"/>
                <a:ea typeface="Work Sans"/>
                <a:cs typeface="Work Sans"/>
                <a:sym typeface="Work Sans"/>
              </a:defRPr>
            </a:lvl5pPr>
            <a:lvl6pPr lvl="5">
              <a:buNone/>
              <a:defRPr>
                <a:latin typeface="Work Sans"/>
                <a:ea typeface="Work Sans"/>
                <a:cs typeface="Work Sans"/>
                <a:sym typeface="Work Sans"/>
              </a:defRPr>
            </a:lvl6pPr>
            <a:lvl7pPr lvl="6">
              <a:buNone/>
              <a:defRPr>
                <a:latin typeface="Work Sans"/>
                <a:ea typeface="Work Sans"/>
                <a:cs typeface="Work Sans"/>
                <a:sym typeface="Work Sans"/>
              </a:defRPr>
            </a:lvl7pPr>
            <a:lvl8pPr lvl="7">
              <a:buNone/>
              <a:defRPr>
                <a:latin typeface="Work Sans"/>
                <a:ea typeface="Work Sans"/>
                <a:cs typeface="Work Sans"/>
                <a:sym typeface="Work Sans"/>
              </a:defRPr>
            </a:lvl8pPr>
            <a:lvl9pPr lvl="8">
              <a:buNone/>
              <a:defRPr>
                <a:latin typeface="Work Sans"/>
                <a:ea typeface="Work Sans"/>
                <a:cs typeface="Work Sans"/>
                <a:sym typeface="Work Sans"/>
              </a:defRPr>
            </a:lvl9pPr>
          </a:lstStyle>
          <a:p>
            <a:pPr marL="0" lvl="0" indent="0" algn="r" rtl="0">
              <a:spcBef>
                <a:spcPct val="0"/>
              </a:spcBef>
              <a:spcAft>
                <a:spcPct val="0"/>
              </a:spcAft>
              <a:buNone/>
            </a:pPr>
            <a:fld id="{00000000-1234-1234-1234-123412341234}" type="slidenum">
              <a:rPr lang="en"/>
              <a:pPr marL="0" lvl="0" indent="0" algn="r" rtl="0">
                <a:spcBef>
                  <a:spcPct val="0"/>
                </a:spcBef>
                <a:spcAft>
                  <a:spcPct val="0"/>
                </a:spcAft>
                <a:buNone/>
              </a:pPr>
              <a:t>‹#›</a:t>
            </a:fld>
            <a:endParaRPr/>
          </a:p>
        </p:txBody>
      </p:sp>
    </p:spTree>
  </p:cSld>
  <p:clrMapOvr>
    <a:masterClrMapping/>
  </p:clrMapOvr>
  <p:transition/>
  <p:timing/>
</p:sldLayout>
</file>

<file path=ppt/slideLayouts/slideLayout7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Blank" type="blank">
  <p:cSld name="BLANK">
    <p:spTree>
      <p:nvGrpSpPr>
        <p:cNvPr id="1" name="Shape 48"/>
        <p:cNvGrpSpPr/>
        <p:nvPr/>
      </p:nvGrpSpPr>
      <p:grpSpPr>
        <a:xfrm>
          <a:off x="0" y="0"/>
          <a:ext cx="0" cy="0"/>
        </a:xfrm>
      </p:grpSpPr>
      <p:sp>
        <p:nvSpPr>
          <p:cNvPr id="49" name="Google Shape;49;p10"/>
          <p:cNvSpPr/>
          <p:nvPr/>
        </p:nvSpPr>
        <p:spPr>
          <a:xfrm>
            <a:off x="198600" y="198600"/>
            <a:ext cx="8746800" cy="4760700"/>
          </a:xfrm>
          <a:prstGeom prst="frame">
            <a:avLst>
              <a:gd name="adj1" fmla="val 4126"/>
            </a:avLst>
          </a:pr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0" name="Google Shape;50;p10"/>
          <p:cNvSpPr txBox="1">
            <a:spLocks noGrp="1"/>
          </p:cNvSpPr>
          <p:nvPr>
            <p:ph type="sldNum" idx="12"/>
          </p:nvPr>
        </p:nvSpPr>
        <p:spPr>
          <a:xfrm>
            <a:off x="8159499" y="439327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
              <a:pPr marL="0" lvl="0" indent="0" algn="r" rtl="0">
                <a:spcBef>
                  <a:spcPct val="0"/>
                </a:spcBef>
                <a:spcAft>
                  <a:spcPct val="0"/>
                </a:spcAft>
                <a:buNone/>
              </a:pPr>
              <a:t>‹#›</a:t>
            </a:fld>
            <a:endParaRPr/>
          </a:p>
        </p:txBody>
      </p:sp>
    </p:spTree>
  </p:cSld>
  <p:clrMapOvr>
    <a:masterClrMapping/>
  </p:clrMapOvr>
  <p:transition/>
  <p:timing/>
</p:sldLayout>
</file>

<file path=ppt/slideLayouts/slideLayout7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type="title">
  <p:cSld name="TITLE">
    <p:spTree>
      <p:nvGrpSpPr>
        <p:cNvPr id="1" name="Shape 9"/>
        <p:cNvGrpSpPr/>
        <p:nvPr/>
      </p:nvGrpSpPr>
      <p:grpSpPr>
        <a:xfrm>
          <a:off x="0" y="0"/>
          <a:ext cx="0" cy="0"/>
        </a:xfrm>
      </p:grpSpPr>
      <p:sp>
        <p:nvSpPr>
          <p:cNvPr id="10" name="Google Shape;10;p2"/>
          <p:cNvSpPr/>
          <p:nvPr/>
        </p:nvSpPr>
        <p:spPr>
          <a:xfrm>
            <a:off x="198600" y="198600"/>
            <a:ext cx="8746800" cy="4760700"/>
          </a:xfrm>
          <a:prstGeom prst="frame">
            <a:avLst>
              <a:gd name="adj1" fmla="val 4126"/>
            </a:avLst>
          </a:pr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1" name="Google Shape;11;p2"/>
          <p:cNvSpPr txBox="1">
            <a:spLocks noGrp="1"/>
          </p:cNvSpPr>
          <p:nvPr>
            <p:ph type="ctrTitle"/>
          </p:nvPr>
        </p:nvSpPr>
        <p:spPr>
          <a:xfrm>
            <a:off x="1048725" y="3058625"/>
            <a:ext cx="4914000" cy="1159800"/>
          </a:xfrm>
          <a:prstGeom prst="rect">
            <a:avLst/>
          </a:prstGeom>
        </p:spPr>
        <p:txBody>
          <a:bodyPr spcFirstLastPara="1" wrap="square" lIns="91425" tIns="91425" rIns="91425" bIns="91425" anchor="b" anchorCtr="0">
            <a:noAutofit/>
          </a:bodyPr>
          <a:lstStyle>
            <a:lvl1pPr lvl="0">
              <a:spcBef>
                <a:spcPct val="0"/>
              </a:spcBef>
              <a:spcAft>
                <a:spcPct val="0"/>
              </a:spcAft>
              <a:buSzPts val="4800"/>
              <a:buNone/>
              <a:defRPr sz="4800"/>
            </a:lvl1pPr>
            <a:lvl2pPr lvl="1">
              <a:spcBef>
                <a:spcPct val="0"/>
              </a:spcBef>
              <a:spcAft>
                <a:spcPct val="0"/>
              </a:spcAft>
              <a:buSzPts val="4800"/>
              <a:buNone/>
              <a:defRPr sz="4800"/>
            </a:lvl2pPr>
            <a:lvl3pPr lvl="2">
              <a:spcBef>
                <a:spcPct val="0"/>
              </a:spcBef>
              <a:spcAft>
                <a:spcPct val="0"/>
              </a:spcAft>
              <a:buSzPts val="4800"/>
              <a:buNone/>
              <a:defRPr sz="4800"/>
            </a:lvl3pPr>
            <a:lvl4pPr lvl="3">
              <a:spcBef>
                <a:spcPct val="0"/>
              </a:spcBef>
              <a:spcAft>
                <a:spcPct val="0"/>
              </a:spcAft>
              <a:buSzPts val="4800"/>
              <a:buNone/>
              <a:defRPr sz="4800"/>
            </a:lvl4pPr>
            <a:lvl5pPr lvl="4">
              <a:spcBef>
                <a:spcPct val="0"/>
              </a:spcBef>
              <a:spcAft>
                <a:spcPct val="0"/>
              </a:spcAft>
              <a:buSzPts val="4800"/>
              <a:buNone/>
              <a:defRPr sz="4800"/>
            </a:lvl5pPr>
            <a:lvl6pPr lvl="5">
              <a:spcBef>
                <a:spcPct val="0"/>
              </a:spcBef>
              <a:spcAft>
                <a:spcPct val="0"/>
              </a:spcAft>
              <a:buSzPts val="4800"/>
              <a:buNone/>
              <a:defRPr sz="4800"/>
            </a:lvl6pPr>
            <a:lvl7pPr lvl="6">
              <a:spcBef>
                <a:spcPct val="0"/>
              </a:spcBef>
              <a:spcAft>
                <a:spcPct val="0"/>
              </a:spcAft>
              <a:buSzPts val="4800"/>
              <a:buNone/>
              <a:defRPr sz="4800"/>
            </a:lvl7pPr>
            <a:lvl8pPr lvl="7">
              <a:spcBef>
                <a:spcPct val="0"/>
              </a:spcBef>
              <a:spcAft>
                <a:spcPct val="0"/>
              </a:spcAft>
              <a:buSzPts val="4800"/>
              <a:buNone/>
              <a:defRPr sz="4800"/>
            </a:lvl8pPr>
            <a:lvl9pPr lvl="8">
              <a:spcBef>
                <a:spcPct val="0"/>
              </a:spcBef>
              <a:spcAft>
                <a:spcPct val="0"/>
              </a:spcAft>
              <a:buSzPts val="4800"/>
              <a:buNone/>
              <a:defRPr sz="4800"/>
            </a:lvl9pPr>
          </a:lstStyle>
          <a:p>
            <a:endParaRPr/>
          </a:p>
        </p:txBody>
      </p:sp>
    </p:spTree>
  </p:cSld>
  <p:clrMapOvr>
    <a:masterClrMapping/>
  </p:clrMapOvr>
  <p:transition/>
  <p:timing/>
</p:sldLayout>
</file>

<file path=ppt/slideLayouts/slideLayout7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Subtitle">
  <p:cSld name="TITLE_1">
    <p:spTree>
      <p:nvGrpSpPr>
        <p:cNvPr id="1" name="Shape 12"/>
        <p:cNvGrpSpPr/>
        <p:nvPr/>
      </p:nvGrpSpPr>
      <p:grpSpPr>
        <a:xfrm>
          <a:off x="0" y="0"/>
          <a:ext cx="0" cy="0"/>
        </a:xfrm>
      </p:grpSpPr>
      <p:sp>
        <p:nvSpPr>
          <p:cNvPr id="13" name="Google Shape;13;p3"/>
          <p:cNvSpPr/>
          <p:nvPr/>
        </p:nvSpPr>
        <p:spPr>
          <a:xfrm>
            <a:off x="198600" y="198600"/>
            <a:ext cx="8746800" cy="4760700"/>
          </a:xfrm>
          <a:prstGeom prst="frame">
            <a:avLst>
              <a:gd name="adj1" fmla="val 4126"/>
            </a:avLst>
          </a:pr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4" name="Google Shape;14;p3"/>
          <p:cNvSpPr txBox="1">
            <a:spLocks noGrp="1"/>
          </p:cNvSpPr>
          <p:nvPr>
            <p:ph type="ctrTitle"/>
          </p:nvPr>
        </p:nvSpPr>
        <p:spPr>
          <a:xfrm>
            <a:off x="1012800" y="2497750"/>
            <a:ext cx="4950000" cy="1159800"/>
          </a:xfrm>
          <a:prstGeom prst="rect">
            <a:avLst/>
          </a:prstGeom>
        </p:spPr>
        <p:txBody>
          <a:bodyPr spcFirstLastPara="1" wrap="square" lIns="91425" tIns="91425" rIns="91425" bIns="91425" anchor="b" anchorCtr="0">
            <a:noAutofit/>
          </a:bodyPr>
          <a:lstStyle>
            <a:lvl1pPr lvl="0" rtl="0">
              <a:spcBef>
                <a:spcPct val="0"/>
              </a:spcBef>
              <a:spcAft>
                <a:spcPct val="0"/>
              </a:spcAft>
              <a:buSzPts val="4000"/>
              <a:buNone/>
              <a:defRPr/>
            </a:lvl1pPr>
            <a:lvl2pPr lvl="1" rtl="0">
              <a:spcBef>
                <a:spcPct val="0"/>
              </a:spcBef>
              <a:spcAft>
                <a:spcPct val="0"/>
              </a:spcAft>
              <a:buSzPts val="4800"/>
              <a:buNone/>
              <a:defRPr sz="4800"/>
            </a:lvl2pPr>
            <a:lvl3pPr lvl="2" rtl="0">
              <a:spcBef>
                <a:spcPct val="0"/>
              </a:spcBef>
              <a:spcAft>
                <a:spcPct val="0"/>
              </a:spcAft>
              <a:buSzPts val="4800"/>
              <a:buNone/>
              <a:defRPr sz="4800"/>
            </a:lvl3pPr>
            <a:lvl4pPr lvl="3" rtl="0">
              <a:spcBef>
                <a:spcPct val="0"/>
              </a:spcBef>
              <a:spcAft>
                <a:spcPct val="0"/>
              </a:spcAft>
              <a:buSzPts val="4800"/>
              <a:buNone/>
              <a:defRPr sz="4800"/>
            </a:lvl4pPr>
            <a:lvl5pPr lvl="4" rtl="0">
              <a:spcBef>
                <a:spcPct val="0"/>
              </a:spcBef>
              <a:spcAft>
                <a:spcPct val="0"/>
              </a:spcAft>
              <a:buSzPts val="4800"/>
              <a:buNone/>
              <a:defRPr sz="4800"/>
            </a:lvl5pPr>
            <a:lvl6pPr lvl="5" rtl="0">
              <a:spcBef>
                <a:spcPct val="0"/>
              </a:spcBef>
              <a:spcAft>
                <a:spcPct val="0"/>
              </a:spcAft>
              <a:buSzPts val="4800"/>
              <a:buNone/>
              <a:defRPr sz="4800"/>
            </a:lvl6pPr>
            <a:lvl7pPr lvl="6" rtl="0">
              <a:spcBef>
                <a:spcPct val="0"/>
              </a:spcBef>
              <a:spcAft>
                <a:spcPct val="0"/>
              </a:spcAft>
              <a:buSzPts val="4800"/>
              <a:buNone/>
              <a:defRPr sz="4800"/>
            </a:lvl7pPr>
            <a:lvl8pPr lvl="7" rtl="0">
              <a:spcBef>
                <a:spcPct val="0"/>
              </a:spcBef>
              <a:spcAft>
                <a:spcPct val="0"/>
              </a:spcAft>
              <a:buSzPts val="4800"/>
              <a:buNone/>
              <a:defRPr sz="4800"/>
            </a:lvl8pPr>
            <a:lvl9pPr lvl="8" rtl="0">
              <a:spcBef>
                <a:spcPct val="0"/>
              </a:spcBef>
              <a:spcAft>
                <a:spcPct val="0"/>
              </a:spcAft>
              <a:buSzPts val="4800"/>
              <a:buNone/>
              <a:defRPr sz="4800"/>
            </a:lvl9pPr>
          </a:lstStyle>
          <a:p>
            <a:endParaRPr/>
          </a:p>
        </p:txBody>
      </p:sp>
      <p:sp>
        <p:nvSpPr>
          <p:cNvPr id="15" name="Google Shape;15;p3"/>
          <p:cNvSpPr txBox="1">
            <a:spLocks noGrp="1"/>
          </p:cNvSpPr>
          <p:nvPr>
            <p:ph type="subTitle" idx="1"/>
          </p:nvPr>
        </p:nvSpPr>
        <p:spPr>
          <a:xfrm>
            <a:off x="1012800" y="3678252"/>
            <a:ext cx="4950000" cy="784800"/>
          </a:xfrm>
          <a:prstGeom prst="rect">
            <a:avLst/>
          </a:prstGeom>
        </p:spPr>
        <p:txBody>
          <a:bodyPr spcFirstLastPara="1" wrap="square" lIns="91425" tIns="91425" rIns="91425" bIns="91425" anchor="t" anchorCtr="0">
            <a:noAutofit/>
          </a:bodyPr>
          <a:lstStyle>
            <a:lvl1pPr lvl="0" rtl="0">
              <a:spcBef>
                <a:spcPct val="0"/>
              </a:spcBef>
              <a:spcAft>
                <a:spcPct val="0"/>
              </a:spcAft>
              <a:buClr>
                <a:srgbClr val="000000"/>
              </a:buClr>
              <a:buSzPts val="2000"/>
              <a:buNone/>
              <a:defRPr>
                <a:solidFill>
                  <a:srgbClr val="000000"/>
                </a:solidFill>
              </a:defRPr>
            </a:lvl1pPr>
            <a:lvl2pPr lvl="1" rtl="0">
              <a:spcBef>
                <a:spcPct val="0"/>
              </a:spcBef>
              <a:spcAft>
                <a:spcPct val="0"/>
              </a:spcAft>
              <a:buClr>
                <a:srgbClr val="000000"/>
              </a:buClr>
              <a:buSzPts val="2000"/>
              <a:buNone/>
              <a:defRPr>
                <a:solidFill>
                  <a:srgbClr val="000000"/>
                </a:solidFill>
              </a:defRPr>
            </a:lvl2pPr>
            <a:lvl3pPr lvl="2" rtl="0">
              <a:spcBef>
                <a:spcPct val="0"/>
              </a:spcBef>
              <a:spcAft>
                <a:spcPct val="0"/>
              </a:spcAft>
              <a:buClr>
                <a:srgbClr val="000000"/>
              </a:buClr>
              <a:buSzPts val="2000"/>
              <a:buNone/>
              <a:defRPr>
                <a:solidFill>
                  <a:srgbClr val="000000"/>
                </a:solidFill>
              </a:defRPr>
            </a:lvl3pPr>
            <a:lvl4pPr lvl="3" rtl="0">
              <a:spcBef>
                <a:spcPct val="0"/>
              </a:spcBef>
              <a:spcAft>
                <a:spcPct val="0"/>
              </a:spcAft>
              <a:buClr>
                <a:srgbClr val="000000"/>
              </a:buClr>
              <a:buSzPts val="2000"/>
              <a:buNone/>
              <a:defRPr>
                <a:solidFill>
                  <a:srgbClr val="000000"/>
                </a:solidFill>
              </a:defRPr>
            </a:lvl4pPr>
            <a:lvl5pPr lvl="4" rtl="0">
              <a:spcBef>
                <a:spcPct val="0"/>
              </a:spcBef>
              <a:spcAft>
                <a:spcPct val="0"/>
              </a:spcAft>
              <a:buClr>
                <a:srgbClr val="000000"/>
              </a:buClr>
              <a:buSzPts val="2000"/>
              <a:buNone/>
              <a:defRPr>
                <a:solidFill>
                  <a:srgbClr val="000000"/>
                </a:solidFill>
              </a:defRPr>
            </a:lvl5pPr>
            <a:lvl6pPr lvl="5" rtl="0">
              <a:spcBef>
                <a:spcPct val="0"/>
              </a:spcBef>
              <a:spcAft>
                <a:spcPct val="0"/>
              </a:spcAft>
              <a:buClr>
                <a:srgbClr val="000000"/>
              </a:buClr>
              <a:buSzPts val="2000"/>
              <a:buNone/>
              <a:defRPr>
                <a:solidFill>
                  <a:srgbClr val="000000"/>
                </a:solidFill>
              </a:defRPr>
            </a:lvl6pPr>
            <a:lvl7pPr lvl="6" rtl="0">
              <a:spcBef>
                <a:spcPct val="0"/>
              </a:spcBef>
              <a:spcAft>
                <a:spcPct val="0"/>
              </a:spcAft>
              <a:buClr>
                <a:srgbClr val="000000"/>
              </a:buClr>
              <a:buSzPts val="2000"/>
              <a:buNone/>
              <a:defRPr>
                <a:solidFill>
                  <a:srgbClr val="000000"/>
                </a:solidFill>
              </a:defRPr>
            </a:lvl7pPr>
            <a:lvl8pPr lvl="7" rtl="0">
              <a:spcBef>
                <a:spcPct val="0"/>
              </a:spcBef>
              <a:spcAft>
                <a:spcPct val="0"/>
              </a:spcAft>
              <a:buClr>
                <a:srgbClr val="000000"/>
              </a:buClr>
              <a:buSzPts val="2000"/>
              <a:buNone/>
              <a:defRPr>
                <a:solidFill>
                  <a:srgbClr val="000000"/>
                </a:solidFill>
              </a:defRPr>
            </a:lvl8pPr>
            <a:lvl9pPr lvl="8" rtl="0">
              <a:spcBef>
                <a:spcPct val="0"/>
              </a:spcBef>
              <a:spcAft>
                <a:spcPct val="0"/>
              </a:spcAft>
              <a:buClr>
                <a:srgbClr val="000000"/>
              </a:buClr>
              <a:buSzPts val="2000"/>
              <a:buNone/>
              <a:defRPr>
                <a:solidFill>
                  <a:srgbClr val="000000"/>
                </a:solidFill>
              </a:defRPr>
            </a:lvl9pPr>
          </a:lstStyle>
          <a:p>
            <a:endParaRPr/>
          </a:p>
        </p:txBody>
      </p:sp>
    </p:spTree>
  </p:cSld>
  <p:clrMapOvr>
    <a:masterClrMapping/>
  </p:clrMapOvr>
  <p:transition/>
  <p:timing/>
</p:sldLayout>
</file>

<file path=ppt/slideLayouts/slideLayout7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Quote">
  <p:cSld name="TITLE_1_1">
    <p:spTree>
      <p:nvGrpSpPr>
        <p:cNvPr id="1" name="Shape 16"/>
        <p:cNvGrpSpPr/>
        <p:nvPr/>
      </p:nvGrpSpPr>
      <p:grpSpPr>
        <a:xfrm>
          <a:off x="0" y="0"/>
          <a:ext cx="0" cy="0"/>
        </a:xfrm>
      </p:grpSpPr>
      <p:sp>
        <p:nvSpPr>
          <p:cNvPr id="17" name="Google Shape;17;p4"/>
          <p:cNvSpPr/>
          <p:nvPr/>
        </p:nvSpPr>
        <p:spPr>
          <a:xfrm>
            <a:off x="198600" y="198600"/>
            <a:ext cx="8746800" cy="4760700"/>
          </a:xfrm>
          <a:prstGeom prst="frame">
            <a:avLst>
              <a:gd name="adj1" fmla="val 4126"/>
            </a:avLst>
          </a:pr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18" name="Google Shape;18;p4"/>
          <p:cNvSpPr txBox="1">
            <a:spLocks noGrp="1"/>
          </p:cNvSpPr>
          <p:nvPr>
            <p:ph type="body" idx="1"/>
          </p:nvPr>
        </p:nvSpPr>
        <p:spPr>
          <a:xfrm>
            <a:off x="1804525" y="854775"/>
            <a:ext cx="5152200" cy="3505200"/>
          </a:xfrm>
          <a:prstGeom prst="rect">
            <a:avLst/>
          </a:prstGeom>
        </p:spPr>
        <p:txBody>
          <a:bodyPr spcFirstLastPara="1" wrap="square" lIns="91425" tIns="91425" rIns="91425" bIns="91425" anchor="t" anchorCtr="0">
            <a:noAutofit/>
          </a:bodyPr>
          <a:lstStyle>
            <a:lvl1pPr marL="457200" lvl="0" indent="-431800" rtl="0">
              <a:lnSpc>
                <a:spcPct val="115000"/>
              </a:lnSpc>
              <a:spcBef>
                <a:spcPts val="600"/>
              </a:spcBef>
              <a:spcAft>
                <a:spcPct val="0"/>
              </a:spcAft>
              <a:buSzPts val="3200"/>
              <a:buChar char="▪"/>
              <a:defRPr sz="3200" i="1"/>
            </a:lvl1pPr>
            <a:lvl2pPr marL="914400" lvl="1" indent="-431800" rtl="0">
              <a:lnSpc>
                <a:spcPct val="115000"/>
              </a:lnSpc>
              <a:spcBef>
                <a:spcPct val="0"/>
              </a:spcBef>
              <a:spcAft>
                <a:spcPct val="0"/>
              </a:spcAft>
              <a:buSzPts val="3200"/>
              <a:buChar char="□"/>
              <a:defRPr sz="3200" i="1"/>
            </a:lvl2pPr>
            <a:lvl3pPr marL="1371600" lvl="2" indent="-431800" rtl="0">
              <a:lnSpc>
                <a:spcPct val="115000"/>
              </a:lnSpc>
              <a:spcBef>
                <a:spcPct val="0"/>
              </a:spcBef>
              <a:spcAft>
                <a:spcPct val="0"/>
              </a:spcAft>
              <a:buSzPts val="3200"/>
              <a:buChar char="□"/>
              <a:defRPr sz="3200" i="1"/>
            </a:lvl3pPr>
            <a:lvl4pPr marL="1828800" lvl="3" indent="-431800" rtl="0">
              <a:lnSpc>
                <a:spcPct val="115000"/>
              </a:lnSpc>
              <a:spcBef>
                <a:spcPct val="0"/>
              </a:spcBef>
              <a:spcAft>
                <a:spcPct val="0"/>
              </a:spcAft>
              <a:buSzPts val="3200"/>
              <a:buChar char="□"/>
              <a:defRPr sz="3200" i="1"/>
            </a:lvl4pPr>
            <a:lvl5pPr marL="2286000" lvl="4" indent="-431800" rtl="0">
              <a:lnSpc>
                <a:spcPct val="115000"/>
              </a:lnSpc>
              <a:spcBef>
                <a:spcPct val="0"/>
              </a:spcBef>
              <a:spcAft>
                <a:spcPct val="0"/>
              </a:spcAft>
              <a:buSzPts val="3200"/>
              <a:buChar char="○"/>
              <a:defRPr sz="3200" i="1"/>
            </a:lvl5pPr>
            <a:lvl6pPr marL="2743200" lvl="5" indent="-431800" rtl="0">
              <a:lnSpc>
                <a:spcPct val="115000"/>
              </a:lnSpc>
              <a:spcBef>
                <a:spcPct val="0"/>
              </a:spcBef>
              <a:spcAft>
                <a:spcPct val="0"/>
              </a:spcAft>
              <a:buSzPts val="3200"/>
              <a:buChar char="■"/>
              <a:defRPr sz="3200" i="1"/>
            </a:lvl6pPr>
            <a:lvl7pPr marL="3200400" lvl="6" indent="-431800" rtl="0">
              <a:lnSpc>
                <a:spcPct val="115000"/>
              </a:lnSpc>
              <a:spcBef>
                <a:spcPct val="0"/>
              </a:spcBef>
              <a:spcAft>
                <a:spcPct val="0"/>
              </a:spcAft>
              <a:buSzPts val="3200"/>
              <a:buChar char="●"/>
              <a:defRPr sz="3200" i="1"/>
            </a:lvl7pPr>
            <a:lvl8pPr marL="3657600" lvl="7" indent="-431800" rtl="0">
              <a:lnSpc>
                <a:spcPct val="115000"/>
              </a:lnSpc>
              <a:spcBef>
                <a:spcPct val="0"/>
              </a:spcBef>
              <a:spcAft>
                <a:spcPct val="0"/>
              </a:spcAft>
              <a:buSzPts val="3200"/>
              <a:buChar char="○"/>
              <a:defRPr sz="3200" i="1"/>
            </a:lvl8pPr>
            <a:lvl9pPr marL="4114800" lvl="8" indent="-431800">
              <a:lnSpc>
                <a:spcPct val="115000"/>
              </a:lnSpc>
              <a:spcBef>
                <a:spcPct val="0"/>
              </a:spcBef>
              <a:spcAft>
                <a:spcPct val="0"/>
              </a:spcAft>
              <a:buSzPts val="3200"/>
              <a:buChar char="■"/>
              <a:defRPr sz="3200" i="1"/>
            </a:lvl9pPr>
          </a:lstStyle>
          <a:p>
            <a:endParaRPr/>
          </a:p>
        </p:txBody>
      </p:sp>
      <p:sp>
        <p:nvSpPr>
          <p:cNvPr id="19" name="Google Shape;19;p4"/>
          <p:cNvSpPr/>
          <p:nvPr/>
        </p:nvSpPr>
        <p:spPr>
          <a:xfrm>
            <a:off x="617750" y="603375"/>
            <a:ext cx="948000" cy="948000"/>
          </a:xfrm>
          <a:prstGeom prst="rect">
            <a:avLst/>
          </a:pr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20" name="Google Shape;20;p4"/>
          <p:cNvSpPr/>
          <p:nvPr/>
        </p:nvSpPr>
        <p:spPr>
          <a:xfrm>
            <a:off x="809196" y="854775"/>
            <a:ext cx="565108" cy="445200"/>
          </a:xfrm>
          <a:prstGeom prst="rect">
            <a:avLst/>
          </a:prstGeom>
        </p:spPr>
        <p:txBody>
          <a:bodyPr>
            <a:prstTxWarp prst="textPlain">
              <a:avLst/>
            </a:prstTxWarp>
          </a:bodyPr>
          <a:lstStyle>
            <a:defPPr marR="0" lvl="0" algn="l" rtl="0">
              <a:lnSpc>
                <a:spcPct val="100000"/>
              </a:lnSpc>
              <a:spcBef>
                <a:spcPct val="0"/>
              </a:spcBef>
              <a:spcAft>
                <a:spcPct val="0"/>
              </a:spcAft>
            </a:defPPr>
          </a:lstStyle>
          <a:p>
            <a:pPr lvl="0" algn="ctr"/>
            <a:r>
              <a:rPr b="1" i="0">
                <a:ln>
                  <a:noFill/>
                </a:ln>
                <a:solidFill>
                  <a:srgbClr val="FFFFFF"/>
                </a:solidFill>
                <a:latin typeface="Arial" pitchFamily="34" charset="0"/>
              </a:rPr>
              <a:t>“</a:t>
            </a:r>
          </a:p>
        </p:txBody>
      </p:sp>
      <p:sp>
        <p:nvSpPr>
          <p:cNvPr id="21" name="Google Shape;21;p4"/>
          <p:cNvSpPr txBox="1">
            <a:spLocks noGrp="1"/>
          </p:cNvSpPr>
          <p:nvPr>
            <p:ph type="sldNum" idx="12"/>
          </p:nvPr>
        </p:nvSpPr>
        <p:spPr>
          <a:xfrm>
            <a:off x="8159499" y="439327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
              <a:pPr marL="0" lvl="0" indent="0" algn="r" rtl="0">
                <a:spcBef>
                  <a:spcPct val="0"/>
                </a:spcBef>
                <a:spcAft>
                  <a:spcPct val="0"/>
                </a:spcAft>
                <a:buNone/>
              </a:pPr>
              <a:t>‹#›</a:t>
            </a:fld>
            <a:endParaRPr/>
          </a:p>
        </p:txBody>
      </p:sp>
    </p:spTree>
  </p:cSld>
  <p:clrMapOvr>
    <a:masterClrMapping/>
  </p:clrMapOvr>
  <p:transition/>
  <p:timing/>
</p:sldLayout>
</file>

<file path=ppt/slideLayouts/slideLayout7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 1 column" type="tx">
  <p:cSld name="TITLE_AND_BODY">
    <p:spTree>
      <p:nvGrpSpPr>
        <p:cNvPr id="1" name="Shape 22"/>
        <p:cNvGrpSpPr/>
        <p:nvPr/>
      </p:nvGrpSpPr>
      <p:grpSpPr>
        <a:xfrm>
          <a:off x="0" y="0"/>
          <a:ext cx="0" cy="0"/>
        </a:xfrm>
      </p:grpSpPr>
      <p:sp>
        <p:nvSpPr>
          <p:cNvPr id="23" name="Google Shape;23;p5"/>
          <p:cNvSpPr/>
          <p:nvPr/>
        </p:nvSpPr>
        <p:spPr>
          <a:xfrm>
            <a:off x="198600" y="198600"/>
            <a:ext cx="8746800" cy="4760700"/>
          </a:xfrm>
          <a:prstGeom prst="frame">
            <a:avLst>
              <a:gd name="adj1" fmla="val 4126"/>
            </a:avLst>
          </a:pr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24" name="Google Shape;24;p5"/>
          <p:cNvSpPr txBox="1">
            <a:spLocks noGrp="1"/>
          </p:cNvSpPr>
          <p:nvPr>
            <p:ph type="title"/>
          </p:nvPr>
        </p:nvSpPr>
        <p:spPr>
          <a:xfrm>
            <a:off x="869150" y="847600"/>
            <a:ext cx="5092200" cy="1360200"/>
          </a:xfrm>
          <a:prstGeom prst="rect">
            <a:avLst/>
          </a:prstGeom>
        </p:spPr>
        <p:txBody>
          <a:bodyPr spcFirstLastPara="1" wrap="square" lIns="91425" tIns="91425" rIns="91425" bIns="91425" anchor="b" anchorCtr="0">
            <a:noAutofit/>
          </a:bodyPr>
          <a:lstStyle>
            <a:lvl1pPr lvl="0">
              <a:spcBef>
                <a:spcPct val="0"/>
              </a:spcBef>
              <a:spcAft>
                <a:spcPct val="0"/>
              </a:spcAft>
              <a:buSzPts val="4000"/>
              <a:buNone/>
              <a:defRPr sz="4000"/>
            </a:lvl1pPr>
            <a:lvl2pPr lvl="1">
              <a:spcBef>
                <a:spcPct val="0"/>
              </a:spcBef>
              <a:spcAft>
                <a:spcPct val="0"/>
              </a:spcAft>
              <a:buSzPts val="4000"/>
              <a:buNone/>
              <a:defRPr sz="4000"/>
            </a:lvl2pPr>
            <a:lvl3pPr lvl="2">
              <a:spcBef>
                <a:spcPct val="0"/>
              </a:spcBef>
              <a:spcAft>
                <a:spcPct val="0"/>
              </a:spcAft>
              <a:buSzPts val="4000"/>
              <a:buNone/>
              <a:defRPr sz="4000"/>
            </a:lvl3pPr>
            <a:lvl4pPr lvl="3">
              <a:spcBef>
                <a:spcPct val="0"/>
              </a:spcBef>
              <a:spcAft>
                <a:spcPct val="0"/>
              </a:spcAft>
              <a:buSzPts val="4000"/>
              <a:buNone/>
              <a:defRPr sz="4000"/>
            </a:lvl4pPr>
            <a:lvl5pPr lvl="4">
              <a:spcBef>
                <a:spcPct val="0"/>
              </a:spcBef>
              <a:spcAft>
                <a:spcPct val="0"/>
              </a:spcAft>
              <a:buSzPts val="4000"/>
              <a:buNone/>
              <a:defRPr sz="4000"/>
            </a:lvl5pPr>
            <a:lvl6pPr lvl="5">
              <a:spcBef>
                <a:spcPct val="0"/>
              </a:spcBef>
              <a:spcAft>
                <a:spcPct val="0"/>
              </a:spcAft>
              <a:buSzPts val="4000"/>
              <a:buNone/>
              <a:defRPr sz="4000"/>
            </a:lvl6pPr>
            <a:lvl7pPr lvl="6">
              <a:spcBef>
                <a:spcPct val="0"/>
              </a:spcBef>
              <a:spcAft>
                <a:spcPct val="0"/>
              </a:spcAft>
              <a:buSzPts val="4000"/>
              <a:buNone/>
              <a:defRPr sz="4000"/>
            </a:lvl7pPr>
            <a:lvl8pPr lvl="7">
              <a:spcBef>
                <a:spcPct val="0"/>
              </a:spcBef>
              <a:spcAft>
                <a:spcPct val="0"/>
              </a:spcAft>
              <a:buSzPts val="4000"/>
              <a:buNone/>
              <a:defRPr sz="4000"/>
            </a:lvl8pPr>
            <a:lvl9pPr lvl="8">
              <a:spcBef>
                <a:spcPct val="0"/>
              </a:spcBef>
              <a:spcAft>
                <a:spcPct val="0"/>
              </a:spcAft>
              <a:buSzPts val="4000"/>
              <a:buNone/>
              <a:defRPr sz="4000"/>
            </a:lvl9pPr>
          </a:lstStyle>
          <a:p>
            <a:endParaRPr/>
          </a:p>
        </p:txBody>
      </p:sp>
      <p:sp>
        <p:nvSpPr>
          <p:cNvPr id="25" name="Google Shape;25;p5"/>
          <p:cNvSpPr txBox="1">
            <a:spLocks noGrp="1"/>
          </p:cNvSpPr>
          <p:nvPr>
            <p:ph type="body" idx="1"/>
          </p:nvPr>
        </p:nvSpPr>
        <p:spPr>
          <a:xfrm>
            <a:off x="869150" y="2312925"/>
            <a:ext cx="7405800" cy="2004000"/>
          </a:xfrm>
          <a:prstGeom prst="rect">
            <a:avLst/>
          </a:prstGeom>
        </p:spPr>
        <p:txBody>
          <a:bodyPr spcFirstLastPara="1" wrap="square" lIns="91425" tIns="91425" rIns="91425" bIns="91425" anchor="t" anchorCtr="0">
            <a:noAutofit/>
          </a:bodyPr>
          <a:lstStyle>
            <a:lvl1pPr marL="457200" lvl="0" indent="-355600">
              <a:spcBef>
                <a:spcPts val="600"/>
              </a:spcBef>
              <a:spcAft>
                <a:spcPct val="0"/>
              </a:spcAft>
              <a:buSzPts val="2000"/>
              <a:buChar char="▪"/>
              <a:defRPr/>
            </a:lvl1pPr>
            <a:lvl2pPr marL="914400" lvl="1" indent="-355600">
              <a:spcBef>
                <a:spcPct val="0"/>
              </a:spcBef>
              <a:spcAft>
                <a:spcPct val="0"/>
              </a:spcAft>
              <a:buSzPts val="2000"/>
              <a:buChar char="□"/>
              <a:defRPr/>
            </a:lvl2pPr>
            <a:lvl3pPr marL="1371600" lvl="2" indent="-355600">
              <a:spcBef>
                <a:spcPct val="0"/>
              </a:spcBef>
              <a:spcAft>
                <a:spcPct val="0"/>
              </a:spcAft>
              <a:buSzPts val="2000"/>
              <a:buChar char="□"/>
              <a:defRPr/>
            </a:lvl3pPr>
            <a:lvl4pPr marL="1828800" lvl="3" indent="-355600">
              <a:spcBef>
                <a:spcPct val="0"/>
              </a:spcBef>
              <a:spcAft>
                <a:spcPct val="0"/>
              </a:spcAft>
              <a:buSzPts val="2000"/>
              <a:buChar char="□"/>
              <a:defRPr/>
            </a:lvl4pPr>
            <a:lvl5pPr marL="2286000" lvl="4" indent="-355600">
              <a:spcBef>
                <a:spcPct val="0"/>
              </a:spcBef>
              <a:spcAft>
                <a:spcPct val="0"/>
              </a:spcAft>
              <a:buSzPts val="2000"/>
              <a:buChar char="○"/>
              <a:defRPr/>
            </a:lvl5pPr>
            <a:lvl6pPr marL="2743200" lvl="5" indent="-355600">
              <a:spcBef>
                <a:spcPct val="0"/>
              </a:spcBef>
              <a:spcAft>
                <a:spcPct val="0"/>
              </a:spcAft>
              <a:buSzPts val="2000"/>
              <a:buChar char="■"/>
              <a:defRPr/>
            </a:lvl6pPr>
            <a:lvl7pPr marL="3200400" lvl="6" indent="-355600">
              <a:spcBef>
                <a:spcPct val="0"/>
              </a:spcBef>
              <a:spcAft>
                <a:spcPct val="0"/>
              </a:spcAft>
              <a:buSzPts val="2000"/>
              <a:buChar char="●"/>
              <a:defRPr/>
            </a:lvl7pPr>
            <a:lvl8pPr marL="3657600" lvl="7" indent="-355600">
              <a:spcBef>
                <a:spcPct val="0"/>
              </a:spcBef>
              <a:spcAft>
                <a:spcPct val="0"/>
              </a:spcAft>
              <a:buSzPts val="2000"/>
              <a:buChar char="○"/>
              <a:defRPr/>
            </a:lvl8pPr>
            <a:lvl9pPr marL="4114800" lvl="8" indent="-355600">
              <a:spcBef>
                <a:spcPct val="0"/>
              </a:spcBef>
              <a:spcAft>
                <a:spcPct val="0"/>
              </a:spcAft>
              <a:buSzPts val="2000"/>
              <a:buChar char="■"/>
              <a:defRPr/>
            </a:lvl9pPr>
          </a:lstStyle>
          <a:p>
            <a:endParaRPr/>
          </a:p>
        </p:txBody>
      </p:sp>
      <p:sp>
        <p:nvSpPr>
          <p:cNvPr id="26" name="Google Shape;26;p5"/>
          <p:cNvSpPr txBox="1">
            <a:spLocks noGrp="1"/>
          </p:cNvSpPr>
          <p:nvPr>
            <p:ph type="sldNum" idx="12"/>
          </p:nvPr>
        </p:nvSpPr>
        <p:spPr>
          <a:xfrm>
            <a:off x="8159499" y="439327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
              <a:pPr marL="0" lvl="0" indent="0" algn="r" rtl="0">
                <a:spcBef>
                  <a:spcPct val="0"/>
                </a:spcBef>
                <a:spcAft>
                  <a:spcPct val="0"/>
                </a:spcAft>
                <a:buNone/>
              </a:pPr>
              <a:t>‹#›</a:t>
            </a:fld>
            <a:endParaRPr/>
          </a:p>
        </p:txBody>
      </p:sp>
    </p:spTree>
  </p:cSld>
  <p:clrMapOvr>
    <a:masterClrMapping/>
  </p:clrMapOvr>
  <p:transition/>
  <p:timing/>
</p:sldLayout>
</file>

<file path=ppt/slideLayouts/slideLayout7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 2 columns" type="twoColTx">
  <p:cSld name="TITLE_AND_TWO_COLUMNS">
    <p:spTree>
      <p:nvGrpSpPr>
        <p:cNvPr id="1" name="Shape 27"/>
        <p:cNvGrpSpPr/>
        <p:nvPr/>
      </p:nvGrpSpPr>
      <p:grpSpPr>
        <a:xfrm>
          <a:off x="0" y="0"/>
          <a:ext cx="0" cy="0"/>
        </a:xfrm>
      </p:grpSpPr>
      <p:sp>
        <p:nvSpPr>
          <p:cNvPr id="28" name="Google Shape;28;p6"/>
          <p:cNvSpPr/>
          <p:nvPr/>
        </p:nvSpPr>
        <p:spPr>
          <a:xfrm>
            <a:off x="198600" y="198600"/>
            <a:ext cx="8746800" cy="4760700"/>
          </a:xfrm>
          <a:prstGeom prst="frame">
            <a:avLst>
              <a:gd name="adj1" fmla="val 4126"/>
            </a:avLst>
          </a:pr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29" name="Google Shape;29;p6"/>
          <p:cNvSpPr txBox="1">
            <a:spLocks noGrp="1"/>
          </p:cNvSpPr>
          <p:nvPr>
            <p:ph type="title"/>
          </p:nvPr>
        </p:nvSpPr>
        <p:spPr>
          <a:xfrm>
            <a:off x="869150" y="847600"/>
            <a:ext cx="5092200" cy="1360200"/>
          </a:xfrm>
          <a:prstGeom prst="rect">
            <a:avLst/>
          </a:prstGeom>
        </p:spPr>
        <p:txBody>
          <a:bodyPr spcFirstLastPara="1" wrap="square" lIns="91425" tIns="91425" rIns="91425" bIns="91425" anchor="b" anchorCtr="0">
            <a:noAutofit/>
          </a:bodyPr>
          <a:lstStyle>
            <a:lvl1pPr lvl="0">
              <a:spcBef>
                <a:spcPct val="0"/>
              </a:spcBef>
              <a:spcAft>
                <a:spcPct val="0"/>
              </a:spcAft>
              <a:buSzPts val="4000"/>
              <a:buNone/>
              <a:defRPr/>
            </a:lvl1pPr>
            <a:lvl2pPr lvl="1">
              <a:spcBef>
                <a:spcPct val="0"/>
              </a:spcBef>
              <a:spcAft>
                <a:spcPct val="0"/>
              </a:spcAft>
              <a:buSzPts val="4000"/>
              <a:buNone/>
              <a:defRPr/>
            </a:lvl2pPr>
            <a:lvl3pPr lvl="2">
              <a:spcBef>
                <a:spcPct val="0"/>
              </a:spcBef>
              <a:spcAft>
                <a:spcPct val="0"/>
              </a:spcAft>
              <a:buSzPts val="4000"/>
              <a:buNone/>
              <a:defRPr/>
            </a:lvl3pPr>
            <a:lvl4pPr lvl="3">
              <a:spcBef>
                <a:spcPct val="0"/>
              </a:spcBef>
              <a:spcAft>
                <a:spcPct val="0"/>
              </a:spcAft>
              <a:buSzPts val="4000"/>
              <a:buNone/>
              <a:defRPr/>
            </a:lvl4pPr>
            <a:lvl5pPr lvl="4">
              <a:spcBef>
                <a:spcPct val="0"/>
              </a:spcBef>
              <a:spcAft>
                <a:spcPct val="0"/>
              </a:spcAft>
              <a:buSzPts val="4000"/>
              <a:buNone/>
              <a:defRPr/>
            </a:lvl5pPr>
            <a:lvl6pPr lvl="5">
              <a:spcBef>
                <a:spcPct val="0"/>
              </a:spcBef>
              <a:spcAft>
                <a:spcPct val="0"/>
              </a:spcAft>
              <a:buSzPts val="4000"/>
              <a:buNone/>
              <a:defRPr/>
            </a:lvl6pPr>
            <a:lvl7pPr lvl="6">
              <a:spcBef>
                <a:spcPct val="0"/>
              </a:spcBef>
              <a:spcAft>
                <a:spcPct val="0"/>
              </a:spcAft>
              <a:buSzPts val="4000"/>
              <a:buNone/>
              <a:defRPr/>
            </a:lvl7pPr>
            <a:lvl8pPr lvl="7">
              <a:spcBef>
                <a:spcPct val="0"/>
              </a:spcBef>
              <a:spcAft>
                <a:spcPct val="0"/>
              </a:spcAft>
              <a:buSzPts val="4000"/>
              <a:buNone/>
              <a:defRPr/>
            </a:lvl8pPr>
            <a:lvl9pPr lvl="8">
              <a:spcBef>
                <a:spcPct val="0"/>
              </a:spcBef>
              <a:spcAft>
                <a:spcPct val="0"/>
              </a:spcAft>
              <a:buSzPts val="4000"/>
              <a:buNone/>
              <a:defRPr/>
            </a:lvl9pPr>
          </a:lstStyle>
          <a:p>
            <a:endParaRPr/>
          </a:p>
        </p:txBody>
      </p:sp>
      <p:sp>
        <p:nvSpPr>
          <p:cNvPr id="30" name="Google Shape;30;p6"/>
          <p:cNvSpPr txBox="1">
            <a:spLocks noGrp="1"/>
          </p:cNvSpPr>
          <p:nvPr>
            <p:ph type="body" idx="1"/>
          </p:nvPr>
        </p:nvSpPr>
        <p:spPr>
          <a:xfrm>
            <a:off x="869150" y="2312925"/>
            <a:ext cx="3594600" cy="2133300"/>
          </a:xfrm>
          <a:prstGeom prst="rect">
            <a:avLst/>
          </a:prstGeom>
        </p:spPr>
        <p:txBody>
          <a:bodyPr spcFirstLastPara="1" wrap="square" lIns="91425" tIns="91425" rIns="91425" bIns="91425" anchor="t" anchorCtr="0">
            <a:noAutofit/>
          </a:bodyPr>
          <a:lstStyle>
            <a:lvl1pPr marL="457200" lvl="0" indent="-330200">
              <a:spcBef>
                <a:spcPts val="600"/>
              </a:spcBef>
              <a:spcAft>
                <a:spcPct val="0"/>
              </a:spcAft>
              <a:buSzPts val="1600"/>
              <a:buChar char="▪"/>
              <a:defRPr sz="1600"/>
            </a:lvl1pPr>
            <a:lvl2pPr marL="914400" lvl="1" indent="-330200">
              <a:spcBef>
                <a:spcPct val="0"/>
              </a:spcBef>
              <a:spcAft>
                <a:spcPct val="0"/>
              </a:spcAft>
              <a:buSzPts val="1600"/>
              <a:buChar char="□"/>
              <a:defRPr sz="1600"/>
            </a:lvl2pPr>
            <a:lvl3pPr marL="1371600" lvl="2" indent="-330200">
              <a:spcBef>
                <a:spcPct val="0"/>
              </a:spcBef>
              <a:spcAft>
                <a:spcPct val="0"/>
              </a:spcAft>
              <a:buSzPts val="1600"/>
              <a:buChar char="□"/>
              <a:defRPr sz="1600"/>
            </a:lvl3pPr>
            <a:lvl4pPr marL="1828800" lvl="3" indent="-330200">
              <a:spcBef>
                <a:spcPct val="0"/>
              </a:spcBef>
              <a:spcAft>
                <a:spcPct val="0"/>
              </a:spcAft>
              <a:buSzPts val="1600"/>
              <a:buChar char="□"/>
              <a:defRPr sz="1600"/>
            </a:lvl4pPr>
            <a:lvl5pPr marL="2286000" lvl="4" indent="-330200">
              <a:spcBef>
                <a:spcPct val="0"/>
              </a:spcBef>
              <a:spcAft>
                <a:spcPct val="0"/>
              </a:spcAft>
              <a:buSzPts val="1600"/>
              <a:buChar char="○"/>
              <a:defRPr sz="1600"/>
            </a:lvl5pPr>
            <a:lvl6pPr marL="2743200" lvl="5" indent="-330200">
              <a:spcBef>
                <a:spcPct val="0"/>
              </a:spcBef>
              <a:spcAft>
                <a:spcPct val="0"/>
              </a:spcAft>
              <a:buSzPts val="1600"/>
              <a:buChar char="■"/>
              <a:defRPr sz="1600"/>
            </a:lvl6pPr>
            <a:lvl7pPr marL="3200400" lvl="6" indent="-330200">
              <a:spcBef>
                <a:spcPct val="0"/>
              </a:spcBef>
              <a:spcAft>
                <a:spcPct val="0"/>
              </a:spcAft>
              <a:buSzPts val="1600"/>
              <a:buChar char="●"/>
              <a:defRPr sz="1600"/>
            </a:lvl7pPr>
            <a:lvl8pPr marL="3657600" lvl="7" indent="-330200">
              <a:spcBef>
                <a:spcPct val="0"/>
              </a:spcBef>
              <a:spcAft>
                <a:spcPct val="0"/>
              </a:spcAft>
              <a:buSzPts val="1600"/>
              <a:buChar char="○"/>
              <a:defRPr sz="1600"/>
            </a:lvl8pPr>
            <a:lvl9pPr marL="4114800" lvl="8" indent="-330200">
              <a:spcBef>
                <a:spcPct val="0"/>
              </a:spcBef>
              <a:spcAft>
                <a:spcPct val="0"/>
              </a:spcAft>
              <a:buSzPts val="1600"/>
              <a:buChar char="■"/>
              <a:defRPr sz="1600"/>
            </a:lvl9pPr>
          </a:lstStyle>
          <a:p>
            <a:endParaRPr/>
          </a:p>
        </p:txBody>
      </p:sp>
      <p:sp>
        <p:nvSpPr>
          <p:cNvPr id="31" name="Google Shape;31;p6"/>
          <p:cNvSpPr txBox="1">
            <a:spLocks noGrp="1"/>
          </p:cNvSpPr>
          <p:nvPr>
            <p:ph type="body" idx="2"/>
          </p:nvPr>
        </p:nvSpPr>
        <p:spPr>
          <a:xfrm>
            <a:off x="4680228" y="2312925"/>
            <a:ext cx="3594600" cy="2133300"/>
          </a:xfrm>
          <a:prstGeom prst="rect">
            <a:avLst/>
          </a:prstGeom>
        </p:spPr>
        <p:txBody>
          <a:bodyPr spcFirstLastPara="1" wrap="square" lIns="91425" tIns="91425" rIns="91425" bIns="91425" anchor="t" anchorCtr="0">
            <a:noAutofit/>
          </a:bodyPr>
          <a:lstStyle>
            <a:lvl1pPr marL="457200" lvl="0" indent="-330200">
              <a:spcBef>
                <a:spcPts val="600"/>
              </a:spcBef>
              <a:spcAft>
                <a:spcPct val="0"/>
              </a:spcAft>
              <a:buSzPts val="1600"/>
              <a:buChar char="▪"/>
              <a:defRPr sz="1600"/>
            </a:lvl1pPr>
            <a:lvl2pPr marL="914400" lvl="1" indent="-330200">
              <a:spcBef>
                <a:spcPct val="0"/>
              </a:spcBef>
              <a:spcAft>
                <a:spcPct val="0"/>
              </a:spcAft>
              <a:buSzPts val="1600"/>
              <a:buChar char="□"/>
              <a:defRPr sz="1600"/>
            </a:lvl2pPr>
            <a:lvl3pPr marL="1371600" lvl="2" indent="-330200">
              <a:spcBef>
                <a:spcPct val="0"/>
              </a:spcBef>
              <a:spcAft>
                <a:spcPct val="0"/>
              </a:spcAft>
              <a:buSzPts val="1600"/>
              <a:buChar char="□"/>
              <a:defRPr sz="1600"/>
            </a:lvl3pPr>
            <a:lvl4pPr marL="1828800" lvl="3" indent="-330200">
              <a:spcBef>
                <a:spcPct val="0"/>
              </a:spcBef>
              <a:spcAft>
                <a:spcPct val="0"/>
              </a:spcAft>
              <a:buSzPts val="1600"/>
              <a:buChar char="□"/>
              <a:defRPr sz="1600"/>
            </a:lvl4pPr>
            <a:lvl5pPr marL="2286000" lvl="4" indent="-330200">
              <a:spcBef>
                <a:spcPct val="0"/>
              </a:spcBef>
              <a:spcAft>
                <a:spcPct val="0"/>
              </a:spcAft>
              <a:buSzPts val="1600"/>
              <a:buChar char="○"/>
              <a:defRPr sz="1600"/>
            </a:lvl5pPr>
            <a:lvl6pPr marL="2743200" lvl="5" indent="-330200">
              <a:spcBef>
                <a:spcPct val="0"/>
              </a:spcBef>
              <a:spcAft>
                <a:spcPct val="0"/>
              </a:spcAft>
              <a:buSzPts val="1600"/>
              <a:buChar char="■"/>
              <a:defRPr sz="1600"/>
            </a:lvl6pPr>
            <a:lvl7pPr marL="3200400" lvl="6" indent="-330200">
              <a:spcBef>
                <a:spcPct val="0"/>
              </a:spcBef>
              <a:spcAft>
                <a:spcPct val="0"/>
              </a:spcAft>
              <a:buSzPts val="1600"/>
              <a:buChar char="●"/>
              <a:defRPr sz="1600"/>
            </a:lvl7pPr>
            <a:lvl8pPr marL="3657600" lvl="7" indent="-330200">
              <a:spcBef>
                <a:spcPct val="0"/>
              </a:spcBef>
              <a:spcAft>
                <a:spcPct val="0"/>
              </a:spcAft>
              <a:buSzPts val="1600"/>
              <a:buChar char="○"/>
              <a:defRPr sz="1600"/>
            </a:lvl8pPr>
            <a:lvl9pPr marL="4114800" lvl="8" indent="-330200">
              <a:spcBef>
                <a:spcPct val="0"/>
              </a:spcBef>
              <a:spcAft>
                <a:spcPct val="0"/>
              </a:spcAft>
              <a:buSzPts val="1600"/>
              <a:buChar char="■"/>
              <a:defRPr sz="1600"/>
            </a:lvl9pPr>
          </a:lstStyle>
          <a:p>
            <a:endParaRPr/>
          </a:p>
        </p:txBody>
      </p:sp>
      <p:sp>
        <p:nvSpPr>
          <p:cNvPr id="32" name="Google Shape;32;p6"/>
          <p:cNvSpPr txBox="1">
            <a:spLocks noGrp="1"/>
          </p:cNvSpPr>
          <p:nvPr>
            <p:ph type="sldNum" idx="12"/>
          </p:nvPr>
        </p:nvSpPr>
        <p:spPr>
          <a:xfrm>
            <a:off x="8159499" y="439327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
              <a:pPr marL="0" lvl="0" indent="0" algn="r" rtl="0">
                <a:spcBef>
                  <a:spcPct val="0"/>
                </a:spcBef>
                <a:spcAft>
                  <a:spcPct val="0"/>
                </a:spcAft>
                <a:buNone/>
              </a:pPr>
              <a:t>‹#›</a:t>
            </a:fld>
            <a:endParaRPr/>
          </a:p>
        </p:txBody>
      </p:sp>
    </p:spTree>
  </p:cSld>
  <p:clrMapOvr>
    <a:masterClrMapping/>
  </p:clrMapOvr>
  <p:transition/>
  <p:timing/>
</p:sldLayout>
</file>

<file path=ppt/slideLayouts/slideLayout7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Title + 3 columns">
  <p:cSld name="TITLE_AND_TWO_COLUMNS_1">
    <p:spTree>
      <p:nvGrpSpPr>
        <p:cNvPr id="1" name="Shape 33"/>
        <p:cNvGrpSpPr/>
        <p:nvPr/>
      </p:nvGrpSpPr>
      <p:grpSpPr>
        <a:xfrm>
          <a:off x="0" y="0"/>
          <a:ext cx="0" cy="0"/>
        </a:xfrm>
      </p:grpSpPr>
      <p:sp>
        <p:nvSpPr>
          <p:cNvPr id="34" name="Google Shape;34;p7"/>
          <p:cNvSpPr/>
          <p:nvPr/>
        </p:nvSpPr>
        <p:spPr>
          <a:xfrm>
            <a:off x="198600" y="198600"/>
            <a:ext cx="8746800" cy="4760700"/>
          </a:xfrm>
          <a:prstGeom prst="frame">
            <a:avLst>
              <a:gd name="adj1" fmla="val 4126"/>
            </a:avLst>
          </a:pr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35" name="Google Shape;35;p7"/>
          <p:cNvSpPr txBox="1">
            <a:spLocks noGrp="1"/>
          </p:cNvSpPr>
          <p:nvPr>
            <p:ph type="title"/>
          </p:nvPr>
        </p:nvSpPr>
        <p:spPr>
          <a:xfrm>
            <a:off x="869150" y="847600"/>
            <a:ext cx="5092200" cy="1360200"/>
          </a:xfrm>
          <a:prstGeom prst="rect">
            <a:avLst/>
          </a:prstGeom>
        </p:spPr>
        <p:txBody>
          <a:bodyPr spcFirstLastPara="1" wrap="square" lIns="91425" tIns="91425" rIns="91425" bIns="91425" anchor="b" anchorCtr="0">
            <a:noAutofit/>
          </a:bodyPr>
          <a:lstStyle>
            <a:lvl1pPr lvl="0" rtl="0">
              <a:spcBef>
                <a:spcPct val="0"/>
              </a:spcBef>
              <a:spcAft>
                <a:spcPct val="0"/>
              </a:spcAft>
              <a:buSzPts val="4000"/>
              <a:buNone/>
              <a:defRPr/>
            </a:lvl1pPr>
            <a:lvl2pPr lvl="1" rtl="0">
              <a:spcBef>
                <a:spcPct val="0"/>
              </a:spcBef>
              <a:spcAft>
                <a:spcPct val="0"/>
              </a:spcAft>
              <a:buSzPts val="4000"/>
              <a:buNone/>
              <a:defRPr/>
            </a:lvl2pPr>
            <a:lvl3pPr lvl="2" rtl="0">
              <a:spcBef>
                <a:spcPct val="0"/>
              </a:spcBef>
              <a:spcAft>
                <a:spcPct val="0"/>
              </a:spcAft>
              <a:buSzPts val="4000"/>
              <a:buNone/>
              <a:defRPr/>
            </a:lvl3pPr>
            <a:lvl4pPr lvl="3" rtl="0">
              <a:spcBef>
                <a:spcPct val="0"/>
              </a:spcBef>
              <a:spcAft>
                <a:spcPct val="0"/>
              </a:spcAft>
              <a:buSzPts val="4000"/>
              <a:buNone/>
              <a:defRPr/>
            </a:lvl4pPr>
            <a:lvl5pPr lvl="4" rtl="0">
              <a:spcBef>
                <a:spcPct val="0"/>
              </a:spcBef>
              <a:spcAft>
                <a:spcPct val="0"/>
              </a:spcAft>
              <a:buSzPts val="4000"/>
              <a:buNone/>
              <a:defRPr/>
            </a:lvl5pPr>
            <a:lvl6pPr lvl="5" rtl="0">
              <a:spcBef>
                <a:spcPct val="0"/>
              </a:spcBef>
              <a:spcAft>
                <a:spcPct val="0"/>
              </a:spcAft>
              <a:buSzPts val="4000"/>
              <a:buNone/>
              <a:defRPr/>
            </a:lvl6pPr>
            <a:lvl7pPr lvl="6" rtl="0">
              <a:spcBef>
                <a:spcPct val="0"/>
              </a:spcBef>
              <a:spcAft>
                <a:spcPct val="0"/>
              </a:spcAft>
              <a:buSzPts val="4000"/>
              <a:buNone/>
              <a:defRPr/>
            </a:lvl7pPr>
            <a:lvl8pPr lvl="7" rtl="0">
              <a:spcBef>
                <a:spcPct val="0"/>
              </a:spcBef>
              <a:spcAft>
                <a:spcPct val="0"/>
              </a:spcAft>
              <a:buSzPts val="4000"/>
              <a:buNone/>
              <a:defRPr/>
            </a:lvl8pPr>
            <a:lvl9pPr lvl="8" rtl="0">
              <a:spcBef>
                <a:spcPct val="0"/>
              </a:spcBef>
              <a:spcAft>
                <a:spcPct val="0"/>
              </a:spcAft>
              <a:buSzPts val="4000"/>
              <a:buNone/>
              <a:defRPr/>
            </a:lvl9pPr>
          </a:lstStyle>
          <a:p>
            <a:endParaRPr/>
          </a:p>
        </p:txBody>
      </p:sp>
      <p:sp>
        <p:nvSpPr>
          <p:cNvPr id="36" name="Google Shape;36;p7"/>
          <p:cNvSpPr txBox="1">
            <a:spLocks noGrp="1"/>
          </p:cNvSpPr>
          <p:nvPr>
            <p:ph type="body" idx="1"/>
          </p:nvPr>
        </p:nvSpPr>
        <p:spPr>
          <a:xfrm>
            <a:off x="869150" y="2312925"/>
            <a:ext cx="2366400" cy="2040000"/>
          </a:xfrm>
          <a:prstGeom prst="rect">
            <a:avLst/>
          </a:prstGeom>
        </p:spPr>
        <p:txBody>
          <a:bodyPr spcFirstLastPara="1" wrap="square" lIns="91425" tIns="91425" rIns="91425" bIns="91425" anchor="t" anchorCtr="0">
            <a:noAutofit/>
          </a:bodyPr>
          <a:lstStyle>
            <a:lvl1pPr marL="457200" lvl="0" indent="-317500" rtl="0">
              <a:spcBef>
                <a:spcPts val="600"/>
              </a:spcBef>
              <a:spcAft>
                <a:spcPct val="0"/>
              </a:spcAft>
              <a:buSzPts val="1400"/>
              <a:buChar char="▪"/>
              <a:defRPr sz="1400"/>
            </a:lvl1pPr>
            <a:lvl2pPr marL="914400" lvl="1" indent="-317500" rtl="0">
              <a:spcBef>
                <a:spcPct val="0"/>
              </a:spcBef>
              <a:spcAft>
                <a:spcPct val="0"/>
              </a:spcAft>
              <a:buSzPts val="1400"/>
              <a:buChar char="□"/>
              <a:defRPr sz="1400"/>
            </a:lvl2pPr>
            <a:lvl3pPr marL="1371600" lvl="2" indent="-317500" rtl="0">
              <a:spcBef>
                <a:spcPct val="0"/>
              </a:spcBef>
              <a:spcAft>
                <a:spcPct val="0"/>
              </a:spcAft>
              <a:buSzPts val="1400"/>
              <a:buChar char="□"/>
              <a:defRPr sz="1400"/>
            </a:lvl3pPr>
            <a:lvl4pPr marL="1828800" lvl="3" indent="-317500" rtl="0">
              <a:spcBef>
                <a:spcPct val="0"/>
              </a:spcBef>
              <a:spcAft>
                <a:spcPct val="0"/>
              </a:spcAft>
              <a:buSzPts val="1400"/>
              <a:buChar char="□"/>
              <a:defRPr sz="1400"/>
            </a:lvl4pPr>
            <a:lvl5pPr marL="2286000" lvl="4" indent="-317500" rtl="0">
              <a:spcBef>
                <a:spcPct val="0"/>
              </a:spcBef>
              <a:spcAft>
                <a:spcPct val="0"/>
              </a:spcAft>
              <a:buSzPts val="1400"/>
              <a:buChar char="○"/>
              <a:defRPr sz="1400"/>
            </a:lvl5pPr>
            <a:lvl6pPr marL="2743200" lvl="5" indent="-317500" rtl="0">
              <a:spcBef>
                <a:spcPct val="0"/>
              </a:spcBef>
              <a:spcAft>
                <a:spcPct val="0"/>
              </a:spcAft>
              <a:buSzPts val="1400"/>
              <a:buChar char="■"/>
              <a:defRPr sz="1400"/>
            </a:lvl6pPr>
            <a:lvl7pPr marL="3200400" lvl="6" indent="-317500" rtl="0">
              <a:spcBef>
                <a:spcPct val="0"/>
              </a:spcBef>
              <a:spcAft>
                <a:spcPct val="0"/>
              </a:spcAft>
              <a:buSzPts val="1400"/>
              <a:buChar char="●"/>
              <a:defRPr sz="1400"/>
            </a:lvl7pPr>
            <a:lvl8pPr marL="3657600" lvl="7" indent="-317500" rtl="0">
              <a:spcBef>
                <a:spcPct val="0"/>
              </a:spcBef>
              <a:spcAft>
                <a:spcPct val="0"/>
              </a:spcAft>
              <a:buSzPts val="1400"/>
              <a:buChar char="○"/>
              <a:defRPr sz="1400"/>
            </a:lvl8pPr>
            <a:lvl9pPr marL="4114800" lvl="8" indent="-317500" rtl="0">
              <a:spcBef>
                <a:spcPct val="0"/>
              </a:spcBef>
              <a:spcAft>
                <a:spcPct val="0"/>
              </a:spcAft>
              <a:buSzPts val="1400"/>
              <a:buChar char="■"/>
              <a:defRPr sz="1400"/>
            </a:lvl9pPr>
          </a:lstStyle>
          <a:p>
            <a:endParaRPr/>
          </a:p>
        </p:txBody>
      </p:sp>
      <p:sp>
        <p:nvSpPr>
          <p:cNvPr id="37" name="Google Shape;37;p7"/>
          <p:cNvSpPr txBox="1">
            <a:spLocks noGrp="1"/>
          </p:cNvSpPr>
          <p:nvPr>
            <p:ph type="body" idx="2"/>
          </p:nvPr>
        </p:nvSpPr>
        <p:spPr>
          <a:xfrm>
            <a:off x="3356739" y="2312925"/>
            <a:ext cx="2366400" cy="2040000"/>
          </a:xfrm>
          <a:prstGeom prst="rect">
            <a:avLst/>
          </a:prstGeom>
        </p:spPr>
        <p:txBody>
          <a:bodyPr spcFirstLastPara="1" wrap="square" lIns="91425" tIns="91425" rIns="91425" bIns="91425" anchor="t" anchorCtr="0">
            <a:noAutofit/>
          </a:bodyPr>
          <a:lstStyle>
            <a:lvl1pPr marL="457200" lvl="0" indent="-317500" rtl="0">
              <a:spcBef>
                <a:spcPts val="600"/>
              </a:spcBef>
              <a:spcAft>
                <a:spcPct val="0"/>
              </a:spcAft>
              <a:buSzPts val="1400"/>
              <a:buChar char="▪"/>
              <a:defRPr sz="1400"/>
            </a:lvl1pPr>
            <a:lvl2pPr marL="914400" lvl="1" indent="-317500" rtl="0">
              <a:spcBef>
                <a:spcPct val="0"/>
              </a:spcBef>
              <a:spcAft>
                <a:spcPct val="0"/>
              </a:spcAft>
              <a:buSzPts val="1400"/>
              <a:buChar char="□"/>
              <a:defRPr sz="1400"/>
            </a:lvl2pPr>
            <a:lvl3pPr marL="1371600" lvl="2" indent="-317500" rtl="0">
              <a:spcBef>
                <a:spcPct val="0"/>
              </a:spcBef>
              <a:spcAft>
                <a:spcPct val="0"/>
              </a:spcAft>
              <a:buSzPts val="1400"/>
              <a:buChar char="□"/>
              <a:defRPr sz="1400"/>
            </a:lvl3pPr>
            <a:lvl4pPr marL="1828800" lvl="3" indent="-317500" rtl="0">
              <a:spcBef>
                <a:spcPct val="0"/>
              </a:spcBef>
              <a:spcAft>
                <a:spcPct val="0"/>
              </a:spcAft>
              <a:buSzPts val="1400"/>
              <a:buChar char="□"/>
              <a:defRPr sz="1400"/>
            </a:lvl4pPr>
            <a:lvl5pPr marL="2286000" lvl="4" indent="-317500" rtl="0">
              <a:spcBef>
                <a:spcPct val="0"/>
              </a:spcBef>
              <a:spcAft>
                <a:spcPct val="0"/>
              </a:spcAft>
              <a:buSzPts val="1400"/>
              <a:buChar char="○"/>
              <a:defRPr sz="1400"/>
            </a:lvl5pPr>
            <a:lvl6pPr marL="2743200" lvl="5" indent="-317500" rtl="0">
              <a:spcBef>
                <a:spcPct val="0"/>
              </a:spcBef>
              <a:spcAft>
                <a:spcPct val="0"/>
              </a:spcAft>
              <a:buSzPts val="1400"/>
              <a:buChar char="■"/>
              <a:defRPr sz="1400"/>
            </a:lvl6pPr>
            <a:lvl7pPr marL="3200400" lvl="6" indent="-317500" rtl="0">
              <a:spcBef>
                <a:spcPct val="0"/>
              </a:spcBef>
              <a:spcAft>
                <a:spcPct val="0"/>
              </a:spcAft>
              <a:buSzPts val="1400"/>
              <a:buChar char="●"/>
              <a:defRPr sz="1400"/>
            </a:lvl7pPr>
            <a:lvl8pPr marL="3657600" lvl="7" indent="-317500" rtl="0">
              <a:spcBef>
                <a:spcPct val="0"/>
              </a:spcBef>
              <a:spcAft>
                <a:spcPct val="0"/>
              </a:spcAft>
              <a:buSzPts val="1400"/>
              <a:buChar char="○"/>
              <a:defRPr sz="1400"/>
            </a:lvl8pPr>
            <a:lvl9pPr marL="4114800" lvl="8" indent="-317500" rtl="0">
              <a:spcBef>
                <a:spcPct val="0"/>
              </a:spcBef>
              <a:spcAft>
                <a:spcPct val="0"/>
              </a:spcAft>
              <a:buSzPts val="1400"/>
              <a:buChar char="■"/>
              <a:defRPr sz="1400"/>
            </a:lvl9pPr>
          </a:lstStyle>
          <a:p>
            <a:endParaRPr/>
          </a:p>
        </p:txBody>
      </p:sp>
      <p:sp>
        <p:nvSpPr>
          <p:cNvPr id="38" name="Google Shape;38;p7"/>
          <p:cNvSpPr txBox="1">
            <a:spLocks noGrp="1"/>
          </p:cNvSpPr>
          <p:nvPr>
            <p:ph type="body" idx="3"/>
          </p:nvPr>
        </p:nvSpPr>
        <p:spPr>
          <a:xfrm>
            <a:off x="5844329" y="2312925"/>
            <a:ext cx="2366400" cy="2040000"/>
          </a:xfrm>
          <a:prstGeom prst="rect">
            <a:avLst/>
          </a:prstGeom>
        </p:spPr>
        <p:txBody>
          <a:bodyPr spcFirstLastPara="1" wrap="square" lIns="91425" tIns="91425" rIns="91425" bIns="91425" anchor="t" anchorCtr="0">
            <a:noAutofit/>
          </a:bodyPr>
          <a:lstStyle>
            <a:lvl1pPr marL="457200" lvl="0" indent="-317500" rtl="0">
              <a:spcBef>
                <a:spcPts val="600"/>
              </a:spcBef>
              <a:spcAft>
                <a:spcPct val="0"/>
              </a:spcAft>
              <a:buSzPts val="1400"/>
              <a:buChar char="▪"/>
              <a:defRPr sz="1400"/>
            </a:lvl1pPr>
            <a:lvl2pPr marL="914400" lvl="1" indent="-317500" rtl="0">
              <a:spcBef>
                <a:spcPct val="0"/>
              </a:spcBef>
              <a:spcAft>
                <a:spcPct val="0"/>
              </a:spcAft>
              <a:buSzPts val="1400"/>
              <a:buChar char="□"/>
              <a:defRPr sz="1400"/>
            </a:lvl2pPr>
            <a:lvl3pPr marL="1371600" lvl="2" indent="-317500" rtl="0">
              <a:spcBef>
                <a:spcPct val="0"/>
              </a:spcBef>
              <a:spcAft>
                <a:spcPct val="0"/>
              </a:spcAft>
              <a:buSzPts val="1400"/>
              <a:buChar char="□"/>
              <a:defRPr sz="1400"/>
            </a:lvl3pPr>
            <a:lvl4pPr marL="1828800" lvl="3" indent="-317500" rtl="0">
              <a:spcBef>
                <a:spcPct val="0"/>
              </a:spcBef>
              <a:spcAft>
                <a:spcPct val="0"/>
              </a:spcAft>
              <a:buSzPts val="1400"/>
              <a:buChar char="□"/>
              <a:defRPr sz="1400"/>
            </a:lvl4pPr>
            <a:lvl5pPr marL="2286000" lvl="4" indent="-317500" rtl="0">
              <a:spcBef>
                <a:spcPct val="0"/>
              </a:spcBef>
              <a:spcAft>
                <a:spcPct val="0"/>
              </a:spcAft>
              <a:buSzPts val="1400"/>
              <a:buChar char="○"/>
              <a:defRPr sz="1400"/>
            </a:lvl5pPr>
            <a:lvl6pPr marL="2743200" lvl="5" indent="-317500" rtl="0">
              <a:spcBef>
                <a:spcPct val="0"/>
              </a:spcBef>
              <a:spcAft>
                <a:spcPct val="0"/>
              </a:spcAft>
              <a:buSzPts val="1400"/>
              <a:buChar char="■"/>
              <a:defRPr sz="1400"/>
            </a:lvl6pPr>
            <a:lvl7pPr marL="3200400" lvl="6" indent="-317500" rtl="0">
              <a:spcBef>
                <a:spcPct val="0"/>
              </a:spcBef>
              <a:spcAft>
                <a:spcPct val="0"/>
              </a:spcAft>
              <a:buSzPts val="1400"/>
              <a:buChar char="●"/>
              <a:defRPr sz="1400"/>
            </a:lvl7pPr>
            <a:lvl8pPr marL="3657600" lvl="7" indent="-317500" rtl="0">
              <a:spcBef>
                <a:spcPct val="0"/>
              </a:spcBef>
              <a:spcAft>
                <a:spcPct val="0"/>
              </a:spcAft>
              <a:buSzPts val="1400"/>
              <a:buChar char="○"/>
              <a:defRPr sz="1400"/>
            </a:lvl8pPr>
            <a:lvl9pPr marL="4114800" lvl="8" indent="-317500" rtl="0">
              <a:spcBef>
                <a:spcPct val="0"/>
              </a:spcBef>
              <a:spcAft>
                <a:spcPct val="0"/>
              </a:spcAft>
              <a:buSzPts val="1400"/>
              <a:buChar char="■"/>
              <a:defRPr sz="1400"/>
            </a:lvl9pPr>
          </a:lstStyle>
          <a:p>
            <a:endParaRPr/>
          </a:p>
        </p:txBody>
      </p:sp>
      <p:sp>
        <p:nvSpPr>
          <p:cNvPr id="39" name="Google Shape;39;p7"/>
          <p:cNvSpPr txBox="1">
            <a:spLocks noGrp="1"/>
          </p:cNvSpPr>
          <p:nvPr>
            <p:ph type="sldNum" idx="12"/>
          </p:nvPr>
        </p:nvSpPr>
        <p:spPr>
          <a:xfrm>
            <a:off x="8159499" y="439327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
              <a:pPr marL="0" lvl="0" indent="0" algn="r" rtl="0">
                <a:spcBef>
                  <a:spcPct val="0"/>
                </a:spcBef>
                <a:spcAft>
                  <a:spcPct val="0"/>
                </a:spcAft>
                <a:buNone/>
              </a:pPr>
              <a:t>‹#›</a:t>
            </a:fld>
            <a:endParaRPr/>
          </a:p>
        </p:txBody>
      </p:sp>
    </p:spTree>
  </p:cSld>
  <p:clrMapOvr>
    <a:masterClrMapping/>
  </p:clrMapOvr>
  <p:transition/>
  <p:timing/>
</p:sldLayout>
</file>

<file path=ppt/slideLayouts/slideLayout7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Caption">
  <p:cSld name="CAPTION_ONLY">
    <p:spTree>
      <p:nvGrpSpPr>
        <p:cNvPr id="1" name="Shape 44"/>
        <p:cNvGrpSpPr/>
        <p:nvPr/>
      </p:nvGrpSpPr>
      <p:grpSpPr>
        <a:xfrm>
          <a:off x="0" y="0"/>
          <a:ext cx="0" cy="0"/>
        </a:xfrm>
      </p:grpSpPr>
      <p:sp>
        <p:nvSpPr>
          <p:cNvPr id="45" name="Google Shape;45;p9"/>
          <p:cNvSpPr/>
          <p:nvPr/>
        </p:nvSpPr>
        <p:spPr>
          <a:xfrm>
            <a:off x="198600" y="198600"/>
            <a:ext cx="8746800" cy="4760700"/>
          </a:xfrm>
          <a:prstGeom prst="frame">
            <a:avLst>
              <a:gd name="adj1" fmla="val 4126"/>
            </a:avLst>
          </a:pr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46" name="Google Shape;46;p9"/>
          <p:cNvSpPr txBox="1">
            <a:spLocks noGrp="1"/>
          </p:cNvSpPr>
          <p:nvPr>
            <p:ph type="body" idx="1"/>
          </p:nvPr>
        </p:nvSpPr>
        <p:spPr>
          <a:xfrm>
            <a:off x="840425" y="3949100"/>
            <a:ext cx="7463100" cy="519600"/>
          </a:xfrm>
          <a:prstGeom prst="rect">
            <a:avLst/>
          </a:prstGeom>
        </p:spPr>
        <p:txBody>
          <a:bodyPr spcFirstLastPara="1" wrap="square" lIns="91425" tIns="91425" rIns="91425" bIns="91425" anchor="t" anchorCtr="0">
            <a:noAutofit/>
          </a:bodyPr>
          <a:lstStyle>
            <a:lvl1pPr marL="457200" lvl="0" indent="-228600">
              <a:spcBef>
                <a:spcPts val="360"/>
              </a:spcBef>
              <a:spcAft>
                <a:spcPct val="0"/>
              </a:spcAft>
              <a:buSzPts val="1800"/>
              <a:buFont typeface="Work Sans"/>
              <a:buNone/>
              <a:defRPr sz="1800" b="1">
                <a:latin typeface="Work Sans"/>
                <a:ea typeface="Work Sans"/>
                <a:cs typeface="Work Sans"/>
                <a:sym typeface="Work Sans"/>
              </a:defRPr>
            </a:lvl1pPr>
          </a:lstStyle>
          <a:p>
            <a:endParaRPr/>
          </a:p>
        </p:txBody>
      </p:sp>
      <p:sp>
        <p:nvSpPr>
          <p:cNvPr id="47" name="Google Shape;47;p9"/>
          <p:cNvSpPr txBox="1">
            <a:spLocks noGrp="1"/>
          </p:cNvSpPr>
          <p:nvPr>
            <p:ph type="sldNum" idx="12"/>
          </p:nvPr>
        </p:nvSpPr>
        <p:spPr>
          <a:xfrm>
            <a:off x="8159499" y="4393278"/>
            <a:ext cx="548700" cy="393600"/>
          </a:xfrm>
          <a:prstGeom prst="rect">
            <a:avLst/>
          </a:prstGeom>
        </p:spPr>
        <p:txBody>
          <a:bodyPr spcFirstLastPara="1" wrap="square" lIns="91425" tIns="91425" rIns="91425" bIns="91425" anchor="ctr" anchorCtr="0">
            <a:noAutofit/>
          </a:bodyPr>
          <a:lstStyle>
            <a:lvl1pPr lvl="0">
              <a:buNone/>
              <a:defRPr>
                <a:latin typeface="Work Sans"/>
                <a:ea typeface="Work Sans"/>
                <a:cs typeface="Work Sans"/>
                <a:sym typeface="Work Sans"/>
              </a:defRPr>
            </a:lvl1pPr>
            <a:lvl2pPr lvl="1">
              <a:buNone/>
              <a:defRPr>
                <a:latin typeface="Work Sans"/>
                <a:ea typeface="Work Sans"/>
                <a:cs typeface="Work Sans"/>
                <a:sym typeface="Work Sans"/>
              </a:defRPr>
            </a:lvl2pPr>
            <a:lvl3pPr lvl="2">
              <a:buNone/>
              <a:defRPr>
                <a:latin typeface="Work Sans"/>
                <a:ea typeface="Work Sans"/>
                <a:cs typeface="Work Sans"/>
                <a:sym typeface="Work Sans"/>
              </a:defRPr>
            </a:lvl3pPr>
            <a:lvl4pPr lvl="3">
              <a:buNone/>
              <a:defRPr>
                <a:latin typeface="Work Sans"/>
                <a:ea typeface="Work Sans"/>
                <a:cs typeface="Work Sans"/>
                <a:sym typeface="Work Sans"/>
              </a:defRPr>
            </a:lvl4pPr>
            <a:lvl5pPr lvl="4">
              <a:buNone/>
              <a:defRPr>
                <a:latin typeface="Work Sans"/>
                <a:ea typeface="Work Sans"/>
                <a:cs typeface="Work Sans"/>
                <a:sym typeface="Work Sans"/>
              </a:defRPr>
            </a:lvl5pPr>
            <a:lvl6pPr lvl="5">
              <a:buNone/>
              <a:defRPr>
                <a:latin typeface="Work Sans"/>
                <a:ea typeface="Work Sans"/>
                <a:cs typeface="Work Sans"/>
                <a:sym typeface="Work Sans"/>
              </a:defRPr>
            </a:lvl6pPr>
            <a:lvl7pPr lvl="6">
              <a:buNone/>
              <a:defRPr>
                <a:latin typeface="Work Sans"/>
                <a:ea typeface="Work Sans"/>
                <a:cs typeface="Work Sans"/>
                <a:sym typeface="Work Sans"/>
              </a:defRPr>
            </a:lvl7pPr>
            <a:lvl8pPr lvl="7">
              <a:buNone/>
              <a:defRPr>
                <a:latin typeface="Work Sans"/>
                <a:ea typeface="Work Sans"/>
                <a:cs typeface="Work Sans"/>
                <a:sym typeface="Work Sans"/>
              </a:defRPr>
            </a:lvl8pPr>
            <a:lvl9pPr lvl="8">
              <a:buNone/>
              <a:defRPr>
                <a:latin typeface="Work Sans"/>
                <a:ea typeface="Work Sans"/>
                <a:cs typeface="Work Sans"/>
                <a:sym typeface="Work Sans"/>
              </a:defRPr>
            </a:lvl9pPr>
          </a:lstStyle>
          <a:p>
            <a:pPr marL="0" lvl="0" indent="0" algn="r" rtl="0">
              <a:spcBef>
                <a:spcPct val="0"/>
              </a:spcBef>
              <a:spcAft>
                <a:spcPct val="0"/>
              </a:spcAft>
              <a:buNone/>
            </a:pPr>
            <a:fld id="{00000000-1234-1234-1234-123412341234}" type="slidenum">
              <a:rPr lang="en"/>
              <a:pPr marL="0" lvl="0" indent="0" algn="r" rtl="0">
                <a:spcBef>
                  <a:spcPct val="0"/>
                </a:spcBef>
                <a:spcAft>
                  <a:spcPct val="0"/>
                </a:spcAft>
                <a:buNone/>
              </a:pPr>
              <a:t>‹#›</a:t>
            </a:fld>
            <a:endParaRPr/>
          </a:p>
        </p:txBody>
      </p:sp>
    </p:spTree>
  </p:cSld>
  <p:clrMapOvr>
    <a:masterClrMapping/>
  </p:clrMapOvr>
  <p:transition/>
  <p:timing/>
</p:sldLayout>
</file>

<file path=ppt/slideLayouts/slideLayout7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matchingName="Blank" type="blank">
  <p:cSld name="BLANK">
    <p:spTree>
      <p:nvGrpSpPr>
        <p:cNvPr id="1" name="Shape 48"/>
        <p:cNvGrpSpPr/>
        <p:nvPr/>
      </p:nvGrpSpPr>
      <p:grpSpPr>
        <a:xfrm>
          <a:off x="0" y="0"/>
          <a:ext cx="0" cy="0"/>
        </a:xfrm>
      </p:grpSpPr>
      <p:sp>
        <p:nvSpPr>
          <p:cNvPr id="49" name="Google Shape;49;p10"/>
          <p:cNvSpPr/>
          <p:nvPr/>
        </p:nvSpPr>
        <p:spPr>
          <a:xfrm>
            <a:off x="198600" y="198600"/>
            <a:ext cx="8746800" cy="4760700"/>
          </a:xfrm>
          <a:prstGeom prst="frame">
            <a:avLst>
              <a:gd name="adj1" fmla="val 4126"/>
            </a:avLst>
          </a:pr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lvl="0" indent="0" algn="l" rtl="0">
              <a:spcBef>
                <a:spcPct val="0"/>
              </a:spcBef>
              <a:spcAft>
                <a:spcPct val="0"/>
              </a:spcAft>
              <a:buNone/>
            </a:pPr>
            <a:endParaRPr/>
          </a:p>
        </p:txBody>
      </p:sp>
      <p:sp>
        <p:nvSpPr>
          <p:cNvPr id="50" name="Google Shape;50;p10"/>
          <p:cNvSpPr txBox="1">
            <a:spLocks noGrp="1"/>
          </p:cNvSpPr>
          <p:nvPr>
            <p:ph type="sldNum" idx="12"/>
          </p:nvPr>
        </p:nvSpPr>
        <p:spPr>
          <a:xfrm>
            <a:off x="8159499" y="439327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ct val="0"/>
              </a:spcBef>
              <a:spcAft>
                <a:spcPct val="0"/>
              </a:spcAft>
              <a:buNone/>
            </a:pPr>
            <a:fld id="{00000000-1234-1234-1234-123412341234}" type="slidenum">
              <a:rPr lang="en"/>
              <a:pPr marL="0" lvl="0" indent="0" algn="r" rtl="0">
                <a:spcBef>
                  <a:spcPct val="0"/>
                </a:spcBef>
                <a:spcAft>
                  <a:spcPct val="0"/>
                </a:spcAft>
                <a:buNone/>
              </a:pPr>
              <a:t>‹#›</a:t>
            </a:fld>
            <a:endParaRPr/>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smtClean="0"/>
              <a:t>Click to edit Master text styles</a:t>
            </a:r>
          </a:p>
        </p:txBody>
      </p:sp>
      <p:sp>
        <p:nvSpPr>
          <p:cNvPr id="5" name="Date Placeholder 4"/>
          <p:cNvSpPr>
            <a:spLocks noGrp="1"/>
          </p:cNvSpPr>
          <p:nvPr>
            <p:ph type="dt" sz="half" idx="3"/>
          </p:nvPr>
        </p:nvSpPr>
        <p:spPr/>
        <p:txBody>
          <a:bodyPr/>
          <a:lstStyle/>
          <a:p>
            <a:fld id="{EA360FE0-AF79-47F3-ACDF-06B0C1E9C55F}" type="datetimeFigureOut">
              <a:rPr lang="en-US" smtClean="0"/>
              <a:t>11/7/2009</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timing/>
</p:sldLayout>
</file>

<file path=ppt/slideLayouts/slideLayout8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Title Slide">
    <p:spTree>
      <p:nvGrpSpPr>
        <p:cNvPr id="1" name=""/>
        <p:cNvGrpSpPr/>
        <p:nvPr/>
      </p:nvGrpSpPr>
      <p:grpSpPr>
        <a:xfrm>
          <a:off x="0" y="0"/>
          <a: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IN"/>
          </a:p>
        </p:txBody>
      </p:sp>
      <p:sp>
        <p:nvSpPr>
          <p:cNvPr id="4" name="Rectangle 4"/>
          <p:cNvSpPr>
            <a:spLocks noGrp="1" noChangeArrowheads="1"/>
          </p:cNvSpPr>
          <p:nvPr>
            <p:ph type="dt" sz="half" idx="10"/>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5" name="Rectangle 5"/>
          <p:cNvSpPr>
            <a:spLocks noGrp="1" noChangeArrowheads="1"/>
          </p:cNvSpPr>
          <p:nvPr>
            <p:ph type="ftr" sz="quarter" idx="11"/>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6" name="Rectangle 6"/>
          <p:cNvSpPr>
            <a:spLocks noGrp="1" noChangeArrowheads="1"/>
          </p:cNvSpPr>
          <p:nvPr>
            <p:ph type="sldNum" sz="quarter" idx="12"/>
          </p:nvPr>
        </p:nvSpPr>
        <p:spPr bwMode="auto">
          <a:xfrm>
            <a:off x="6553200" y="6245225"/>
            <a:ext cx="2133600" cy="476250"/>
          </a:xfrm>
          <a:prstGeom prst="rect">
            <a:avLst/>
          </a:prstGeom>
          <a:noFill/>
          <a:ln w="9525">
            <a:noFill/>
            <a:miter lim="800000"/>
          </a:ln>
          <a:effectLst/>
        </p:spPr>
        <p:txBody>
          <a:bodyPr numCol="1" compatLnSpc="1">
            <a:prstTxWarp prst="textNoShape">
              <a:avLst/>
            </a:prstTxWarp>
          </a:bodyPr>
          <a:lstStyle>
            <a:defPPr>
              <a:defRPr lang="es-ES"/>
            </a:defPPr>
            <a:lvl1pPr marL="0" indent="0" algn="r" defTabSz="914400" rtl="0" eaLnBrk="0" fontAlgn="base" hangingPunct="0">
              <a:lnSpc>
                <a:spcPct val="100000"/>
              </a:lnSpc>
              <a:spcBef>
                <a:spcPct val="0"/>
              </a:spcBef>
              <a:spcAft>
                <a:spcPct val="0"/>
              </a:spcAft>
              <a:buClrTx/>
              <a:buSzTx/>
              <a:buFontTx/>
              <a:buNone/>
              <a:defRPr kumimoji="0" lang="es-ES" altLang="en-US" sz="1400" b="0" i="0" u="none" baseline="0">
                <a:solidFill>
                  <a:schemeClr val="tx1"/>
                </a:solidFill>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5pPr>
          </a:lstStyle>
          <a:p>
            <a:pPr lvl="0" algn="r" eaLnBrk="1" hangingPunct="1"/>
            <a:fld id="{D4BCD9AF-B315-4499-97D6-12692CAE958B}" type="slidenum">
              <a:rPr sz="1400"/>
              <a:t>*</a:t>
            </a:fld>
            <a:endParaRPr sz="1400"/>
          </a:p>
        </p:txBody>
      </p:sp>
    </p:spTree>
  </p:cSld>
  <p:clrMapOvr>
    <a:masterClrMapping/>
  </p:clrMapOvr>
  <p:transition/>
  <p:timing/>
</p:sldLayout>
</file>

<file path=ppt/slideLayouts/slideLayout8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
          <p:cNvSpPr>
            <a:spLocks noGrp="1" noChangeArrowheads="1"/>
          </p:cNvSpPr>
          <p:nvPr>
            <p:ph type="dt" sz="half" idx="10"/>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5" name="Rectangle 5"/>
          <p:cNvSpPr>
            <a:spLocks noGrp="1" noChangeArrowheads="1"/>
          </p:cNvSpPr>
          <p:nvPr>
            <p:ph type="ftr" sz="quarter" idx="11"/>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6" name="Rectangle 6"/>
          <p:cNvSpPr>
            <a:spLocks noGrp="1" noChangeArrowheads="1"/>
          </p:cNvSpPr>
          <p:nvPr>
            <p:ph type="sldNum" sz="quarter" idx="12"/>
          </p:nvPr>
        </p:nvSpPr>
        <p:spPr bwMode="auto">
          <a:xfrm>
            <a:off x="6553200" y="6245225"/>
            <a:ext cx="2133600" cy="476250"/>
          </a:xfrm>
          <a:prstGeom prst="rect">
            <a:avLst/>
          </a:prstGeom>
          <a:noFill/>
          <a:ln w="9525">
            <a:noFill/>
            <a:miter lim="800000"/>
          </a:ln>
          <a:effectLst/>
        </p:spPr>
        <p:txBody>
          <a:bodyPr numCol="1" compatLnSpc="1">
            <a:prstTxWarp prst="textNoShape">
              <a:avLst/>
            </a:prstTxWarp>
          </a:bodyPr>
          <a:lstStyle>
            <a:defPPr>
              <a:defRPr lang="es-ES"/>
            </a:defPPr>
            <a:lvl1pPr marL="0" indent="0" algn="r" defTabSz="914400" rtl="0" eaLnBrk="0" fontAlgn="base" hangingPunct="0">
              <a:lnSpc>
                <a:spcPct val="100000"/>
              </a:lnSpc>
              <a:spcBef>
                <a:spcPct val="0"/>
              </a:spcBef>
              <a:spcAft>
                <a:spcPct val="0"/>
              </a:spcAft>
              <a:buClrTx/>
              <a:buSzTx/>
              <a:buFontTx/>
              <a:buNone/>
              <a:defRPr kumimoji="0" lang="es-ES" altLang="en-US" sz="1400" b="0" i="0" u="none" baseline="0">
                <a:solidFill>
                  <a:schemeClr val="tx1"/>
                </a:solidFill>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5pPr>
          </a:lstStyle>
          <a:p>
            <a:pPr lvl="0" algn="r" eaLnBrk="1" hangingPunct="1"/>
            <a:fld id="{D4BCD9AF-B315-4499-97D6-12692CAE958B}" type="slidenum">
              <a:rPr sz="1400"/>
              <a:t>*</a:t>
            </a:fld>
            <a:endParaRPr sz="1400"/>
          </a:p>
        </p:txBody>
      </p:sp>
    </p:spTree>
  </p:cSld>
  <p:clrMapOvr>
    <a:masterClrMapping/>
  </p:clrMapOvr>
  <p:transition/>
  <p:timing/>
</p:sldLayout>
</file>

<file path=ppt/slideLayouts/slideLayout8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Section Header">
    <p:spTree>
      <p:nvGrpSpPr>
        <p:cNvPr id="1" name=""/>
        <p:cNvGrpSpPr/>
        <p:nvPr/>
      </p:nvGrpSpPr>
      <p:grpSpPr>
        <a:xfrm>
          <a:off x="0" y="0"/>
          <a: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5" name="Rectangle 5"/>
          <p:cNvSpPr>
            <a:spLocks noGrp="1" noChangeArrowheads="1"/>
          </p:cNvSpPr>
          <p:nvPr>
            <p:ph type="ftr" sz="quarter" idx="11"/>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6" name="Rectangle 6"/>
          <p:cNvSpPr>
            <a:spLocks noGrp="1" noChangeArrowheads="1"/>
          </p:cNvSpPr>
          <p:nvPr>
            <p:ph type="sldNum" sz="quarter" idx="12"/>
          </p:nvPr>
        </p:nvSpPr>
        <p:spPr bwMode="auto">
          <a:xfrm>
            <a:off x="6553200" y="6245225"/>
            <a:ext cx="2133600" cy="476250"/>
          </a:xfrm>
          <a:prstGeom prst="rect">
            <a:avLst/>
          </a:prstGeom>
          <a:noFill/>
          <a:ln w="9525">
            <a:noFill/>
            <a:miter lim="800000"/>
          </a:ln>
          <a:effectLst/>
        </p:spPr>
        <p:txBody>
          <a:bodyPr numCol="1" compatLnSpc="1">
            <a:prstTxWarp prst="textNoShape">
              <a:avLst/>
            </a:prstTxWarp>
          </a:bodyPr>
          <a:lstStyle>
            <a:defPPr>
              <a:defRPr lang="es-ES"/>
            </a:defPPr>
            <a:lvl1pPr marL="0" indent="0" algn="r" defTabSz="914400" rtl="0" eaLnBrk="0" fontAlgn="base" hangingPunct="0">
              <a:lnSpc>
                <a:spcPct val="100000"/>
              </a:lnSpc>
              <a:spcBef>
                <a:spcPct val="0"/>
              </a:spcBef>
              <a:spcAft>
                <a:spcPct val="0"/>
              </a:spcAft>
              <a:buClrTx/>
              <a:buSzTx/>
              <a:buFontTx/>
              <a:buNone/>
              <a:defRPr kumimoji="0" lang="es-ES" altLang="en-US" sz="1400" b="0" i="0" u="none" baseline="0">
                <a:solidFill>
                  <a:schemeClr val="tx1"/>
                </a:solidFill>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5pPr>
          </a:lstStyle>
          <a:p>
            <a:pPr lvl="0" algn="r" eaLnBrk="1" hangingPunct="1"/>
            <a:fld id="{D4BCD9AF-B315-4499-97D6-12692CAE958B}" type="slidenum">
              <a:rPr sz="1400"/>
              <a:t>*</a:t>
            </a:fld>
            <a:endParaRPr sz="1400"/>
          </a:p>
        </p:txBody>
      </p:sp>
    </p:spTree>
  </p:cSld>
  <p:clrMapOvr>
    <a:masterClrMapping/>
  </p:clrMapOvr>
  <p:transition/>
  <p:timing/>
</p:sldLayout>
</file>

<file path=ppt/slideLayouts/slideLayout8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Rectangle 4"/>
          <p:cNvSpPr>
            <a:spLocks noGrp="1" noChangeArrowheads="1"/>
          </p:cNvSpPr>
          <p:nvPr>
            <p:ph type="dt" sz="half" idx="10"/>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6" name="Rectangle 5"/>
          <p:cNvSpPr>
            <a:spLocks noGrp="1" noChangeArrowheads="1"/>
          </p:cNvSpPr>
          <p:nvPr>
            <p:ph type="ftr" sz="quarter" idx="11"/>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7" name="Rectangle 6"/>
          <p:cNvSpPr>
            <a:spLocks noGrp="1" noChangeArrowheads="1"/>
          </p:cNvSpPr>
          <p:nvPr>
            <p:ph type="sldNum" sz="quarter" idx="12"/>
          </p:nvPr>
        </p:nvSpPr>
        <p:spPr bwMode="auto">
          <a:xfrm>
            <a:off x="6553200" y="6245225"/>
            <a:ext cx="2133600" cy="476250"/>
          </a:xfrm>
          <a:prstGeom prst="rect">
            <a:avLst/>
          </a:prstGeom>
          <a:noFill/>
          <a:ln w="9525">
            <a:noFill/>
            <a:miter lim="800000"/>
          </a:ln>
          <a:effectLst/>
        </p:spPr>
        <p:txBody>
          <a:bodyPr numCol="1" compatLnSpc="1">
            <a:prstTxWarp prst="textNoShape">
              <a:avLst/>
            </a:prstTxWarp>
          </a:bodyPr>
          <a:lstStyle>
            <a:defPPr>
              <a:defRPr lang="es-ES"/>
            </a:defPPr>
            <a:lvl1pPr marL="0" indent="0" algn="r" defTabSz="914400" rtl="0" eaLnBrk="0" fontAlgn="base" hangingPunct="0">
              <a:lnSpc>
                <a:spcPct val="100000"/>
              </a:lnSpc>
              <a:spcBef>
                <a:spcPct val="0"/>
              </a:spcBef>
              <a:spcAft>
                <a:spcPct val="0"/>
              </a:spcAft>
              <a:buClrTx/>
              <a:buSzTx/>
              <a:buFontTx/>
              <a:buNone/>
              <a:defRPr kumimoji="0" lang="es-ES" altLang="en-US" sz="1400" b="0" i="0" u="none" baseline="0">
                <a:solidFill>
                  <a:schemeClr val="tx1"/>
                </a:solidFill>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5pPr>
          </a:lstStyle>
          <a:p>
            <a:pPr lvl="0" algn="r" eaLnBrk="1" hangingPunct="1"/>
            <a:fld id="{D4BCD9AF-B315-4499-97D6-12692CAE958B}" type="slidenum">
              <a:rPr sz="1400"/>
              <a:t>*</a:t>
            </a:fld>
            <a:endParaRPr sz="1400"/>
          </a:p>
        </p:txBody>
      </p:sp>
    </p:spTree>
  </p:cSld>
  <p:clrMapOvr>
    <a:masterClrMapping/>
  </p:clrMapOvr>
  <p:transition/>
  <p:timing/>
</p:sldLayout>
</file>

<file path=ppt/slideLayouts/slideLayout8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Rectangle 4"/>
          <p:cNvSpPr>
            <a:spLocks noGrp="1" noChangeArrowheads="1"/>
          </p:cNvSpPr>
          <p:nvPr>
            <p:ph type="dt" sz="half" idx="10"/>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8" name="Rectangle 5"/>
          <p:cNvSpPr>
            <a:spLocks noGrp="1" noChangeArrowheads="1"/>
          </p:cNvSpPr>
          <p:nvPr>
            <p:ph type="ftr" sz="quarter" idx="11"/>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9" name="Rectangle 6"/>
          <p:cNvSpPr>
            <a:spLocks noGrp="1" noChangeArrowheads="1"/>
          </p:cNvSpPr>
          <p:nvPr>
            <p:ph type="sldNum" sz="quarter" idx="12"/>
          </p:nvPr>
        </p:nvSpPr>
        <p:spPr bwMode="auto">
          <a:xfrm>
            <a:off x="6553200" y="6245225"/>
            <a:ext cx="2133600" cy="476250"/>
          </a:xfrm>
          <a:prstGeom prst="rect">
            <a:avLst/>
          </a:prstGeom>
          <a:noFill/>
          <a:ln w="9525">
            <a:noFill/>
            <a:miter lim="800000"/>
          </a:ln>
          <a:effectLst/>
        </p:spPr>
        <p:txBody>
          <a:bodyPr numCol="1" compatLnSpc="1">
            <a:prstTxWarp prst="textNoShape">
              <a:avLst/>
            </a:prstTxWarp>
          </a:bodyPr>
          <a:lstStyle>
            <a:defPPr>
              <a:defRPr lang="es-ES"/>
            </a:defPPr>
            <a:lvl1pPr marL="0" indent="0" algn="r" defTabSz="914400" rtl="0" eaLnBrk="0" fontAlgn="base" hangingPunct="0">
              <a:lnSpc>
                <a:spcPct val="100000"/>
              </a:lnSpc>
              <a:spcBef>
                <a:spcPct val="0"/>
              </a:spcBef>
              <a:spcAft>
                <a:spcPct val="0"/>
              </a:spcAft>
              <a:buClrTx/>
              <a:buSzTx/>
              <a:buFontTx/>
              <a:buNone/>
              <a:defRPr kumimoji="0" lang="es-ES" altLang="en-US" sz="1400" b="0" i="0" u="none" baseline="0">
                <a:solidFill>
                  <a:schemeClr val="tx1"/>
                </a:solidFill>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5pPr>
          </a:lstStyle>
          <a:p>
            <a:pPr lvl="0" algn="r" eaLnBrk="1" hangingPunct="1"/>
            <a:fld id="{D4BCD9AF-B315-4499-97D6-12692CAE958B}" type="slidenum">
              <a:rPr sz="1400"/>
              <a:t>*</a:t>
            </a:fld>
            <a:endParaRPr sz="1400"/>
          </a:p>
        </p:txBody>
      </p:sp>
    </p:spTree>
  </p:cSld>
  <p:clrMapOvr>
    <a:masterClrMapping/>
  </p:clrMapOvr>
  <p:transition/>
  <p:timing/>
</p:sldLayout>
</file>

<file path=ppt/slideLayouts/slideLayout8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Rectangle 4"/>
          <p:cNvSpPr>
            <a:spLocks noGrp="1" noChangeArrowheads="1"/>
          </p:cNvSpPr>
          <p:nvPr>
            <p:ph type="dt" sz="half" idx="10"/>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4" name="Rectangle 5"/>
          <p:cNvSpPr>
            <a:spLocks noGrp="1" noChangeArrowheads="1"/>
          </p:cNvSpPr>
          <p:nvPr>
            <p:ph type="ftr" sz="quarter" idx="11"/>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5" name="Rectangle 6"/>
          <p:cNvSpPr>
            <a:spLocks noGrp="1" noChangeArrowheads="1"/>
          </p:cNvSpPr>
          <p:nvPr>
            <p:ph type="sldNum" sz="quarter" idx="12"/>
          </p:nvPr>
        </p:nvSpPr>
        <p:spPr bwMode="auto">
          <a:xfrm>
            <a:off x="6553200" y="6245225"/>
            <a:ext cx="2133600" cy="476250"/>
          </a:xfrm>
          <a:prstGeom prst="rect">
            <a:avLst/>
          </a:prstGeom>
          <a:noFill/>
          <a:ln w="9525">
            <a:noFill/>
            <a:miter lim="800000"/>
          </a:ln>
          <a:effectLst/>
        </p:spPr>
        <p:txBody>
          <a:bodyPr numCol="1" compatLnSpc="1">
            <a:prstTxWarp prst="textNoShape">
              <a:avLst/>
            </a:prstTxWarp>
          </a:bodyPr>
          <a:lstStyle>
            <a:defPPr>
              <a:defRPr lang="es-ES"/>
            </a:defPPr>
            <a:lvl1pPr marL="0" indent="0" algn="r" defTabSz="914400" rtl="0" eaLnBrk="0" fontAlgn="base" hangingPunct="0">
              <a:lnSpc>
                <a:spcPct val="100000"/>
              </a:lnSpc>
              <a:spcBef>
                <a:spcPct val="0"/>
              </a:spcBef>
              <a:spcAft>
                <a:spcPct val="0"/>
              </a:spcAft>
              <a:buClrTx/>
              <a:buSzTx/>
              <a:buFontTx/>
              <a:buNone/>
              <a:defRPr kumimoji="0" lang="es-ES" altLang="en-US" sz="1400" b="0" i="0" u="none" baseline="0">
                <a:solidFill>
                  <a:schemeClr val="tx1"/>
                </a:solidFill>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5pPr>
          </a:lstStyle>
          <a:p>
            <a:pPr lvl="0" algn="r" eaLnBrk="1" hangingPunct="1"/>
            <a:fld id="{D4BCD9AF-B315-4499-97D6-12692CAE958B}" type="slidenum">
              <a:rPr sz="1400"/>
              <a:t>*</a:t>
            </a:fld>
            <a:endParaRPr sz="1400"/>
          </a:p>
        </p:txBody>
      </p:sp>
    </p:spTree>
  </p:cSld>
  <p:clrMapOvr>
    <a:masterClrMapping/>
  </p:clrMapOvr>
  <p:transition/>
  <p:timing/>
</p:sldLayout>
</file>

<file path=ppt/slideLayouts/slideLayout8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Rectangle 4"/>
          <p:cNvSpPr>
            <a:spLocks noGrp="1" noChangeArrowheads="1"/>
          </p:cNvSpPr>
          <p:nvPr>
            <p:ph type="dt" sz="half" idx="10"/>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3" name="Rectangle 5"/>
          <p:cNvSpPr>
            <a:spLocks noGrp="1" noChangeArrowheads="1"/>
          </p:cNvSpPr>
          <p:nvPr>
            <p:ph type="ftr" sz="quarter" idx="11"/>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4" name="Rectangle 6"/>
          <p:cNvSpPr>
            <a:spLocks noGrp="1" noChangeArrowheads="1"/>
          </p:cNvSpPr>
          <p:nvPr>
            <p:ph type="sldNum" sz="quarter" idx="12"/>
          </p:nvPr>
        </p:nvSpPr>
        <p:spPr bwMode="auto">
          <a:xfrm>
            <a:off x="6553200" y="6245225"/>
            <a:ext cx="2133600" cy="476250"/>
          </a:xfrm>
          <a:prstGeom prst="rect">
            <a:avLst/>
          </a:prstGeom>
          <a:noFill/>
          <a:ln w="9525">
            <a:noFill/>
            <a:miter lim="800000"/>
          </a:ln>
          <a:effectLst/>
        </p:spPr>
        <p:txBody>
          <a:bodyPr numCol="1" compatLnSpc="1">
            <a:prstTxWarp prst="textNoShape">
              <a:avLst/>
            </a:prstTxWarp>
          </a:bodyPr>
          <a:lstStyle>
            <a:defPPr>
              <a:defRPr lang="es-ES"/>
            </a:defPPr>
            <a:lvl1pPr marL="0" indent="0" algn="r" defTabSz="914400" rtl="0" eaLnBrk="0" fontAlgn="base" hangingPunct="0">
              <a:lnSpc>
                <a:spcPct val="100000"/>
              </a:lnSpc>
              <a:spcBef>
                <a:spcPct val="0"/>
              </a:spcBef>
              <a:spcAft>
                <a:spcPct val="0"/>
              </a:spcAft>
              <a:buClrTx/>
              <a:buSzTx/>
              <a:buFontTx/>
              <a:buNone/>
              <a:defRPr kumimoji="0" lang="es-ES" altLang="en-US" sz="1400" b="0" i="0" u="none" baseline="0">
                <a:solidFill>
                  <a:schemeClr val="tx1"/>
                </a:solidFill>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5pPr>
          </a:lstStyle>
          <a:p>
            <a:pPr lvl="0" algn="r" eaLnBrk="1" hangingPunct="1"/>
            <a:fld id="{D4BCD9AF-B315-4499-97D6-12692CAE958B}" type="slidenum">
              <a:rPr sz="1400"/>
              <a:t>*</a:t>
            </a:fld>
            <a:endParaRPr sz="1400"/>
          </a:p>
        </p:txBody>
      </p:sp>
    </p:spTree>
  </p:cSld>
  <p:clrMapOvr>
    <a:masterClrMapping/>
  </p:clrMapOvr>
  <p:transition/>
  <p:timing/>
</p:sldLayout>
</file>

<file path=ppt/slideLayouts/slideLayout8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6" name="Rectangle 5"/>
          <p:cNvSpPr>
            <a:spLocks noGrp="1" noChangeArrowheads="1"/>
          </p:cNvSpPr>
          <p:nvPr>
            <p:ph type="ftr" sz="quarter" idx="11"/>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7" name="Rectangle 6"/>
          <p:cNvSpPr>
            <a:spLocks noGrp="1" noChangeArrowheads="1"/>
          </p:cNvSpPr>
          <p:nvPr>
            <p:ph type="sldNum" sz="quarter" idx="12"/>
          </p:nvPr>
        </p:nvSpPr>
        <p:spPr bwMode="auto">
          <a:xfrm>
            <a:off x="6553200" y="6245225"/>
            <a:ext cx="2133600" cy="476250"/>
          </a:xfrm>
          <a:prstGeom prst="rect">
            <a:avLst/>
          </a:prstGeom>
          <a:noFill/>
          <a:ln w="9525">
            <a:noFill/>
            <a:miter lim="800000"/>
          </a:ln>
          <a:effectLst/>
        </p:spPr>
        <p:txBody>
          <a:bodyPr numCol="1" compatLnSpc="1">
            <a:prstTxWarp prst="textNoShape">
              <a:avLst/>
            </a:prstTxWarp>
          </a:bodyPr>
          <a:lstStyle>
            <a:defPPr>
              <a:defRPr lang="es-ES"/>
            </a:defPPr>
            <a:lvl1pPr marL="0" indent="0" algn="r" defTabSz="914400" rtl="0" eaLnBrk="0" fontAlgn="base" hangingPunct="0">
              <a:lnSpc>
                <a:spcPct val="100000"/>
              </a:lnSpc>
              <a:spcBef>
                <a:spcPct val="0"/>
              </a:spcBef>
              <a:spcAft>
                <a:spcPct val="0"/>
              </a:spcAft>
              <a:buClrTx/>
              <a:buSzTx/>
              <a:buFontTx/>
              <a:buNone/>
              <a:defRPr kumimoji="0" lang="es-ES" altLang="en-US" sz="1400" b="0" i="0" u="none" baseline="0">
                <a:solidFill>
                  <a:schemeClr val="tx1"/>
                </a:solidFill>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5pPr>
          </a:lstStyle>
          <a:p>
            <a:pPr lvl="0" algn="r" eaLnBrk="1" hangingPunct="1"/>
            <a:fld id="{D4BCD9AF-B315-4499-97D6-12692CAE958B}" type="slidenum">
              <a:rPr sz="1400"/>
              <a:t>*</a:t>
            </a:fld>
            <a:endParaRPr sz="1400"/>
          </a:p>
        </p:txBody>
      </p:sp>
    </p:spTree>
  </p:cSld>
  <p:clrMapOvr>
    <a:masterClrMapping/>
  </p:clrMapOvr>
  <p:transition/>
  <p:timing/>
</p:sldLayout>
</file>

<file path=ppt/slideLayouts/slideLayout8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prstTxWarp prst="textNoShape">
              <a:avLst/>
            </a:prstTxWarp>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IN"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6" name="Rectangle 5"/>
          <p:cNvSpPr>
            <a:spLocks noGrp="1" noChangeArrowheads="1"/>
          </p:cNvSpPr>
          <p:nvPr>
            <p:ph type="ftr" sz="quarter" idx="11"/>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7" name="Rectangle 6"/>
          <p:cNvSpPr>
            <a:spLocks noGrp="1" noChangeArrowheads="1"/>
          </p:cNvSpPr>
          <p:nvPr>
            <p:ph type="sldNum" sz="quarter" idx="12"/>
          </p:nvPr>
        </p:nvSpPr>
        <p:spPr bwMode="auto">
          <a:xfrm>
            <a:off x="6553200" y="6245225"/>
            <a:ext cx="2133600" cy="476250"/>
          </a:xfrm>
          <a:prstGeom prst="rect">
            <a:avLst/>
          </a:prstGeom>
          <a:noFill/>
          <a:ln w="9525">
            <a:noFill/>
            <a:miter lim="800000"/>
          </a:ln>
          <a:effectLst/>
        </p:spPr>
        <p:txBody>
          <a:bodyPr numCol="1" compatLnSpc="1">
            <a:prstTxWarp prst="textNoShape">
              <a:avLst/>
            </a:prstTxWarp>
          </a:bodyPr>
          <a:lstStyle>
            <a:defPPr>
              <a:defRPr lang="es-ES"/>
            </a:defPPr>
            <a:lvl1pPr marL="0" indent="0" algn="r" defTabSz="914400" rtl="0" eaLnBrk="0" fontAlgn="base" hangingPunct="0">
              <a:lnSpc>
                <a:spcPct val="100000"/>
              </a:lnSpc>
              <a:spcBef>
                <a:spcPct val="0"/>
              </a:spcBef>
              <a:spcAft>
                <a:spcPct val="0"/>
              </a:spcAft>
              <a:buClrTx/>
              <a:buSzTx/>
              <a:buFontTx/>
              <a:buNone/>
              <a:defRPr kumimoji="0" lang="es-ES" altLang="en-US" sz="1400" b="0" i="0" u="none" baseline="0">
                <a:solidFill>
                  <a:schemeClr val="tx1"/>
                </a:solidFill>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5pPr>
          </a:lstStyle>
          <a:p>
            <a:pPr lvl="0" algn="r" eaLnBrk="1" hangingPunct="1"/>
            <a:fld id="{D4BCD9AF-B315-4499-97D6-12692CAE958B}" type="slidenum">
              <a:rPr sz="1400"/>
              <a:t>*</a:t>
            </a:fld>
            <a:endParaRPr sz="1400"/>
          </a:p>
        </p:txBody>
      </p:sp>
    </p:spTree>
  </p:cSld>
  <p:clrMapOvr>
    <a:masterClrMapping/>
  </p:clrMapOvr>
  <p:transition/>
  <p:timing/>
</p:sldLayout>
</file>

<file path=ppt/slideLayouts/slideLayout8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Title and Vertical Text">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
          <p:cNvSpPr>
            <a:spLocks noGrp="1" noChangeArrowheads="1"/>
          </p:cNvSpPr>
          <p:nvPr>
            <p:ph type="dt" sz="half" idx="10"/>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5" name="Rectangle 5"/>
          <p:cNvSpPr>
            <a:spLocks noGrp="1" noChangeArrowheads="1"/>
          </p:cNvSpPr>
          <p:nvPr>
            <p:ph type="ftr" sz="quarter" idx="11"/>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6" name="Rectangle 6"/>
          <p:cNvSpPr>
            <a:spLocks noGrp="1" noChangeArrowheads="1"/>
          </p:cNvSpPr>
          <p:nvPr>
            <p:ph type="sldNum" sz="quarter" idx="12"/>
          </p:nvPr>
        </p:nvSpPr>
        <p:spPr bwMode="auto">
          <a:xfrm>
            <a:off x="6553200" y="6245225"/>
            <a:ext cx="2133600" cy="476250"/>
          </a:xfrm>
          <a:prstGeom prst="rect">
            <a:avLst/>
          </a:prstGeom>
          <a:noFill/>
          <a:ln w="9525">
            <a:noFill/>
            <a:miter lim="800000"/>
          </a:ln>
          <a:effectLst/>
        </p:spPr>
        <p:txBody>
          <a:bodyPr numCol="1" compatLnSpc="1">
            <a:prstTxWarp prst="textNoShape">
              <a:avLst/>
            </a:prstTxWarp>
          </a:bodyPr>
          <a:lstStyle>
            <a:defPPr>
              <a:defRPr lang="es-ES"/>
            </a:defPPr>
            <a:lvl1pPr marL="0" indent="0" algn="r" defTabSz="914400" rtl="0" eaLnBrk="0" fontAlgn="base" hangingPunct="0">
              <a:lnSpc>
                <a:spcPct val="100000"/>
              </a:lnSpc>
              <a:spcBef>
                <a:spcPct val="0"/>
              </a:spcBef>
              <a:spcAft>
                <a:spcPct val="0"/>
              </a:spcAft>
              <a:buClrTx/>
              <a:buSzTx/>
              <a:buFontTx/>
              <a:buNone/>
              <a:defRPr kumimoji="0" lang="es-ES" altLang="en-US" sz="1400" b="0" i="0" u="none" baseline="0">
                <a:solidFill>
                  <a:schemeClr val="tx1"/>
                </a:solidFill>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5pPr>
          </a:lstStyle>
          <a:p>
            <a:pPr lvl="0" algn="r" eaLnBrk="1" hangingPunct="1"/>
            <a:fld id="{D4BCD9AF-B315-4499-97D6-12692CAE958B}" type="slidenum">
              <a:rPr sz="1400"/>
              <a:t>*</a:t>
            </a:fld>
            <a:endParaRPr sz="1400"/>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smtClean="0"/>
              <a:t>Click to edit Master text styles</a:t>
            </a:r>
          </a:p>
        </p:txBody>
      </p:sp>
      <p:sp>
        <p:nvSpPr>
          <p:cNvPr id="5" name="Date Placeholder 4"/>
          <p:cNvSpPr>
            <a:spLocks noGrp="1"/>
          </p:cNvSpPr>
          <p:nvPr>
            <p:ph type="dt" sz="half" idx="3"/>
          </p:nvPr>
        </p:nvSpPr>
        <p:spPr/>
        <p:txBody>
          <a:bodyPr/>
          <a:lstStyle/>
          <a:p>
            <a:fld id="{0D6C6669-525E-4CE3-96BC-16720950B5C5}" type="datetimeFigureOut">
              <a:rPr lang="en-US" smtClean="0"/>
              <a:t>11/7/2009</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timing/>
</p:sldLayout>
</file>

<file path=ppt/slideLayouts/slideLayout9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Vertical Title and Text">
    <p:spTree>
      <p:nvGrpSpPr>
        <p:cNvPr id="1" name=""/>
        <p:cNvGrpSpPr/>
        <p:nvPr/>
      </p:nvGrpSpPr>
      <p:grpSpPr>
        <a:xfrm>
          <a:off x="0" y="0"/>
          <a: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
          <p:cNvSpPr>
            <a:spLocks noGrp="1" noChangeArrowheads="1"/>
          </p:cNvSpPr>
          <p:nvPr>
            <p:ph type="dt" sz="half" idx="10"/>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5" name="Rectangle 5"/>
          <p:cNvSpPr>
            <a:spLocks noGrp="1" noChangeArrowheads="1"/>
          </p:cNvSpPr>
          <p:nvPr>
            <p:ph type="ftr" sz="quarter" idx="11"/>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6" name="Rectangle 6"/>
          <p:cNvSpPr>
            <a:spLocks noGrp="1" noChangeArrowheads="1"/>
          </p:cNvSpPr>
          <p:nvPr>
            <p:ph type="sldNum" sz="quarter" idx="12"/>
          </p:nvPr>
        </p:nvSpPr>
        <p:spPr bwMode="auto">
          <a:xfrm>
            <a:off x="6553200" y="6245225"/>
            <a:ext cx="2133600" cy="476250"/>
          </a:xfrm>
          <a:prstGeom prst="rect">
            <a:avLst/>
          </a:prstGeom>
          <a:noFill/>
          <a:ln w="9525">
            <a:noFill/>
            <a:miter lim="800000"/>
          </a:ln>
          <a:effectLst/>
        </p:spPr>
        <p:txBody>
          <a:bodyPr numCol="1" compatLnSpc="1">
            <a:prstTxWarp prst="textNoShape">
              <a:avLst/>
            </a:prstTxWarp>
          </a:bodyPr>
          <a:lstStyle>
            <a:defPPr>
              <a:defRPr lang="es-ES"/>
            </a:defPPr>
            <a:lvl1pPr marL="0" indent="0" algn="r" defTabSz="914400" rtl="0" eaLnBrk="0" fontAlgn="base" hangingPunct="0">
              <a:lnSpc>
                <a:spcPct val="100000"/>
              </a:lnSpc>
              <a:spcBef>
                <a:spcPct val="0"/>
              </a:spcBef>
              <a:spcAft>
                <a:spcPct val="0"/>
              </a:spcAft>
              <a:buClrTx/>
              <a:buSzTx/>
              <a:buFontTx/>
              <a:buNone/>
              <a:defRPr kumimoji="0" lang="es-ES" altLang="en-US" sz="1400" b="0" i="0" u="none" baseline="0">
                <a:solidFill>
                  <a:schemeClr val="tx1"/>
                </a:solidFill>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5pPr>
          </a:lstStyle>
          <a:p>
            <a:pPr lvl="0" algn="r" eaLnBrk="1" hangingPunct="1"/>
            <a:fld id="{D4BCD9AF-B315-4499-97D6-12692CAE958B}" type="slidenum">
              <a:rPr sz="1400"/>
              <a:t>*</a:t>
            </a:fld>
            <a:endParaRPr sz="1400"/>
          </a:p>
        </p:txBody>
      </p:sp>
    </p:spTree>
  </p:cSld>
  <p:clrMapOvr>
    <a:masterClrMapping/>
  </p:clrMapOvr>
  <p:transition/>
  <p:timing/>
</p:sldLayout>
</file>

<file path=ppt/slideLayouts/slideLayout9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Title Slide">
    <p:spTree>
      <p:nvGrpSpPr>
        <p:cNvPr id="1" name=""/>
        <p:cNvGrpSpPr/>
        <p:nvPr/>
      </p:nvGrpSpPr>
      <p:grpSpPr>
        <a:xfrm>
          <a:off x="0" y="0"/>
          <a: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IN"/>
          </a:p>
        </p:txBody>
      </p:sp>
      <p:sp>
        <p:nvSpPr>
          <p:cNvPr id="4" name="Rectangle 4"/>
          <p:cNvSpPr>
            <a:spLocks noGrp="1" noChangeArrowheads="1"/>
          </p:cNvSpPr>
          <p:nvPr>
            <p:ph type="dt" sz="half" idx="10"/>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5" name="Rectangle 5"/>
          <p:cNvSpPr>
            <a:spLocks noGrp="1" noChangeArrowheads="1"/>
          </p:cNvSpPr>
          <p:nvPr>
            <p:ph type="ftr" sz="quarter" idx="11"/>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6" name="Rectangle 6"/>
          <p:cNvSpPr>
            <a:spLocks noGrp="1" noChangeArrowheads="1"/>
          </p:cNvSpPr>
          <p:nvPr>
            <p:ph type="sldNum" sz="quarter" idx="12"/>
          </p:nvPr>
        </p:nvSpPr>
        <p:spPr bwMode="auto">
          <a:xfrm>
            <a:off x="6553200" y="6245225"/>
            <a:ext cx="2133600" cy="476250"/>
          </a:xfrm>
          <a:prstGeom prst="rect">
            <a:avLst/>
          </a:prstGeom>
          <a:noFill/>
          <a:ln w="9525">
            <a:noFill/>
            <a:miter lim="800000"/>
          </a:ln>
          <a:effectLst/>
        </p:spPr>
        <p:txBody>
          <a:bodyPr numCol="1" compatLnSpc="1">
            <a:prstTxWarp prst="textNoShape">
              <a:avLst/>
            </a:prstTxWarp>
          </a:bodyPr>
          <a:lstStyle>
            <a:defPPr>
              <a:defRPr lang="es-ES"/>
            </a:defPPr>
            <a:lvl1pPr marL="0" indent="0" algn="r" defTabSz="914400" rtl="0" eaLnBrk="0" fontAlgn="base" hangingPunct="0">
              <a:lnSpc>
                <a:spcPct val="100000"/>
              </a:lnSpc>
              <a:spcBef>
                <a:spcPct val="0"/>
              </a:spcBef>
              <a:spcAft>
                <a:spcPct val="0"/>
              </a:spcAft>
              <a:buClrTx/>
              <a:buSzTx/>
              <a:buFontTx/>
              <a:buNone/>
              <a:defRPr kumimoji="0" lang="es-ES" altLang="en-US" sz="1400" b="0" i="0" u="none" baseline="0">
                <a:solidFill>
                  <a:schemeClr val="tx1"/>
                </a:solidFill>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5pPr>
          </a:lstStyle>
          <a:p>
            <a:pPr lvl="0" algn="r" eaLnBrk="1" hangingPunct="1"/>
            <a:fld id="{D4BCD9AF-B315-4499-97D6-12692CAE958B}" type="slidenum">
              <a:rPr sz="1400"/>
              <a:t>*</a:t>
            </a:fld>
            <a:endParaRPr sz="1400"/>
          </a:p>
        </p:txBody>
      </p:sp>
    </p:spTree>
  </p:cSld>
  <p:clrMapOvr>
    <a:masterClrMapping/>
  </p:clrMapOvr>
  <p:transition/>
  <p:timing/>
</p:sldLayout>
</file>

<file path=ppt/slideLayouts/slideLayout9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
          <p:cNvSpPr>
            <a:spLocks noGrp="1" noChangeArrowheads="1"/>
          </p:cNvSpPr>
          <p:nvPr>
            <p:ph type="dt" sz="half" idx="10"/>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5" name="Rectangle 5"/>
          <p:cNvSpPr>
            <a:spLocks noGrp="1" noChangeArrowheads="1"/>
          </p:cNvSpPr>
          <p:nvPr>
            <p:ph type="ftr" sz="quarter" idx="11"/>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6" name="Rectangle 6"/>
          <p:cNvSpPr>
            <a:spLocks noGrp="1" noChangeArrowheads="1"/>
          </p:cNvSpPr>
          <p:nvPr>
            <p:ph type="sldNum" sz="quarter" idx="12"/>
          </p:nvPr>
        </p:nvSpPr>
        <p:spPr bwMode="auto">
          <a:xfrm>
            <a:off x="6553200" y="6245225"/>
            <a:ext cx="2133600" cy="476250"/>
          </a:xfrm>
          <a:prstGeom prst="rect">
            <a:avLst/>
          </a:prstGeom>
          <a:noFill/>
          <a:ln w="9525">
            <a:noFill/>
            <a:miter lim="800000"/>
          </a:ln>
          <a:effectLst/>
        </p:spPr>
        <p:txBody>
          <a:bodyPr numCol="1" compatLnSpc="1">
            <a:prstTxWarp prst="textNoShape">
              <a:avLst/>
            </a:prstTxWarp>
          </a:bodyPr>
          <a:lstStyle>
            <a:defPPr>
              <a:defRPr lang="es-ES"/>
            </a:defPPr>
            <a:lvl1pPr marL="0" indent="0" algn="r" defTabSz="914400" rtl="0" eaLnBrk="0" fontAlgn="base" hangingPunct="0">
              <a:lnSpc>
                <a:spcPct val="100000"/>
              </a:lnSpc>
              <a:spcBef>
                <a:spcPct val="0"/>
              </a:spcBef>
              <a:spcAft>
                <a:spcPct val="0"/>
              </a:spcAft>
              <a:buClrTx/>
              <a:buSzTx/>
              <a:buFontTx/>
              <a:buNone/>
              <a:defRPr kumimoji="0" lang="es-ES" altLang="en-US" sz="1400" b="0" i="0" u="none" baseline="0">
                <a:solidFill>
                  <a:schemeClr val="tx1"/>
                </a:solidFill>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5pPr>
          </a:lstStyle>
          <a:p>
            <a:pPr lvl="0" algn="r" eaLnBrk="1" hangingPunct="1"/>
            <a:fld id="{D4BCD9AF-B315-4499-97D6-12692CAE958B}" type="slidenum">
              <a:rPr sz="1400"/>
              <a:t>*</a:t>
            </a:fld>
            <a:endParaRPr sz="1400"/>
          </a:p>
        </p:txBody>
      </p:sp>
    </p:spTree>
  </p:cSld>
  <p:clrMapOvr>
    <a:masterClrMapping/>
  </p:clrMapOvr>
  <p:transition/>
  <p:timing/>
</p:sldLayout>
</file>

<file path=ppt/slideLayouts/slideLayout9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Section Header">
    <p:spTree>
      <p:nvGrpSpPr>
        <p:cNvPr id="1" name=""/>
        <p:cNvGrpSpPr/>
        <p:nvPr/>
      </p:nvGrpSpPr>
      <p:grpSpPr>
        <a:xfrm>
          <a:off x="0" y="0"/>
          <a: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5" name="Rectangle 5"/>
          <p:cNvSpPr>
            <a:spLocks noGrp="1" noChangeArrowheads="1"/>
          </p:cNvSpPr>
          <p:nvPr>
            <p:ph type="ftr" sz="quarter" idx="11"/>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6" name="Rectangle 6"/>
          <p:cNvSpPr>
            <a:spLocks noGrp="1" noChangeArrowheads="1"/>
          </p:cNvSpPr>
          <p:nvPr>
            <p:ph type="sldNum" sz="quarter" idx="12"/>
          </p:nvPr>
        </p:nvSpPr>
        <p:spPr bwMode="auto">
          <a:xfrm>
            <a:off x="6553200" y="6245225"/>
            <a:ext cx="2133600" cy="476250"/>
          </a:xfrm>
          <a:prstGeom prst="rect">
            <a:avLst/>
          </a:prstGeom>
          <a:noFill/>
          <a:ln w="9525">
            <a:noFill/>
            <a:miter lim="800000"/>
          </a:ln>
          <a:effectLst/>
        </p:spPr>
        <p:txBody>
          <a:bodyPr numCol="1" compatLnSpc="1">
            <a:prstTxWarp prst="textNoShape">
              <a:avLst/>
            </a:prstTxWarp>
          </a:bodyPr>
          <a:lstStyle>
            <a:defPPr>
              <a:defRPr lang="es-ES"/>
            </a:defPPr>
            <a:lvl1pPr marL="0" indent="0" algn="r" defTabSz="914400" rtl="0" eaLnBrk="0" fontAlgn="base" hangingPunct="0">
              <a:lnSpc>
                <a:spcPct val="100000"/>
              </a:lnSpc>
              <a:spcBef>
                <a:spcPct val="0"/>
              </a:spcBef>
              <a:spcAft>
                <a:spcPct val="0"/>
              </a:spcAft>
              <a:buClrTx/>
              <a:buSzTx/>
              <a:buFontTx/>
              <a:buNone/>
              <a:defRPr kumimoji="0" lang="es-ES" altLang="en-US" sz="1400" b="0" i="0" u="none" baseline="0">
                <a:solidFill>
                  <a:schemeClr val="tx1"/>
                </a:solidFill>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5pPr>
          </a:lstStyle>
          <a:p>
            <a:pPr lvl="0" algn="r" eaLnBrk="1" hangingPunct="1"/>
            <a:fld id="{D4BCD9AF-B315-4499-97D6-12692CAE958B}" type="slidenum">
              <a:rPr sz="1400"/>
              <a:t>*</a:t>
            </a:fld>
            <a:endParaRPr sz="1400"/>
          </a:p>
        </p:txBody>
      </p:sp>
    </p:spTree>
  </p:cSld>
  <p:clrMapOvr>
    <a:masterClrMapping/>
  </p:clrMapOvr>
  <p:transition/>
  <p:timing/>
</p:sldLayout>
</file>

<file path=ppt/slideLayouts/slideLayout9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Rectangle 4"/>
          <p:cNvSpPr>
            <a:spLocks noGrp="1" noChangeArrowheads="1"/>
          </p:cNvSpPr>
          <p:nvPr>
            <p:ph type="dt" sz="half" idx="10"/>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6" name="Rectangle 5"/>
          <p:cNvSpPr>
            <a:spLocks noGrp="1" noChangeArrowheads="1"/>
          </p:cNvSpPr>
          <p:nvPr>
            <p:ph type="ftr" sz="quarter" idx="11"/>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7" name="Rectangle 6"/>
          <p:cNvSpPr>
            <a:spLocks noGrp="1" noChangeArrowheads="1"/>
          </p:cNvSpPr>
          <p:nvPr>
            <p:ph type="sldNum" sz="quarter" idx="12"/>
          </p:nvPr>
        </p:nvSpPr>
        <p:spPr bwMode="auto">
          <a:xfrm>
            <a:off x="6553200" y="6245225"/>
            <a:ext cx="2133600" cy="476250"/>
          </a:xfrm>
          <a:prstGeom prst="rect">
            <a:avLst/>
          </a:prstGeom>
          <a:noFill/>
          <a:ln w="9525">
            <a:noFill/>
            <a:miter lim="800000"/>
          </a:ln>
          <a:effectLst/>
        </p:spPr>
        <p:txBody>
          <a:bodyPr numCol="1" compatLnSpc="1">
            <a:prstTxWarp prst="textNoShape">
              <a:avLst/>
            </a:prstTxWarp>
          </a:bodyPr>
          <a:lstStyle>
            <a:defPPr>
              <a:defRPr lang="es-ES"/>
            </a:defPPr>
            <a:lvl1pPr marL="0" indent="0" algn="r" defTabSz="914400" rtl="0" eaLnBrk="0" fontAlgn="base" hangingPunct="0">
              <a:lnSpc>
                <a:spcPct val="100000"/>
              </a:lnSpc>
              <a:spcBef>
                <a:spcPct val="0"/>
              </a:spcBef>
              <a:spcAft>
                <a:spcPct val="0"/>
              </a:spcAft>
              <a:buClrTx/>
              <a:buSzTx/>
              <a:buFontTx/>
              <a:buNone/>
              <a:defRPr kumimoji="0" lang="es-ES" altLang="en-US" sz="1400" b="0" i="0" u="none" baseline="0">
                <a:solidFill>
                  <a:schemeClr val="tx1"/>
                </a:solidFill>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5pPr>
          </a:lstStyle>
          <a:p>
            <a:pPr lvl="0" algn="r" eaLnBrk="1" hangingPunct="1"/>
            <a:fld id="{D4BCD9AF-B315-4499-97D6-12692CAE958B}" type="slidenum">
              <a:rPr sz="1400"/>
              <a:t>*</a:t>
            </a:fld>
            <a:endParaRPr sz="1400"/>
          </a:p>
        </p:txBody>
      </p:sp>
    </p:spTree>
  </p:cSld>
  <p:clrMapOvr>
    <a:masterClrMapping/>
  </p:clrMapOvr>
  <p:transition/>
  <p:timing/>
</p:sldLayout>
</file>

<file path=ppt/slideLayouts/slideLayout9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Rectangle 4"/>
          <p:cNvSpPr>
            <a:spLocks noGrp="1" noChangeArrowheads="1"/>
          </p:cNvSpPr>
          <p:nvPr>
            <p:ph type="dt" sz="half" idx="10"/>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8" name="Rectangle 5"/>
          <p:cNvSpPr>
            <a:spLocks noGrp="1" noChangeArrowheads="1"/>
          </p:cNvSpPr>
          <p:nvPr>
            <p:ph type="ftr" sz="quarter" idx="11"/>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9" name="Rectangle 6"/>
          <p:cNvSpPr>
            <a:spLocks noGrp="1" noChangeArrowheads="1"/>
          </p:cNvSpPr>
          <p:nvPr>
            <p:ph type="sldNum" sz="quarter" idx="12"/>
          </p:nvPr>
        </p:nvSpPr>
        <p:spPr bwMode="auto">
          <a:xfrm>
            <a:off x="6553200" y="6245225"/>
            <a:ext cx="2133600" cy="476250"/>
          </a:xfrm>
          <a:prstGeom prst="rect">
            <a:avLst/>
          </a:prstGeom>
          <a:noFill/>
          <a:ln w="9525">
            <a:noFill/>
            <a:miter lim="800000"/>
          </a:ln>
          <a:effectLst/>
        </p:spPr>
        <p:txBody>
          <a:bodyPr numCol="1" compatLnSpc="1">
            <a:prstTxWarp prst="textNoShape">
              <a:avLst/>
            </a:prstTxWarp>
          </a:bodyPr>
          <a:lstStyle>
            <a:defPPr>
              <a:defRPr lang="es-ES"/>
            </a:defPPr>
            <a:lvl1pPr marL="0" indent="0" algn="r" defTabSz="914400" rtl="0" eaLnBrk="0" fontAlgn="base" hangingPunct="0">
              <a:lnSpc>
                <a:spcPct val="100000"/>
              </a:lnSpc>
              <a:spcBef>
                <a:spcPct val="0"/>
              </a:spcBef>
              <a:spcAft>
                <a:spcPct val="0"/>
              </a:spcAft>
              <a:buClrTx/>
              <a:buSzTx/>
              <a:buFontTx/>
              <a:buNone/>
              <a:defRPr kumimoji="0" lang="es-ES" altLang="en-US" sz="1400" b="0" i="0" u="none" baseline="0">
                <a:solidFill>
                  <a:schemeClr val="tx1"/>
                </a:solidFill>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5pPr>
          </a:lstStyle>
          <a:p>
            <a:pPr lvl="0" algn="r" eaLnBrk="1" hangingPunct="1"/>
            <a:fld id="{D4BCD9AF-B315-4499-97D6-12692CAE958B}" type="slidenum">
              <a:rPr sz="1400"/>
              <a:t>*</a:t>
            </a:fld>
            <a:endParaRPr sz="1400"/>
          </a:p>
        </p:txBody>
      </p:sp>
    </p:spTree>
  </p:cSld>
  <p:clrMapOvr>
    <a:masterClrMapping/>
  </p:clrMapOvr>
  <p:transition/>
  <p:timing/>
</p:sldLayout>
</file>

<file path=ppt/slideLayouts/slideLayout9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Rectangle 4"/>
          <p:cNvSpPr>
            <a:spLocks noGrp="1" noChangeArrowheads="1"/>
          </p:cNvSpPr>
          <p:nvPr>
            <p:ph type="dt" sz="half" idx="10"/>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4" name="Rectangle 5"/>
          <p:cNvSpPr>
            <a:spLocks noGrp="1" noChangeArrowheads="1"/>
          </p:cNvSpPr>
          <p:nvPr>
            <p:ph type="ftr" sz="quarter" idx="11"/>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5" name="Rectangle 6"/>
          <p:cNvSpPr>
            <a:spLocks noGrp="1" noChangeArrowheads="1"/>
          </p:cNvSpPr>
          <p:nvPr>
            <p:ph type="sldNum" sz="quarter" idx="12"/>
          </p:nvPr>
        </p:nvSpPr>
        <p:spPr bwMode="auto">
          <a:xfrm>
            <a:off x="6553200" y="6245225"/>
            <a:ext cx="2133600" cy="476250"/>
          </a:xfrm>
          <a:prstGeom prst="rect">
            <a:avLst/>
          </a:prstGeom>
          <a:noFill/>
          <a:ln w="9525">
            <a:noFill/>
            <a:miter lim="800000"/>
          </a:ln>
          <a:effectLst/>
        </p:spPr>
        <p:txBody>
          <a:bodyPr numCol="1" compatLnSpc="1">
            <a:prstTxWarp prst="textNoShape">
              <a:avLst/>
            </a:prstTxWarp>
          </a:bodyPr>
          <a:lstStyle>
            <a:defPPr>
              <a:defRPr lang="es-ES"/>
            </a:defPPr>
            <a:lvl1pPr marL="0" indent="0" algn="r" defTabSz="914400" rtl="0" eaLnBrk="0" fontAlgn="base" hangingPunct="0">
              <a:lnSpc>
                <a:spcPct val="100000"/>
              </a:lnSpc>
              <a:spcBef>
                <a:spcPct val="0"/>
              </a:spcBef>
              <a:spcAft>
                <a:spcPct val="0"/>
              </a:spcAft>
              <a:buClrTx/>
              <a:buSzTx/>
              <a:buFontTx/>
              <a:buNone/>
              <a:defRPr kumimoji="0" lang="es-ES" altLang="en-US" sz="1400" b="0" i="0" u="none" baseline="0">
                <a:solidFill>
                  <a:schemeClr val="tx1"/>
                </a:solidFill>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5pPr>
          </a:lstStyle>
          <a:p>
            <a:pPr lvl="0" algn="r" eaLnBrk="1" hangingPunct="1"/>
            <a:fld id="{D4BCD9AF-B315-4499-97D6-12692CAE958B}" type="slidenum">
              <a:rPr sz="1400"/>
              <a:t>*</a:t>
            </a:fld>
            <a:endParaRPr sz="1400"/>
          </a:p>
        </p:txBody>
      </p:sp>
    </p:spTree>
  </p:cSld>
  <p:clrMapOvr>
    <a:masterClrMapping/>
  </p:clrMapOvr>
  <p:transition/>
  <p:timing/>
</p:sldLayout>
</file>

<file path=ppt/slideLayouts/slideLayout9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Rectangle 4"/>
          <p:cNvSpPr>
            <a:spLocks noGrp="1" noChangeArrowheads="1"/>
          </p:cNvSpPr>
          <p:nvPr>
            <p:ph type="dt" sz="half" idx="10"/>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3" name="Rectangle 5"/>
          <p:cNvSpPr>
            <a:spLocks noGrp="1" noChangeArrowheads="1"/>
          </p:cNvSpPr>
          <p:nvPr>
            <p:ph type="ftr" sz="quarter" idx="11"/>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4" name="Rectangle 6"/>
          <p:cNvSpPr>
            <a:spLocks noGrp="1" noChangeArrowheads="1"/>
          </p:cNvSpPr>
          <p:nvPr>
            <p:ph type="sldNum" sz="quarter" idx="12"/>
          </p:nvPr>
        </p:nvSpPr>
        <p:spPr bwMode="auto">
          <a:xfrm>
            <a:off x="6553200" y="6245225"/>
            <a:ext cx="2133600" cy="476250"/>
          </a:xfrm>
          <a:prstGeom prst="rect">
            <a:avLst/>
          </a:prstGeom>
          <a:noFill/>
          <a:ln w="9525">
            <a:noFill/>
            <a:miter lim="800000"/>
          </a:ln>
          <a:effectLst/>
        </p:spPr>
        <p:txBody>
          <a:bodyPr numCol="1" compatLnSpc="1">
            <a:prstTxWarp prst="textNoShape">
              <a:avLst/>
            </a:prstTxWarp>
          </a:bodyPr>
          <a:lstStyle>
            <a:defPPr>
              <a:defRPr lang="es-ES"/>
            </a:defPPr>
            <a:lvl1pPr marL="0" indent="0" algn="r" defTabSz="914400" rtl="0" eaLnBrk="0" fontAlgn="base" hangingPunct="0">
              <a:lnSpc>
                <a:spcPct val="100000"/>
              </a:lnSpc>
              <a:spcBef>
                <a:spcPct val="0"/>
              </a:spcBef>
              <a:spcAft>
                <a:spcPct val="0"/>
              </a:spcAft>
              <a:buClrTx/>
              <a:buSzTx/>
              <a:buFontTx/>
              <a:buNone/>
              <a:defRPr kumimoji="0" lang="es-ES" altLang="en-US" sz="1400" b="0" i="0" u="none" baseline="0">
                <a:solidFill>
                  <a:schemeClr val="tx1"/>
                </a:solidFill>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5pPr>
          </a:lstStyle>
          <a:p>
            <a:pPr lvl="0" algn="r" eaLnBrk="1" hangingPunct="1"/>
            <a:fld id="{D4BCD9AF-B315-4499-97D6-12692CAE958B}" type="slidenum">
              <a:rPr sz="1400"/>
              <a:t>*</a:t>
            </a:fld>
            <a:endParaRPr sz="1400"/>
          </a:p>
        </p:txBody>
      </p:sp>
    </p:spTree>
  </p:cSld>
  <p:clrMapOvr>
    <a:masterClrMapping/>
  </p:clrMapOvr>
  <p:transition/>
  <p:timing/>
</p:sldLayout>
</file>

<file path=ppt/slideLayouts/slideLayout9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6" name="Rectangle 5"/>
          <p:cNvSpPr>
            <a:spLocks noGrp="1" noChangeArrowheads="1"/>
          </p:cNvSpPr>
          <p:nvPr>
            <p:ph type="ftr" sz="quarter" idx="11"/>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7" name="Rectangle 6"/>
          <p:cNvSpPr>
            <a:spLocks noGrp="1" noChangeArrowheads="1"/>
          </p:cNvSpPr>
          <p:nvPr>
            <p:ph type="sldNum" sz="quarter" idx="12"/>
          </p:nvPr>
        </p:nvSpPr>
        <p:spPr bwMode="auto">
          <a:xfrm>
            <a:off x="6553200" y="6245225"/>
            <a:ext cx="2133600" cy="476250"/>
          </a:xfrm>
          <a:prstGeom prst="rect">
            <a:avLst/>
          </a:prstGeom>
          <a:noFill/>
          <a:ln w="9525">
            <a:noFill/>
            <a:miter lim="800000"/>
          </a:ln>
          <a:effectLst/>
        </p:spPr>
        <p:txBody>
          <a:bodyPr numCol="1" compatLnSpc="1">
            <a:prstTxWarp prst="textNoShape">
              <a:avLst/>
            </a:prstTxWarp>
          </a:bodyPr>
          <a:lstStyle>
            <a:defPPr>
              <a:defRPr lang="es-ES"/>
            </a:defPPr>
            <a:lvl1pPr marL="0" indent="0" algn="r" defTabSz="914400" rtl="0" eaLnBrk="0" fontAlgn="base" hangingPunct="0">
              <a:lnSpc>
                <a:spcPct val="100000"/>
              </a:lnSpc>
              <a:spcBef>
                <a:spcPct val="0"/>
              </a:spcBef>
              <a:spcAft>
                <a:spcPct val="0"/>
              </a:spcAft>
              <a:buClrTx/>
              <a:buSzTx/>
              <a:buFontTx/>
              <a:buNone/>
              <a:defRPr kumimoji="0" lang="es-ES" altLang="en-US" sz="1400" b="0" i="0" u="none" baseline="0">
                <a:solidFill>
                  <a:schemeClr val="tx1"/>
                </a:solidFill>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5pPr>
          </a:lstStyle>
          <a:p>
            <a:pPr lvl="0" algn="r" eaLnBrk="1" hangingPunct="1"/>
            <a:fld id="{D4BCD9AF-B315-4499-97D6-12692CAE958B}" type="slidenum">
              <a:rPr sz="1400"/>
              <a:t>*</a:t>
            </a:fld>
            <a:endParaRPr sz="1400"/>
          </a:p>
        </p:txBody>
      </p:sp>
    </p:spTree>
  </p:cSld>
  <p:clrMapOvr>
    <a:masterClrMapping/>
  </p:clrMapOvr>
  <p:transition/>
  <p:timing/>
</p:sldLayout>
</file>

<file path=ppt/slideLayouts/slideLayout9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prstTxWarp prst="textNoShape">
              <a:avLst/>
            </a:prstTxWarp>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IN"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6" name="Rectangle 5"/>
          <p:cNvSpPr>
            <a:spLocks noGrp="1" noChangeArrowheads="1"/>
          </p:cNvSpPr>
          <p:nvPr>
            <p:ph type="ftr" sz="quarter" idx="11"/>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7" name="Rectangle 6"/>
          <p:cNvSpPr>
            <a:spLocks noGrp="1" noChangeArrowheads="1"/>
          </p:cNvSpPr>
          <p:nvPr>
            <p:ph type="sldNum" sz="quarter" idx="12"/>
          </p:nvPr>
        </p:nvSpPr>
        <p:spPr bwMode="auto">
          <a:xfrm>
            <a:off x="6553200" y="6245225"/>
            <a:ext cx="2133600" cy="476250"/>
          </a:xfrm>
          <a:prstGeom prst="rect">
            <a:avLst/>
          </a:prstGeom>
          <a:noFill/>
          <a:ln w="9525">
            <a:noFill/>
            <a:miter lim="800000"/>
          </a:ln>
          <a:effectLst/>
        </p:spPr>
        <p:txBody>
          <a:bodyPr numCol="1" compatLnSpc="1">
            <a:prstTxWarp prst="textNoShape">
              <a:avLst/>
            </a:prstTxWarp>
          </a:bodyPr>
          <a:lstStyle>
            <a:defPPr>
              <a:defRPr lang="es-ES"/>
            </a:defPPr>
            <a:lvl1pPr marL="0" indent="0" algn="r" defTabSz="914400" rtl="0" eaLnBrk="0" fontAlgn="base" hangingPunct="0">
              <a:lnSpc>
                <a:spcPct val="100000"/>
              </a:lnSpc>
              <a:spcBef>
                <a:spcPct val="0"/>
              </a:spcBef>
              <a:spcAft>
                <a:spcPct val="0"/>
              </a:spcAft>
              <a:buClrTx/>
              <a:buSzTx/>
              <a:buFontTx/>
              <a:buNone/>
              <a:defRPr kumimoji="0" lang="es-ES" altLang="en-US" sz="1400" b="0" i="0" u="none" baseline="0">
                <a:solidFill>
                  <a:schemeClr val="tx1"/>
                </a:solidFill>
                <a:latin typeface="Arial" pitchFamily="34" charset="0"/>
                <a:ea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s-ES" altLang="en-US" sz="1800" b="0" i="0" u="none" baseline="0">
                <a:solidFill>
                  <a:schemeClr val="tx1"/>
                </a:solidFill>
                <a:effectLst/>
                <a:latin typeface="Arial" pitchFamily="34" charset="0"/>
                <a:ea typeface="Arial" pitchFamily="34" charset="0"/>
              </a:defRPr>
            </a:lvl5pPr>
          </a:lstStyle>
          <a:p>
            <a:pPr lvl="0" algn="r" eaLnBrk="1" hangingPunct="1"/>
            <a:fld id="{D4BCD9AF-B315-4499-97D6-12692CAE958B}" type="slidenum">
              <a:rPr sz="1400"/>
              <a:t>*</a:t>
            </a:fld>
            <a:endParaRPr sz="1400"/>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10.xml.rels>&#65279;<?xml version="1.0" encoding="utf-8" standalone="yes"?><Relationships xmlns="http://schemas.openxmlformats.org/package/2006/relationships"><Relationship Id="rId1" Type="http://schemas.openxmlformats.org/officeDocument/2006/relationships/slideLayout" Target="../slideLayouts/slideLayout80.xml" /><Relationship Id="rId10" Type="http://schemas.openxmlformats.org/officeDocument/2006/relationships/slideLayout" Target="../slideLayouts/slideLayout89.xml" /><Relationship Id="rId11" Type="http://schemas.openxmlformats.org/officeDocument/2006/relationships/slideLayout" Target="../slideLayouts/slideLayout90.xml" /><Relationship Id="rId12" Type="http://schemas.openxmlformats.org/officeDocument/2006/relationships/image" Target="../media/image6.jpeg" /><Relationship Id="rId13" Type="http://schemas.openxmlformats.org/officeDocument/2006/relationships/theme" Target="../theme/theme10.xml" /><Relationship Id="rId2" Type="http://schemas.openxmlformats.org/officeDocument/2006/relationships/slideLayout" Target="../slideLayouts/slideLayout81.xml" /><Relationship Id="rId3" Type="http://schemas.openxmlformats.org/officeDocument/2006/relationships/slideLayout" Target="../slideLayouts/slideLayout82.xml" /><Relationship Id="rId4" Type="http://schemas.openxmlformats.org/officeDocument/2006/relationships/slideLayout" Target="../slideLayouts/slideLayout83.xml" /><Relationship Id="rId5" Type="http://schemas.openxmlformats.org/officeDocument/2006/relationships/slideLayout" Target="../slideLayouts/slideLayout84.xml" /><Relationship Id="rId6" Type="http://schemas.openxmlformats.org/officeDocument/2006/relationships/slideLayout" Target="../slideLayouts/slideLayout85.xml" /><Relationship Id="rId7" Type="http://schemas.openxmlformats.org/officeDocument/2006/relationships/slideLayout" Target="../slideLayouts/slideLayout86.xml" /><Relationship Id="rId8" Type="http://schemas.openxmlformats.org/officeDocument/2006/relationships/slideLayout" Target="../slideLayouts/slideLayout87.xml" /><Relationship Id="rId9" Type="http://schemas.openxmlformats.org/officeDocument/2006/relationships/slideLayout" Target="../slideLayouts/slideLayout88.xml" /></Relationships>
</file>

<file path=ppt/slideMasters/_rels/slideMaster11.xml.rels>&#65279;<?xml version="1.0" encoding="utf-8" standalone="yes"?><Relationships xmlns="http://schemas.openxmlformats.org/package/2006/relationships"><Relationship Id="rId1" Type="http://schemas.openxmlformats.org/officeDocument/2006/relationships/slideLayout" Target="../slideLayouts/slideLayout91.xml" /><Relationship Id="rId10" Type="http://schemas.openxmlformats.org/officeDocument/2006/relationships/slideLayout" Target="../slideLayouts/slideLayout100.xml" /><Relationship Id="rId11" Type="http://schemas.openxmlformats.org/officeDocument/2006/relationships/slideLayout" Target="../slideLayouts/slideLayout101.xml" /><Relationship Id="rId12" Type="http://schemas.openxmlformats.org/officeDocument/2006/relationships/image" Target="../media/image6.jpeg" /><Relationship Id="rId13" Type="http://schemas.openxmlformats.org/officeDocument/2006/relationships/theme" Target="../theme/theme11.xml" /><Relationship Id="rId2" Type="http://schemas.openxmlformats.org/officeDocument/2006/relationships/slideLayout" Target="../slideLayouts/slideLayout92.xml" /><Relationship Id="rId3" Type="http://schemas.openxmlformats.org/officeDocument/2006/relationships/slideLayout" Target="../slideLayouts/slideLayout93.xml" /><Relationship Id="rId4" Type="http://schemas.openxmlformats.org/officeDocument/2006/relationships/slideLayout" Target="../slideLayouts/slideLayout94.xml" /><Relationship Id="rId5" Type="http://schemas.openxmlformats.org/officeDocument/2006/relationships/slideLayout" Target="../slideLayouts/slideLayout95.xml" /><Relationship Id="rId6" Type="http://schemas.openxmlformats.org/officeDocument/2006/relationships/slideLayout" Target="../slideLayouts/slideLayout96.xml" /><Relationship Id="rId7" Type="http://schemas.openxmlformats.org/officeDocument/2006/relationships/slideLayout" Target="../slideLayouts/slideLayout97.xml" /><Relationship Id="rId8" Type="http://schemas.openxmlformats.org/officeDocument/2006/relationships/slideLayout" Target="../slideLayouts/slideLayout98.xml" /><Relationship Id="rId9" Type="http://schemas.openxmlformats.org/officeDocument/2006/relationships/slideLayout" Target="../slideLayouts/slideLayout99.xml" /></Relationships>
</file>

<file path=ppt/slideMasters/_rels/slideMaster12.xml.rels>&#65279;<?xml version="1.0" encoding="utf-8" standalone="yes"?><Relationships xmlns="http://schemas.openxmlformats.org/package/2006/relationships"><Relationship Id="rId1" Type="http://schemas.openxmlformats.org/officeDocument/2006/relationships/slideLayout" Target="../slideLayouts/slideLayout102.xml" /><Relationship Id="rId10" Type="http://schemas.openxmlformats.org/officeDocument/2006/relationships/slideLayout" Target="../slideLayouts/slideLayout111.xml" /><Relationship Id="rId11" Type="http://schemas.openxmlformats.org/officeDocument/2006/relationships/slideLayout" Target="../slideLayouts/slideLayout112.xml" /><Relationship Id="rId12" Type="http://schemas.openxmlformats.org/officeDocument/2006/relationships/slideLayout" Target="../slideLayouts/slideLayout113.xml" /><Relationship Id="rId13" Type="http://schemas.openxmlformats.org/officeDocument/2006/relationships/image" Target="../media/image9.jpeg" /><Relationship Id="rId14" Type="http://schemas.openxmlformats.org/officeDocument/2006/relationships/theme" Target="../theme/theme12.xml" /><Relationship Id="rId2" Type="http://schemas.openxmlformats.org/officeDocument/2006/relationships/slideLayout" Target="../slideLayouts/slideLayout103.xml" /><Relationship Id="rId3" Type="http://schemas.openxmlformats.org/officeDocument/2006/relationships/slideLayout" Target="../slideLayouts/slideLayout104.xml" /><Relationship Id="rId4" Type="http://schemas.openxmlformats.org/officeDocument/2006/relationships/slideLayout" Target="../slideLayouts/slideLayout105.xml" /><Relationship Id="rId5" Type="http://schemas.openxmlformats.org/officeDocument/2006/relationships/slideLayout" Target="../slideLayouts/slideLayout106.xml" /><Relationship Id="rId6" Type="http://schemas.openxmlformats.org/officeDocument/2006/relationships/slideLayout" Target="../slideLayouts/slideLayout107.xml" /><Relationship Id="rId7" Type="http://schemas.openxmlformats.org/officeDocument/2006/relationships/slideLayout" Target="../slideLayouts/slideLayout108.xml" /><Relationship Id="rId8" Type="http://schemas.openxmlformats.org/officeDocument/2006/relationships/slideLayout" Target="../slideLayouts/slideLayout109.xml" /><Relationship Id="rId9" Type="http://schemas.openxmlformats.org/officeDocument/2006/relationships/slideLayout" Target="../slideLayouts/slideLayout110.xml" /></Relationships>
</file>

<file path=ppt/slideMasters/_rels/slideMaster13.xml.rels>&#65279;<?xml version="1.0" encoding="utf-8" standalone="yes"?><Relationships xmlns="http://schemas.openxmlformats.org/package/2006/relationships"><Relationship Id="rId1" Type="http://schemas.openxmlformats.org/officeDocument/2006/relationships/slideLayout" Target="../slideLayouts/slideLayout114.xml" /><Relationship Id="rId10" Type="http://schemas.openxmlformats.org/officeDocument/2006/relationships/slideLayout" Target="../slideLayouts/slideLayout123.xml" /><Relationship Id="rId11" Type="http://schemas.openxmlformats.org/officeDocument/2006/relationships/slideLayout" Target="../slideLayouts/slideLayout124.xml" /><Relationship Id="rId12" Type="http://schemas.openxmlformats.org/officeDocument/2006/relationships/slideLayout" Target="../slideLayouts/slideLayout125.xml" /><Relationship Id="rId13" Type="http://schemas.openxmlformats.org/officeDocument/2006/relationships/image" Target="../media/image9.jpeg" /><Relationship Id="rId14" Type="http://schemas.openxmlformats.org/officeDocument/2006/relationships/theme" Target="../theme/theme13.xml" /><Relationship Id="rId2" Type="http://schemas.openxmlformats.org/officeDocument/2006/relationships/slideLayout" Target="../slideLayouts/slideLayout115.xml" /><Relationship Id="rId3" Type="http://schemas.openxmlformats.org/officeDocument/2006/relationships/slideLayout" Target="../slideLayouts/slideLayout116.xml" /><Relationship Id="rId4" Type="http://schemas.openxmlformats.org/officeDocument/2006/relationships/slideLayout" Target="../slideLayouts/slideLayout117.xml" /><Relationship Id="rId5" Type="http://schemas.openxmlformats.org/officeDocument/2006/relationships/slideLayout" Target="../slideLayouts/slideLayout118.xml" /><Relationship Id="rId6" Type="http://schemas.openxmlformats.org/officeDocument/2006/relationships/slideLayout" Target="../slideLayouts/slideLayout119.xml" /><Relationship Id="rId7" Type="http://schemas.openxmlformats.org/officeDocument/2006/relationships/slideLayout" Target="../slideLayouts/slideLayout120.xml" /><Relationship Id="rId8" Type="http://schemas.openxmlformats.org/officeDocument/2006/relationships/slideLayout" Target="../slideLayouts/slideLayout121.xml" /><Relationship Id="rId9" Type="http://schemas.openxmlformats.org/officeDocument/2006/relationships/slideLayout" Target="../slideLayouts/slideLayout122.xml" /></Relationships>
</file>

<file path=ppt/slideMasters/_rels/slideMaster14.xml.rels>&#65279;<?xml version="1.0" encoding="utf-8" standalone="yes"?><Relationships xmlns="http://schemas.openxmlformats.org/package/2006/relationships"><Relationship Id="rId1" Type="http://schemas.openxmlformats.org/officeDocument/2006/relationships/slideLayout" Target="../slideLayouts/slideLayout126.xml" /><Relationship Id="rId2" Type="http://schemas.openxmlformats.org/officeDocument/2006/relationships/slideLayout" Target="../slideLayouts/slideLayout127.xml" /><Relationship Id="rId3" Type="http://schemas.openxmlformats.org/officeDocument/2006/relationships/slideLayout" Target="../slideLayouts/slideLayout128.xml" /><Relationship Id="rId4" Type="http://schemas.openxmlformats.org/officeDocument/2006/relationships/slideLayout" Target="../slideLayouts/slideLayout129.xml" /><Relationship Id="rId5" Type="http://schemas.openxmlformats.org/officeDocument/2006/relationships/slideLayout" Target="../slideLayouts/slideLayout130.xml" /><Relationship Id="rId6" Type="http://schemas.openxmlformats.org/officeDocument/2006/relationships/theme" Target="../theme/theme14.xml" /></Relationships>
</file>

<file path=ppt/slideMasters/_rels/slideMaster15.xml.rels>&#65279;<?xml version="1.0" encoding="utf-8" standalone="yes"?><Relationships xmlns="http://schemas.openxmlformats.org/package/2006/relationships"><Relationship Id="rId1" Type="http://schemas.openxmlformats.org/officeDocument/2006/relationships/slideLayout" Target="../slideLayouts/slideLayout131.xml" /><Relationship Id="rId2" Type="http://schemas.openxmlformats.org/officeDocument/2006/relationships/slideLayout" Target="../slideLayouts/slideLayout132.xml" /><Relationship Id="rId3" Type="http://schemas.openxmlformats.org/officeDocument/2006/relationships/slideLayout" Target="../slideLayouts/slideLayout133.xml" /><Relationship Id="rId4" Type="http://schemas.openxmlformats.org/officeDocument/2006/relationships/slideLayout" Target="../slideLayouts/slideLayout134.xml" /><Relationship Id="rId5" Type="http://schemas.openxmlformats.org/officeDocument/2006/relationships/slideLayout" Target="../slideLayouts/slideLayout135.xml" /><Relationship Id="rId6" Type="http://schemas.openxmlformats.org/officeDocument/2006/relationships/theme" Target="../theme/theme15.xml" /></Relationships>
</file>

<file path=ppt/slideMasters/_rels/slideMaster16.xml.rels>&#65279;<?xml version="1.0" encoding="utf-8" standalone="yes"?><Relationships xmlns="http://schemas.openxmlformats.org/package/2006/relationships"><Relationship Id="rId1" Type="http://schemas.openxmlformats.org/officeDocument/2006/relationships/slideLayout" Target="../slideLayouts/slideLayout136.xml" /><Relationship Id="rId2" Type="http://schemas.openxmlformats.org/officeDocument/2006/relationships/slideLayout" Target="../slideLayouts/slideLayout137.xml" /><Relationship Id="rId3" Type="http://schemas.openxmlformats.org/officeDocument/2006/relationships/slideLayout" Target="../slideLayouts/slideLayout138.xml" /><Relationship Id="rId4" Type="http://schemas.openxmlformats.org/officeDocument/2006/relationships/theme" Target="../theme/theme16.xml" /></Relationships>
</file>

<file path=ppt/slideMasters/_rels/slideMaster17.xml.rels>&#65279;<?xml version="1.0" encoding="utf-8" standalone="yes"?><Relationships xmlns="http://schemas.openxmlformats.org/package/2006/relationships"><Relationship Id="rId1" Type="http://schemas.openxmlformats.org/officeDocument/2006/relationships/slideLayout" Target="../slideLayouts/slideLayout139.xml" /><Relationship Id="rId2" Type="http://schemas.openxmlformats.org/officeDocument/2006/relationships/slideLayout" Target="../slideLayouts/slideLayout140.xml" /><Relationship Id="rId3" Type="http://schemas.openxmlformats.org/officeDocument/2006/relationships/slideLayout" Target="../slideLayouts/slideLayout141.xml" /><Relationship Id="rId4" Type="http://schemas.openxmlformats.org/officeDocument/2006/relationships/theme" Target="../theme/theme17.xml" /></Relationships>
</file>

<file path=ppt/slideMasters/_rels/slideMaster18.xml.rels>&#65279;<?xml version="1.0" encoding="utf-8" standalone="yes"?><Relationships xmlns="http://schemas.openxmlformats.org/package/2006/relationships"><Relationship Id="rId1" Type="http://schemas.openxmlformats.org/officeDocument/2006/relationships/slideLayout" Target="../slideLayouts/slideLayout142.xml" /><Relationship Id="rId2" Type="http://schemas.openxmlformats.org/officeDocument/2006/relationships/slideLayout" Target="../slideLayouts/slideLayout143.xml" /><Relationship Id="rId3" Type="http://schemas.openxmlformats.org/officeDocument/2006/relationships/slideLayout" Target="../slideLayouts/slideLayout144.xml" /><Relationship Id="rId4" Type="http://schemas.openxmlformats.org/officeDocument/2006/relationships/slideLayout" Target="../slideLayouts/slideLayout145.xml" /><Relationship Id="rId5" Type="http://schemas.openxmlformats.org/officeDocument/2006/relationships/theme" Target="../theme/theme18.xml" /></Relationships>
</file>

<file path=ppt/slideMasters/_rels/slideMaster19.xml.rels>&#65279;<?xml version="1.0" encoding="utf-8" standalone="yes"?><Relationships xmlns="http://schemas.openxmlformats.org/package/2006/relationships"><Relationship Id="rId1" Type="http://schemas.openxmlformats.org/officeDocument/2006/relationships/slideLayout" Target="../slideLayouts/slideLayout146.xml" /><Relationship Id="rId2" Type="http://schemas.openxmlformats.org/officeDocument/2006/relationships/slideLayout" Target="../slideLayouts/slideLayout147.xml" /><Relationship Id="rId3" Type="http://schemas.openxmlformats.org/officeDocument/2006/relationships/slideLayout" Target="../slideLayouts/slideLayout148.xml" /><Relationship Id="rId4" Type="http://schemas.openxmlformats.org/officeDocument/2006/relationships/slideLayout" Target="../slideLayouts/slideLayout149.xml" /><Relationship Id="rId5" Type="http://schemas.openxmlformats.org/officeDocument/2006/relationships/theme" Target="../theme/theme1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slideLayout" Target="../slideLayouts/slideLayout13.xml" /><Relationship Id="rId3" Type="http://schemas.openxmlformats.org/officeDocument/2006/relationships/slideLayout" Target="../slideLayouts/slideLayout14.xml" /><Relationship Id="rId4" Type="http://schemas.openxmlformats.org/officeDocument/2006/relationships/slideLayout" Target="../slideLayouts/slideLayout15.xml" /><Relationship Id="rId5" Type="http://schemas.openxmlformats.org/officeDocument/2006/relationships/slideLayout" Target="../slideLayouts/slideLayout16.xml" /><Relationship Id="rId6" Type="http://schemas.openxmlformats.org/officeDocument/2006/relationships/slideLayout" Target="../slideLayouts/slideLayout17.xml" /><Relationship Id="rId7" Type="http://schemas.openxmlformats.org/officeDocument/2006/relationships/theme" Target="../theme/theme2.xml" /></Relationships>
</file>

<file path=ppt/slideMasters/_rels/slideMaster20.xml.rels>&#65279;<?xml version="1.0" encoding="utf-8" standalone="yes"?><Relationships xmlns="http://schemas.openxmlformats.org/package/2006/relationships"><Relationship Id="rId1" Type="http://schemas.openxmlformats.org/officeDocument/2006/relationships/slideLayout" Target="../slideLayouts/slideLayout150.xml" /><Relationship Id="rId10" Type="http://schemas.openxmlformats.org/officeDocument/2006/relationships/slideLayout" Target="../slideLayouts/slideLayout159.xml" /><Relationship Id="rId11" Type="http://schemas.openxmlformats.org/officeDocument/2006/relationships/slideLayout" Target="../slideLayouts/slideLayout160.xml" /><Relationship Id="rId12" Type="http://schemas.openxmlformats.org/officeDocument/2006/relationships/slideLayout" Target="../slideLayouts/slideLayout161.xml" /><Relationship Id="rId13" Type="http://schemas.openxmlformats.org/officeDocument/2006/relationships/image" Target="../media/image15.jpeg" /><Relationship Id="rId14" Type="http://schemas.openxmlformats.org/officeDocument/2006/relationships/theme" Target="../theme/theme20.xml" /><Relationship Id="rId2" Type="http://schemas.openxmlformats.org/officeDocument/2006/relationships/slideLayout" Target="../slideLayouts/slideLayout151.xml" /><Relationship Id="rId3" Type="http://schemas.openxmlformats.org/officeDocument/2006/relationships/slideLayout" Target="../slideLayouts/slideLayout152.xml" /><Relationship Id="rId4" Type="http://schemas.openxmlformats.org/officeDocument/2006/relationships/slideLayout" Target="../slideLayouts/slideLayout153.xml" /><Relationship Id="rId5" Type="http://schemas.openxmlformats.org/officeDocument/2006/relationships/slideLayout" Target="../slideLayouts/slideLayout154.xml" /><Relationship Id="rId6" Type="http://schemas.openxmlformats.org/officeDocument/2006/relationships/slideLayout" Target="../slideLayouts/slideLayout155.xml" /><Relationship Id="rId7" Type="http://schemas.openxmlformats.org/officeDocument/2006/relationships/slideLayout" Target="../slideLayouts/slideLayout156.xml" /><Relationship Id="rId8" Type="http://schemas.openxmlformats.org/officeDocument/2006/relationships/slideLayout" Target="../slideLayouts/slideLayout157.xml" /><Relationship Id="rId9" Type="http://schemas.openxmlformats.org/officeDocument/2006/relationships/slideLayout" Target="../slideLayouts/slideLayout158.xml" /></Relationships>
</file>

<file path=ppt/slideMasters/_rels/slideMaster21.xml.rels>&#65279;<?xml version="1.0" encoding="utf-8" standalone="yes"?><Relationships xmlns="http://schemas.openxmlformats.org/package/2006/relationships"><Relationship Id="rId1" Type="http://schemas.openxmlformats.org/officeDocument/2006/relationships/slideLayout" Target="../slideLayouts/slideLayout162.xml" /><Relationship Id="rId10" Type="http://schemas.openxmlformats.org/officeDocument/2006/relationships/slideLayout" Target="../slideLayouts/slideLayout171.xml" /><Relationship Id="rId11" Type="http://schemas.openxmlformats.org/officeDocument/2006/relationships/slideLayout" Target="../slideLayouts/slideLayout172.xml" /><Relationship Id="rId12" Type="http://schemas.openxmlformats.org/officeDocument/2006/relationships/slideLayout" Target="../slideLayouts/slideLayout173.xml" /><Relationship Id="rId13" Type="http://schemas.openxmlformats.org/officeDocument/2006/relationships/image" Target="../media/image15.jpeg" /><Relationship Id="rId14" Type="http://schemas.openxmlformats.org/officeDocument/2006/relationships/theme" Target="../theme/theme21.xml" /><Relationship Id="rId2" Type="http://schemas.openxmlformats.org/officeDocument/2006/relationships/slideLayout" Target="../slideLayouts/slideLayout163.xml" /><Relationship Id="rId3" Type="http://schemas.openxmlformats.org/officeDocument/2006/relationships/slideLayout" Target="../slideLayouts/slideLayout164.xml" /><Relationship Id="rId4" Type="http://schemas.openxmlformats.org/officeDocument/2006/relationships/slideLayout" Target="../slideLayouts/slideLayout165.xml" /><Relationship Id="rId5" Type="http://schemas.openxmlformats.org/officeDocument/2006/relationships/slideLayout" Target="../slideLayouts/slideLayout166.xml" /><Relationship Id="rId6" Type="http://schemas.openxmlformats.org/officeDocument/2006/relationships/slideLayout" Target="../slideLayouts/slideLayout167.xml" /><Relationship Id="rId7" Type="http://schemas.openxmlformats.org/officeDocument/2006/relationships/slideLayout" Target="../slideLayouts/slideLayout168.xml" /><Relationship Id="rId8" Type="http://schemas.openxmlformats.org/officeDocument/2006/relationships/slideLayout" Target="../slideLayouts/slideLayout169.xml" /><Relationship Id="rId9" Type="http://schemas.openxmlformats.org/officeDocument/2006/relationships/slideLayout" Target="../slideLayouts/slideLayout170.xml" /></Relationships>
</file>

<file path=ppt/slideMasters/_rels/slideMaster3.xml.rels>&#65279;<?xml version="1.0" encoding="utf-8" standalone="yes"?><Relationships xmlns="http://schemas.openxmlformats.org/package/2006/relationships"><Relationship Id="rId1" Type="http://schemas.openxmlformats.org/officeDocument/2006/relationships/slideLayout" Target="../slideLayouts/slideLayout18.xml" /><Relationship Id="rId2" Type="http://schemas.openxmlformats.org/officeDocument/2006/relationships/slideLayout" Target="../slideLayouts/slideLayout19.xml" /><Relationship Id="rId3" Type="http://schemas.openxmlformats.org/officeDocument/2006/relationships/slideLayout" Target="../slideLayouts/slideLayout20.xml" /><Relationship Id="rId4" Type="http://schemas.openxmlformats.org/officeDocument/2006/relationships/slideLayout" Target="../slideLayouts/slideLayout21.xml" /><Relationship Id="rId5" Type="http://schemas.openxmlformats.org/officeDocument/2006/relationships/slideLayout" Target="../slideLayouts/slideLayout22.xml" /><Relationship Id="rId6" Type="http://schemas.openxmlformats.org/officeDocument/2006/relationships/slideLayout" Target="../slideLayouts/slideLayout23.xml" /><Relationship Id="rId7" Type="http://schemas.openxmlformats.org/officeDocument/2006/relationships/theme" Target="../theme/theme3.xml" /></Relationships>
</file>

<file path=ppt/slideMasters/_rels/slideMaster4.xml.rels>&#65279;<?xml version="1.0" encoding="utf-8" standalone="yes"?><Relationships xmlns="http://schemas.openxmlformats.org/package/2006/relationships"><Relationship Id="rId1" Type="http://schemas.openxmlformats.org/officeDocument/2006/relationships/slideLayout" Target="../slideLayouts/slideLayout24.xml" /><Relationship Id="rId10" Type="http://schemas.openxmlformats.org/officeDocument/2006/relationships/slideLayout" Target="../slideLayouts/slideLayout33.xml" /><Relationship Id="rId11" Type="http://schemas.openxmlformats.org/officeDocument/2006/relationships/slideLayout" Target="../slideLayouts/slideLayout34.xml" /><Relationship Id="rId12" Type="http://schemas.openxmlformats.org/officeDocument/2006/relationships/slideLayout" Target="../slideLayouts/slideLayout35.xml" /><Relationship Id="rId13" Type="http://schemas.openxmlformats.org/officeDocument/2006/relationships/image" Target="../media/image5.jpeg" /><Relationship Id="rId14" Type="http://schemas.openxmlformats.org/officeDocument/2006/relationships/theme" Target="../theme/theme4.xml" /><Relationship Id="rId2" Type="http://schemas.openxmlformats.org/officeDocument/2006/relationships/slideLayout" Target="../slideLayouts/slideLayout25.xml" /><Relationship Id="rId3" Type="http://schemas.openxmlformats.org/officeDocument/2006/relationships/slideLayout" Target="../slideLayouts/slideLayout26.xml" /><Relationship Id="rId4" Type="http://schemas.openxmlformats.org/officeDocument/2006/relationships/slideLayout" Target="../slideLayouts/slideLayout27.xml" /><Relationship Id="rId5" Type="http://schemas.openxmlformats.org/officeDocument/2006/relationships/slideLayout" Target="../slideLayouts/slideLayout28.xml" /><Relationship Id="rId6" Type="http://schemas.openxmlformats.org/officeDocument/2006/relationships/slideLayout" Target="../slideLayouts/slideLayout29.xml" /><Relationship Id="rId7" Type="http://schemas.openxmlformats.org/officeDocument/2006/relationships/slideLayout" Target="../slideLayouts/slideLayout30.xml" /><Relationship Id="rId8" Type="http://schemas.openxmlformats.org/officeDocument/2006/relationships/slideLayout" Target="../slideLayouts/slideLayout31.xml" /><Relationship Id="rId9" Type="http://schemas.openxmlformats.org/officeDocument/2006/relationships/slideLayout" Target="../slideLayouts/slideLayout32.xml" /></Relationships>
</file>

<file path=ppt/slideMasters/_rels/slideMaster5.xml.rels>&#65279;<?xml version="1.0" encoding="utf-8" standalone="yes"?><Relationships xmlns="http://schemas.openxmlformats.org/package/2006/relationships"><Relationship Id="rId1" Type="http://schemas.openxmlformats.org/officeDocument/2006/relationships/slideLayout" Target="../slideLayouts/slideLayout36.xml" /><Relationship Id="rId10" Type="http://schemas.openxmlformats.org/officeDocument/2006/relationships/slideLayout" Target="../slideLayouts/slideLayout45.xml" /><Relationship Id="rId11" Type="http://schemas.openxmlformats.org/officeDocument/2006/relationships/slideLayout" Target="../slideLayouts/slideLayout46.xml" /><Relationship Id="rId12" Type="http://schemas.openxmlformats.org/officeDocument/2006/relationships/slideLayout" Target="../slideLayouts/slideLayout47.xml" /><Relationship Id="rId13" Type="http://schemas.openxmlformats.org/officeDocument/2006/relationships/image" Target="../media/image5.jpeg" /><Relationship Id="rId14" Type="http://schemas.openxmlformats.org/officeDocument/2006/relationships/theme" Target="../theme/theme5.xml" /><Relationship Id="rId2" Type="http://schemas.openxmlformats.org/officeDocument/2006/relationships/slideLayout" Target="../slideLayouts/slideLayout37.xml" /><Relationship Id="rId3" Type="http://schemas.openxmlformats.org/officeDocument/2006/relationships/slideLayout" Target="../slideLayouts/slideLayout38.xml" /><Relationship Id="rId4" Type="http://schemas.openxmlformats.org/officeDocument/2006/relationships/slideLayout" Target="../slideLayouts/slideLayout39.xml" /><Relationship Id="rId5" Type="http://schemas.openxmlformats.org/officeDocument/2006/relationships/slideLayout" Target="../slideLayouts/slideLayout40.xml" /><Relationship Id="rId6" Type="http://schemas.openxmlformats.org/officeDocument/2006/relationships/slideLayout" Target="../slideLayouts/slideLayout41.xml" /><Relationship Id="rId7" Type="http://schemas.openxmlformats.org/officeDocument/2006/relationships/slideLayout" Target="../slideLayouts/slideLayout42.xml" /><Relationship Id="rId8" Type="http://schemas.openxmlformats.org/officeDocument/2006/relationships/slideLayout" Target="../slideLayouts/slideLayout43.xml" /><Relationship Id="rId9" Type="http://schemas.openxmlformats.org/officeDocument/2006/relationships/slideLayout" Target="../slideLayouts/slideLayout44.xml" /></Relationships>
</file>

<file path=ppt/slideMasters/_rels/slideMaster6.xml.rels>&#65279;<?xml version="1.0" encoding="utf-8" standalone="yes"?><Relationships xmlns="http://schemas.openxmlformats.org/package/2006/relationships"><Relationship Id="rId1" Type="http://schemas.openxmlformats.org/officeDocument/2006/relationships/slideLayout" Target="../slideLayouts/slideLayout48.xml" /><Relationship Id="rId2" Type="http://schemas.openxmlformats.org/officeDocument/2006/relationships/slideLayout" Target="../slideLayouts/slideLayout49.xml" /><Relationship Id="rId3" Type="http://schemas.openxmlformats.org/officeDocument/2006/relationships/slideLayout" Target="../slideLayouts/slideLayout50.xml" /><Relationship Id="rId4" Type="http://schemas.openxmlformats.org/officeDocument/2006/relationships/slideLayout" Target="../slideLayouts/slideLayout51.xml" /><Relationship Id="rId5" Type="http://schemas.openxmlformats.org/officeDocument/2006/relationships/slideLayout" Target="../slideLayouts/slideLayout52.xml" /><Relationship Id="rId6" Type="http://schemas.openxmlformats.org/officeDocument/2006/relationships/slideLayout" Target="../slideLayouts/slideLayout53.xml" /><Relationship Id="rId7" Type="http://schemas.openxmlformats.org/officeDocument/2006/relationships/slideLayout" Target="../slideLayouts/slideLayout54.xml" /><Relationship Id="rId8" Type="http://schemas.openxmlformats.org/officeDocument/2006/relationships/slideLayout" Target="../slideLayouts/slideLayout55.xml" /><Relationship Id="rId9" Type="http://schemas.openxmlformats.org/officeDocument/2006/relationships/theme" Target="../theme/theme6.xml" /></Relationships>
</file>

<file path=ppt/slideMasters/_rels/slideMaster7.xml.rels>&#65279;<?xml version="1.0" encoding="utf-8" standalone="yes"?><Relationships xmlns="http://schemas.openxmlformats.org/package/2006/relationships"><Relationship Id="rId1" Type="http://schemas.openxmlformats.org/officeDocument/2006/relationships/slideLayout" Target="../slideLayouts/slideLayout56.xml" /><Relationship Id="rId2" Type="http://schemas.openxmlformats.org/officeDocument/2006/relationships/slideLayout" Target="../slideLayouts/slideLayout57.xml" /><Relationship Id="rId3" Type="http://schemas.openxmlformats.org/officeDocument/2006/relationships/slideLayout" Target="../slideLayouts/slideLayout58.xml" /><Relationship Id="rId4" Type="http://schemas.openxmlformats.org/officeDocument/2006/relationships/slideLayout" Target="../slideLayouts/slideLayout59.xml" /><Relationship Id="rId5" Type="http://schemas.openxmlformats.org/officeDocument/2006/relationships/slideLayout" Target="../slideLayouts/slideLayout60.xml" /><Relationship Id="rId6" Type="http://schemas.openxmlformats.org/officeDocument/2006/relationships/slideLayout" Target="../slideLayouts/slideLayout61.xml" /><Relationship Id="rId7" Type="http://schemas.openxmlformats.org/officeDocument/2006/relationships/slideLayout" Target="../slideLayouts/slideLayout62.xml" /><Relationship Id="rId8" Type="http://schemas.openxmlformats.org/officeDocument/2006/relationships/slideLayout" Target="../slideLayouts/slideLayout63.xml" /><Relationship Id="rId9" Type="http://schemas.openxmlformats.org/officeDocument/2006/relationships/theme" Target="../theme/theme7.xml" /></Relationships>
</file>

<file path=ppt/slideMasters/_rels/slideMaster8.xml.rels>&#65279;<?xml version="1.0" encoding="utf-8" standalone="yes"?><Relationships xmlns="http://schemas.openxmlformats.org/package/2006/relationships"><Relationship Id="rId1" Type="http://schemas.openxmlformats.org/officeDocument/2006/relationships/slideLayout" Target="../slideLayouts/slideLayout64.xml" /><Relationship Id="rId2" Type="http://schemas.openxmlformats.org/officeDocument/2006/relationships/slideLayout" Target="../slideLayouts/slideLayout65.xml" /><Relationship Id="rId3" Type="http://schemas.openxmlformats.org/officeDocument/2006/relationships/slideLayout" Target="../slideLayouts/slideLayout66.xml" /><Relationship Id="rId4" Type="http://schemas.openxmlformats.org/officeDocument/2006/relationships/slideLayout" Target="../slideLayouts/slideLayout67.xml" /><Relationship Id="rId5" Type="http://schemas.openxmlformats.org/officeDocument/2006/relationships/slideLayout" Target="../slideLayouts/slideLayout68.xml" /><Relationship Id="rId6" Type="http://schemas.openxmlformats.org/officeDocument/2006/relationships/slideLayout" Target="../slideLayouts/slideLayout69.xml" /><Relationship Id="rId7" Type="http://schemas.openxmlformats.org/officeDocument/2006/relationships/slideLayout" Target="../slideLayouts/slideLayout70.xml" /><Relationship Id="rId8" Type="http://schemas.openxmlformats.org/officeDocument/2006/relationships/slideLayout" Target="../slideLayouts/slideLayout71.xml" /><Relationship Id="rId9" Type="http://schemas.openxmlformats.org/officeDocument/2006/relationships/theme" Target="../theme/theme8.xml" /></Relationships>
</file>

<file path=ppt/slideMasters/_rels/slideMaster9.xml.rels>&#65279;<?xml version="1.0" encoding="utf-8" standalone="yes"?><Relationships xmlns="http://schemas.openxmlformats.org/package/2006/relationships"><Relationship Id="rId1" Type="http://schemas.openxmlformats.org/officeDocument/2006/relationships/slideLayout" Target="../slideLayouts/slideLayout72.xml" /><Relationship Id="rId2" Type="http://schemas.openxmlformats.org/officeDocument/2006/relationships/slideLayout" Target="../slideLayouts/slideLayout73.xml" /><Relationship Id="rId3" Type="http://schemas.openxmlformats.org/officeDocument/2006/relationships/slideLayout" Target="../slideLayouts/slideLayout74.xml" /><Relationship Id="rId4" Type="http://schemas.openxmlformats.org/officeDocument/2006/relationships/slideLayout" Target="../slideLayouts/slideLayout75.xml" /><Relationship Id="rId5" Type="http://schemas.openxmlformats.org/officeDocument/2006/relationships/slideLayout" Target="../slideLayouts/slideLayout76.xml" /><Relationship Id="rId6" Type="http://schemas.openxmlformats.org/officeDocument/2006/relationships/slideLayout" Target="../slideLayouts/slideLayout77.xml" /><Relationship Id="rId7" Type="http://schemas.openxmlformats.org/officeDocument/2006/relationships/slideLayout" Target="../slideLayouts/slideLayout78.xml" /><Relationship Id="rId8" Type="http://schemas.openxmlformats.org/officeDocument/2006/relationships/slideLayout" Target="../slideLayouts/slideLayout79.xml" /><Relationship Id="rId9" Type="http://schemas.openxmlformats.org/officeDocument/2006/relationships/theme" Target="../theme/theme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FD0B7A-F5DD-4F40-B4CB-3B2C354B893A}" type="datetimeFigureOut">
              <a:rPr lang="en-US" smtClean="0"/>
              <a:t>11/7/2009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AE1883-0942-4AA3-9DB2-9C7C3A0314B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rotWithShape="0">
          <a:blip r:embed="rId12"/>
          <a:stretch>
            <a:fillRect/>
          </a:stretch>
        </a:blipFill>
      </p:bgPr>
    </p:bg>
    <p:spTree>
      <p:nvGrpSpPr>
        <p:cNvPr id="1" name=""/>
        <p:cNvGrpSpPr/>
        <p:nvPr/>
      </p:nvGrpSpPr>
      <p:grpSpPr/>
      <p:sp>
        <p:nvSpPr>
          <p:cNvPr id="1026" name="Rectangle 2"/>
          <p:cNvSpPr>
            <a:spLocks noGrp="1"/>
          </p:cNvSpPr>
          <p:nvPr>
            <p:ph type="title"/>
          </p:nvPr>
        </p:nvSpPr>
        <p:spPr>
          <a:xfrm>
            <a:off x="457200" y="274638"/>
            <a:ext cx="8229600" cy="1143000"/>
          </a:xfrm>
          <a:prstGeom prst="rect">
            <a:avLst/>
          </a:prstGeom>
          <a:noFill/>
          <a:ln>
            <a:noFill/>
            <a:miter lim="800000"/>
          </a:ln>
        </p:spPr>
        <p:txBody>
          <a:bodyPr anchor="ctr" anchorCtr="0"/>
          <a:lstStyle>
            <a:lvl1pPr marL="0" indent="0" algn="ctr" defTabSz="914400" rtl="0" eaLnBrk="0" fontAlgn="base" hangingPunct="0">
              <a:lnSpc>
                <a:spcPct val="100000"/>
              </a:lnSpc>
              <a:spcBef>
                <a:spcPct val="0"/>
              </a:spcBef>
              <a:spcAft>
                <a:spcPct val="0"/>
              </a:spcAft>
              <a:buClrTx/>
              <a:buSzTx/>
              <a:buFontTx/>
              <a:buNone/>
              <a:defRPr kumimoji="0" lang="es-ES" altLang="en-US" sz="4400" b="0" i="0" u="none" baseline="0">
                <a:solidFill>
                  <a:schemeClr val="tx2"/>
                </a:solidFill>
                <a:latin typeface="Arial" pitchFamily="34" charset="0"/>
                <a:ea typeface="Arial" pitchFamily="34" charset="0"/>
                <a:cs typeface="+mj-cs"/>
              </a:defRPr>
            </a:lvl1pPr>
          </a:lstStyle>
          <a:p>
            <a:pPr marL="0" marR="0" lvl="0" indent="0" algn="ctr" defTabSz="914400" fontAlgn="base">
              <a:lnSpc>
                <a:spcPct val="100000"/>
              </a:lnSpc>
              <a:spcBef>
                <a:spcPct val="0"/>
              </a:spcBef>
              <a:spcAft>
                <a:spcPct val="0"/>
              </a:spcAft>
              <a:buSzTx/>
              <a:buNone/>
              <a:defRPr kumimoji="0" lang="es-ES" altLang="en-US" sz="4400" b="0" i="0" u="none" strike="noStrike" cap="none" spc="0" normalizeH="0" baseline="0" noProof="0">
                <a:ln w="9525" cap="flat" cmpd="sng" algn="ctr">
                  <a:noFill/>
                  <a:prstDash val="solid"/>
                  <a:round/>
                  <a:headEnd type="none" w="med" len="med"/>
                  <a:tailEnd type="none" w="med" len="med"/>
                </a:ln>
                <a:solidFill>
                  <a:srgbClr val="000000"/>
                </a:solidFill>
                <a:uLnTx/>
                <a:uFillTx/>
                <a:latin typeface="Arial" pitchFamily="34"/>
                <a:ea typeface="Arial" pitchFamily="34"/>
                <a:cs typeface="+mj-cs"/>
                <a:sym typeface="Wingdings" charset="2"/>
              </a:defRPr>
            </a:pPr>
            <a:r>
              <a:rPr kumimoji="0" lang="es-ES" altLang="en-US" sz="4400" b="0" i="0" u="none" strike="noStrike" cap="none" spc="0" normalizeH="0" baseline="0" noProof="0">
                <a:ln w="9525" cap="flat" cmpd="sng" algn="ctr">
                  <a:noFill/>
                  <a:prstDash val="solid"/>
                  <a:round/>
                  <a:headEnd type="none" w="med" len="med"/>
                  <a:tailEnd type="none" w="med" len="med"/>
                </a:ln>
                <a:solidFill>
                  <a:srgbClr val="000000"/>
                </a:solidFill>
                <a:uLnTx/>
                <a:uFillTx/>
                <a:latin typeface="Arial" pitchFamily="34"/>
                <a:ea typeface="Arial" pitchFamily="34"/>
                <a:cs typeface="+mj-cs"/>
                <a:sym typeface="Wingdings" charset="2"/>
              </a:rPr>
              <a:t>Haga clic para cambiar el estilo de título	</a:t>
            </a:r>
          </a:p>
        </p:txBody>
      </p:sp>
      <p:sp>
        <p:nvSpPr>
          <p:cNvPr id="1027" name="Rectangle 3"/>
          <p:cNvSpPr>
            <a:spLocks noGrp="1"/>
          </p:cNvSpPr>
          <p:nvPr>
            <p:ph type="body" idx="1"/>
          </p:nvPr>
        </p:nvSpPr>
        <p:spPr>
          <a:xfrm>
            <a:off x="457200" y="1600200"/>
            <a:ext cx="8229600" cy="4525963"/>
          </a:xfrm>
          <a:prstGeom prst="rect">
            <a:avLst/>
          </a:prstGeom>
          <a:noFill/>
          <a:ln>
            <a:noFill/>
            <a:miter lim="800000"/>
          </a:ln>
        </p:spPr>
        <p:txBody>
          <a:bodyPr/>
          <a:lstStyle>
            <a:lvl1pPr marL="342900" indent="-342900" algn="l" defTabSz="914400" rtl="0" eaLnBrk="0" fontAlgn="base" hangingPunct="0">
              <a:lnSpc>
                <a:spcPct val="100000"/>
              </a:lnSpc>
              <a:spcBef>
                <a:spcPct val="20000"/>
              </a:spcBef>
              <a:spcAft>
                <a:spcPct val="0"/>
              </a:spcAft>
              <a:buClrTx/>
              <a:buSzTx/>
              <a:buFontTx/>
              <a:buChar char="•"/>
              <a:defRPr kumimoji="0" lang="es-ES" altLang="en-US" sz="32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lang="es-ES" altLang="en-US" sz="2800" b="0" i="0" u="none" baseline="0">
                <a:solidFill>
                  <a:schemeClr val="tx1"/>
                </a:solidFill>
                <a:latin typeface="+mn-lt"/>
                <a:ea typeface="Arial" pitchFamily="34" charset="0"/>
                <a:cs typeface="+mn-cs"/>
              </a:defRPr>
            </a:lvl2pPr>
            <a:lvl3pPr marL="1143000" indent="-228600" algn="l" defTabSz="914400" rtl="0" eaLnBrk="0" fontAlgn="base" hangingPunct="0">
              <a:lnSpc>
                <a:spcPct val="100000"/>
              </a:lnSpc>
              <a:spcBef>
                <a:spcPct val="20000"/>
              </a:spcBef>
              <a:spcAft>
                <a:spcPct val="0"/>
              </a:spcAft>
              <a:buClrTx/>
              <a:buSzTx/>
              <a:buFontTx/>
              <a:buChar char="•"/>
              <a:defRPr kumimoji="0" lang="es-ES" altLang="en-US" sz="2400" b="0" i="0" u="none" baseline="0">
                <a:solidFill>
                  <a:schemeClr val="tx1"/>
                </a:solidFill>
                <a:latin typeface="+mn-lt"/>
                <a:ea typeface="Arial" pitchFamily="34" charset="0"/>
                <a:cs typeface="+mn-cs"/>
              </a:defRPr>
            </a:lvl3pPr>
            <a:lvl4pPr marL="1600200" indent="-228600" algn="l" defTabSz="914400" rtl="0" eaLnBrk="0" fontAlgn="base" hangingPunct="0">
              <a:lnSpc>
                <a:spcPct val="100000"/>
              </a:lnSpc>
              <a:spcBef>
                <a:spcPct val="20000"/>
              </a:spcBef>
              <a:spcAft>
                <a:spcPct val="0"/>
              </a:spcAft>
              <a:buClrTx/>
              <a:buSzTx/>
              <a:buFontTx/>
              <a:buChar char="–"/>
              <a:defRPr kumimoji="0" lang="es-ES" altLang="en-US" sz="2000" b="0" i="0" u="none" baseline="0">
                <a:solidFill>
                  <a:schemeClr val="tx1"/>
                </a:solidFill>
                <a:latin typeface="+mn-lt"/>
                <a:ea typeface="Arial" pitchFamily="34" charset="0"/>
                <a:cs typeface="+mn-cs"/>
              </a:defRPr>
            </a:lvl4pPr>
            <a:lvl5pPr marL="2057400" indent="-228600" algn="l" defTabSz="914400" rtl="0" eaLnBrk="0" fontAlgn="base" hangingPunct="0">
              <a:lnSpc>
                <a:spcPct val="100000"/>
              </a:lnSpc>
              <a:spcBef>
                <a:spcPct val="20000"/>
              </a:spcBef>
              <a:spcAft>
                <a:spcPct val="0"/>
              </a:spcAft>
              <a:buClrTx/>
              <a:buSzTx/>
              <a:buFontTx/>
              <a:buChar char="»"/>
              <a:defRPr kumimoji="0" lang="es-ES" altLang="en-US" sz="2000" b="0" i="0" u="none" baseline="0">
                <a:solidFill>
                  <a:schemeClr val="tx1"/>
                </a:solidFill>
                <a:latin typeface="+mn-lt"/>
                <a:ea typeface="Arial" pitchFamily="34" charset="0"/>
                <a:cs typeface="+mn-cs"/>
              </a:defRPr>
            </a:lvl5pPr>
            <a:lvl6pPr marL="2514600" indent="-228600" algn="l" rtl="0" fontAlgn="base">
              <a:spcBef>
                <a:spcPct val="20000"/>
              </a:spcBef>
              <a:spcAft>
                <a:spcPct val="0"/>
              </a:spcAft>
              <a:buChar char="»"/>
              <a:defRPr lang="es-ES" altLang="en-US" sz="2000">
                <a:solidFill>
                  <a:schemeClr val="tx1"/>
                </a:solidFill>
                <a:latin typeface="+mn-lt"/>
                <a:cs typeface="+mn-cs"/>
              </a:defRPr>
            </a:lvl6pPr>
            <a:lvl7pPr marL="2971800" indent="-228600" algn="l" rtl="0" fontAlgn="base">
              <a:spcBef>
                <a:spcPct val="20000"/>
              </a:spcBef>
              <a:spcAft>
                <a:spcPct val="0"/>
              </a:spcAft>
              <a:buChar char="»"/>
              <a:defRPr lang="es-ES" altLang="en-US" sz="2000">
                <a:solidFill>
                  <a:schemeClr val="tx1"/>
                </a:solidFill>
                <a:latin typeface="+mn-lt"/>
                <a:cs typeface="+mn-cs"/>
              </a:defRPr>
            </a:lvl7pPr>
            <a:lvl8pPr marL="3429000" indent="-228600" algn="l" rtl="0" fontAlgn="base">
              <a:spcBef>
                <a:spcPct val="20000"/>
              </a:spcBef>
              <a:spcAft>
                <a:spcPct val="0"/>
              </a:spcAft>
              <a:buChar char="»"/>
              <a:defRPr lang="es-ES" altLang="en-US" sz="2000">
                <a:solidFill>
                  <a:schemeClr val="tx1"/>
                </a:solidFill>
                <a:latin typeface="+mn-lt"/>
                <a:cs typeface="+mn-cs"/>
              </a:defRPr>
            </a:lvl8pPr>
            <a:lvl9pPr marL="3886200" indent="-228600" algn="l" rtl="0" fontAlgn="base">
              <a:spcBef>
                <a:spcPct val="20000"/>
              </a:spcBef>
              <a:spcAft>
                <a:spcPct val="0"/>
              </a:spcAft>
              <a:buChar char="»"/>
              <a:defRPr lang="es-ES" altLang="en-US" sz="2000">
                <a:solidFill>
                  <a:schemeClr val="tx1"/>
                </a:solidFill>
                <a:latin typeface="+mn-lt"/>
                <a:cs typeface="+mn-cs"/>
              </a:defRPr>
            </a:lvl9pPr>
          </a:lstStyle>
          <a:p>
            <a:pPr marL="342900" marR="0" lvl="0" indent="-342900" algn="l" defTabSz="914400" fontAlgn="base">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Haga clic para modificar el estilo de texto del patrón</a:t>
            </a:r>
          </a:p>
          <a:p>
            <a:pPr marL="742950" marR="0" lvl="1" indent="-285750" algn="l" defTabSz="914400" fontAlgn="base">
              <a:lnSpc>
                <a:spcPct val="100000"/>
              </a:lnSpc>
              <a:spcBef>
                <a:spcPct val="20000"/>
              </a:spcBef>
              <a:spcAft>
                <a:spcPct val="0"/>
              </a:spcAft>
              <a:buSzTx/>
              <a:buChar char="–"/>
              <a:defRPr kumimoji="0" lang="es-ES" altLang="en-US" sz="28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Arial" pitchFamily="34"/>
                <a:cs typeface="+mn-cs"/>
                <a:sym typeface="Wingdings" charset="2"/>
              </a:defRPr>
            </a:pPr>
            <a:r>
              <a:rPr kumimoji="0" lang="es-ES" altLang="en-US" sz="28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Arial" pitchFamily="34"/>
                <a:cs typeface="+mn-cs"/>
                <a:sym typeface="Wingdings" charset="2"/>
              </a:rPr>
              <a:t>Segundo nivel</a:t>
            </a:r>
          </a:p>
          <a:p>
            <a:pPr marL="1143000" marR="0" lvl="2" indent="-228600" algn="l" defTabSz="914400" fontAlgn="base">
              <a:lnSpc>
                <a:spcPct val="100000"/>
              </a:lnSpc>
              <a:spcBef>
                <a:spcPct val="20000"/>
              </a:spcBef>
              <a:spcAft>
                <a:spcPct val="0"/>
              </a:spcAft>
              <a:buSzTx/>
              <a:buChar char="•"/>
              <a:defRPr kumimoji="0" lang="es-ES" altLang="en-US" sz="2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Arial" pitchFamily="34"/>
                <a:cs typeface="+mn-cs"/>
                <a:sym typeface="Wingdings" charset="2"/>
              </a:defRPr>
            </a:pPr>
            <a:r>
              <a:rPr kumimoji="0" lang="es-ES" altLang="en-US" sz="2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Arial" pitchFamily="34"/>
                <a:cs typeface="+mn-cs"/>
                <a:sym typeface="Wingdings" charset="2"/>
              </a:rPr>
              <a:t>Tercer nivel</a:t>
            </a:r>
          </a:p>
          <a:p>
            <a:pPr marL="1600200" marR="0" lvl="3" indent="-228600" algn="l" defTabSz="914400" fontAlgn="base">
              <a:lnSpc>
                <a:spcPct val="100000"/>
              </a:lnSpc>
              <a:spcBef>
                <a:spcPct val="20000"/>
              </a:spcBef>
              <a:spcAft>
                <a:spcPct val="0"/>
              </a:spcAft>
              <a:buSzTx/>
              <a:buChar char="–"/>
              <a:defRPr kumimoji="0" lang="es-ES" altLang="en-US"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Arial" pitchFamily="34"/>
                <a:cs typeface="+mn-cs"/>
                <a:sym typeface="Wingdings" charset="2"/>
              </a:defRPr>
            </a:pPr>
            <a:r>
              <a:rPr kumimoji="0" lang="es-ES" altLang="en-US"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Arial" pitchFamily="34"/>
                <a:cs typeface="+mn-cs"/>
                <a:sym typeface="Wingdings" charset="2"/>
              </a:rPr>
              <a:t>Cuarto nivel</a:t>
            </a:r>
          </a:p>
          <a:p>
            <a:pPr marL="2057400" marR="0" lvl="4" indent="-228600" algn="l" defTabSz="914400" fontAlgn="base">
              <a:lnSpc>
                <a:spcPct val="100000"/>
              </a:lnSpc>
              <a:spcBef>
                <a:spcPct val="20000"/>
              </a:spcBef>
              <a:spcAft>
                <a:spcPct val="0"/>
              </a:spcAft>
              <a:buSzTx/>
              <a:buChar char="»"/>
              <a:defRPr kumimoji="0" lang="es-ES" altLang="en-US"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Arial" pitchFamily="34"/>
                <a:cs typeface="+mn-cs"/>
                <a:sym typeface="Wingdings" charset="2"/>
              </a:defRPr>
            </a:pPr>
            <a:r>
              <a:rPr kumimoji="0" lang="es-ES" altLang="en-US"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Arial" pitchFamily="34"/>
                <a:cs typeface="+mn-cs"/>
                <a:sym typeface="Wingdings" charset="2"/>
              </a:rPr>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defPPr>
              <a:defRPr lang="es-ES"/>
            </a:defPPr>
            <a:lvl1pPr marL="0" indent="0" algn="l" defTabSz="914400" rtl="0" eaLnBrk="0" fontAlgn="base" hangingPunct="0">
              <a:lnSpc>
                <a:spcPct val="100000"/>
              </a:lnSpc>
              <a:spcBef>
                <a:spcPct val="0"/>
              </a:spcBef>
              <a:spcAft>
                <a:spcPct val="0"/>
              </a:spcAft>
              <a:buClrTx/>
              <a:buSzTx/>
              <a:buFontTx/>
              <a:buNone/>
              <a:defRPr kumimoji="0" sz="1400" b="0" i="0" u="none" kern="1200" baseline="0">
                <a:solidFill>
                  <a:schemeClr val="tx1"/>
                </a:solidFill>
                <a:latin typeface="Arial" pitchFamily="34" charset="0"/>
                <a:ea typeface="Arial" pitchFamily="34" charset="0"/>
                <a:cs typeface="Arial" pitchFamily="34"/>
              </a:defRPr>
            </a:lvl1pPr>
          </a:lstStyle>
          <a:p>
            <a:pPr marL="0" marR="0" lvl="0" indent="0" algn="l" defTabSz="914400" rtl="0" eaLnBrk="1" fontAlgn="base" latinLnBrk="0" hangingPunct="1">
              <a:lnSpc>
                <a:spcPct val="100000"/>
              </a:lnSpc>
              <a:spcBef>
                <a:spcPct val="0"/>
              </a:spcBef>
              <a:spcAft>
                <a:spcPct val="0"/>
              </a:spcAft>
              <a:buClrTx/>
              <a:buSzTx/>
              <a:buFontTx/>
              <a:buNone/>
              <a:defRPr kumimoji="0" sz="1400" b="0" i="0" u="none" normalizeH="0" noProof="0">
                <a:solidFill>
                  <a:srgbClr val="000000"/>
                </a:solidFill>
                <a:uLnTx/>
                <a:uFillTx/>
                <a:latin typeface="Arial" pitchFamily="34" charset="0"/>
                <a:ea typeface="Arial" pitchFamily="34" charset="0"/>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defPPr>
              <a:defRPr lang="es-ES"/>
            </a:defPPr>
            <a:lvl1pPr marL="0" indent="0" algn="ctr" defTabSz="914400" rtl="0" eaLnBrk="0" fontAlgn="base" hangingPunct="0">
              <a:lnSpc>
                <a:spcPct val="100000"/>
              </a:lnSpc>
              <a:spcBef>
                <a:spcPct val="0"/>
              </a:spcBef>
              <a:spcAft>
                <a:spcPct val="0"/>
              </a:spcAft>
              <a:buClrTx/>
              <a:buSzTx/>
              <a:buFontTx/>
              <a:buNone/>
              <a:defRPr kumimoji="0" sz="1400" b="0" i="0" u="none" kern="1200" baseline="0">
                <a:solidFill>
                  <a:schemeClr val="tx1"/>
                </a:solidFill>
                <a:latin typeface="Arial" pitchFamily="34" charset="0"/>
                <a:ea typeface="Arial" pitchFamily="34" charset="0"/>
                <a:cs typeface="Arial" pitchFamily="34"/>
              </a:defRPr>
            </a:lvl1pPr>
          </a:lstStyle>
          <a:p>
            <a:pPr marL="0" marR="0" lvl="0" indent="0" algn="ctr" defTabSz="914400" rtl="0" eaLnBrk="1" fontAlgn="base" latinLnBrk="0" hangingPunct="1">
              <a:lnSpc>
                <a:spcPct val="100000"/>
              </a:lnSpc>
              <a:spcBef>
                <a:spcPct val="0"/>
              </a:spcBef>
              <a:spcAft>
                <a:spcPct val="0"/>
              </a:spcAft>
              <a:buClrTx/>
              <a:buSzTx/>
              <a:buFontTx/>
              <a:buNone/>
              <a:defRPr kumimoji="0" sz="1400" b="0" i="0" u="none" normalizeH="0" noProof="0">
                <a:solidFill>
                  <a:srgbClr val="000000"/>
                </a:solidFill>
                <a:uLnTx/>
                <a:uFillTx/>
                <a:latin typeface="Arial" pitchFamily="34" charset="0"/>
                <a:ea typeface="Arial" pitchFamily="34" charset="0"/>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numCol="1" compatLnSpc="1">
            <a:prstTxWarp prst="textNoShape">
              <a:avLst/>
            </a:prstTxWarp>
          </a:bodyPr>
          <a:lstStyle>
            <a:defPPr>
              <a:defRPr lang="es-ES"/>
            </a:defPPr>
            <a:lvl1pPr marL="0" indent="0" algn="r" defTabSz="914400" rtl="0" eaLnBrk="0" fontAlgn="base" hangingPunct="0">
              <a:lnSpc>
                <a:spcPct val="100000"/>
              </a:lnSpc>
              <a:spcBef>
                <a:spcPct val="0"/>
              </a:spcBef>
              <a:spcAft>
                <a:spcPct val="0"/>
              </a:spcAft>
              <a:buClrTx/>
              <a:buSzTx/>
              <a:buFontTx/>
              <a:buNone/>
              <a:defRPr kumimoji="0" lang="es-ES" altLang="en-US" sz="1400" b="0" i="0" u="none" kern="1200" baseline="0">
                <a:solidFill>
                  <a:schemeClr val="tx1"/>
                </a:solidFill>
                <a:latin typeface="Arial" pitchFamily="34" charset="0"/>
                <a:ea typeface="Arial" pitchFamily="34" charset="0"/>
                <a:cs typeface="Arial" pitchFamily="34"/>
              </a:defRPr>
            </a:lvl1pPr>
            <a:lvl2pPr marL="457200" indent="0" algn="l" defTabSz="914400" rtl="0" eaLnBrk="0" fontAlgn="base" hangingPunct="0">
              <a:lnSpc>
                <a:spcPct val="100000"/>
              </a:lnSpc>
              <a:spcBef>
                <a:spcPct val="0"/>
              </a:spcBef>
              <a:spcAft>
                <a:spcPct val="0"/>
              </a:spcAft>
              <a:buClrTx/>
              <a:buSzTx/>
              <a:buFontTx/>
              <a:buNone/>
              <a:defRPr kumimoji="0" lang="es-ES" altLang="en-US" sz="1800" b="0" i="0" u="none" kern="1200" baseline="0">
                <a:solidFill>
                  <a:schemeClr val="tx1"/>
                </a:solidFill>
                <a:effectLst/>
                <a:latin typeface="Arial" pitchFamily="34" charset="0"/>
                <a:ea typeface="Arial" pitchFamily="34" charset="0"/>
                <a:cs typeface="Arial" pitchFamily="34"/>
              </a:defRPr>
            </a:lvl2pPr>
            <a:lvl3pPr marL="914400" indent="0" algn="l" defTabSz="914400" rtl="0" eaLnBrk="0" fontAlgn="base" hangingPunct="0">
              <a:lnSpc>
                <a:spcPct val="100000"/>
              </a:lnSpc>
              <a:spcBef>
                <a:spcPct val="0"/>
              </a:spcBef>
              <a:spcAft>
                <a:spcPct val="0"/>
              </a:spcAft>
              <a:buClrTx/>
              <a:buSzTx/>
              <a:buFontTx/>
              <a:buNone/>
              <a:defRPr kumimoji="0" lang="es-ES" altLang="en-US" sz="1800" b="0" i="0" u="none" kern="1200" baseline="0">
                <a:solidFill>
                  <a:schemeClr val="tx1"/>
                </a:solidFill>
                <a:effectLst/>
                <a:latin typeface="Arial" pitchFamily="34" charset="0"/>
                <a:ea typeface="Arial" pitchFamily="34" charset="0"/>
                <a:cs typeface="Arial" pitchFamily="34"/>
              </a:defRPr>
            </a:lvl3pPr>
            <a:lvl4pPr marL="1371600" indent="0" algn="l" defTabSz="914400" rtl="0" eaLnBrk="0" fontAlgn="base" hangingPunct="0">
              <a:lnSpc>
                <a:spcPct val="100000"/>
              </a:lnSpc>
              <a:spcBef>
                <a:spcPct val="0"/>
              </a:spcBef>
              <a:spcAft>
                <a:spcPct val="0"/>
              </a:spcAft>
              <a:buClrTx/>
              <a:buSzTx/>
              <a:buFontTx/>
              <a:buNone/>
              <a:defRPr kumimoji="0" lang="es-ES" altLang="en-US" sz="1800" b="0" i="0" u="none" kern="1200" baseline="0">
                <a:solidFill>
                  <a:schemeClr val="tx1"/>
                </a:solidFill>
                <a:effectLst/>
                <a:latin typeface="Arial" pitchFamily="34" charset="0"/>
                <a:ea typeface="Arial" pitchFamily="34" charset="0"/>
                <a:cs typeface="Arial" pitchFamily="34"/>
              </a:defRPr>
            </a:lvl4pPr>
            <a:lvl5pPr marL="1828800" indent="0" algn="l" defTabSz="914400" rtl="0" eaLnBrk="0" fontAlgn="base" hangingPunct="0">
              <a:lnSpc>
                <a:spcPct val="100000"/>
              </a:lnSpc>
              <a:spcBef>
                <a:spcPct val="0"/>
              </a:spcBef>
              <a:spcAft>
                <a:spcPct val="0"/>
              </a:spcAft>
              <a:buClrTx/>
              <a:buSzTx/>
              <a:buFontTx/>
              <a:buNone/>
              <a:defRPr kumimoji="0" lang="es-ES" altLang="en-US" sz="1800" b="0" i="0" u="none" kern="1200" baseline="0">
                <a:solidFill>
                  <a:schemeClr val="tx1"/>
                </a:solidFill>
                <a:effectLst/>
                <a:latin typeface="Arial" pitchFamily="34" charset="0"/>
                <a:ea typeface="Arial" pitchFamily="34" charset="0"/>
                <a:cs typeface="Arial" pitchFamily="34"/>
              </a:defRPr>
            </a:lvl5pPr>
          </a:lstStyle>
          <a:p>
            <a:pPr marL="0" lvl="0" indent="0" algn="r" defTabSz="914400" eaLnBrk="1" fontAlgn="base" hangingPunct="1">
              <a:lnSpc>
                <a:spcPct val="100000"/>
              </a:lnSpc>
              <a:spcBef>
                <a:spcPct val="0"/>
              </a:spcBef>
              <a:spcAft>
                <a:spcPct val="0"/>
              </a:spcAft>
              <a:buSzTx/>
              <a:buNone/>
              <a:defRPr kumimoji="0" lang="es-ES" altLang="en-US" sz="1400" b="0" i="0" u="none" normalizeH="0" baseline="0" noProof="0">
                <a:solidFill>
                  <a:srgbClr val="000000"/>
                </a:solidFill>
                <a:uLnTx/>
                <a:uFillTx/>
                <a:latin typeface="Arial" pitchFamily="34"/>
                <a:ea typeface="Arial" pitchFamily="34"/>
              </a:defRPr>
            </a:pPr>
            <a:fld id="{D4BCD9AF-B315-4499-97D6-12692CAE958B}" type="slidenum">
              <a:rPr kumimoji="0" lang="es-ES" altLang="en-US" sz="1400" b="0" i="0" u="none" normalizeH="0" baseline="0" noProof="0">
                <a:solidFill>
                  <a:srgbClr val="000000"/>
                </a:solidFill>
                <a:uLnTx/>
                <a:uFillTx/>
                <a:latin typeface="Arial" pitchFamily="34"/>
                <a:ea typeface="Arial" pitchFamily="34"/>
              </a:rPr>
              <a:t>*</a:t>
            </a:fld>
            <a:endParaRPr sz="1400"/>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ransition/>
  <p:timing/>
  <p:txStyles>
    <p:titleStyle>
      <a:lvl1pPr marL="0" indent="0" algn="ctr" defTabSz="914400" rtl="0" eaLnBrk="0" fontAlgn="base" hangingPunct="0">
        <a:lnSpc>
          <a:spcPct val="100000"/>
        </a:lnSpc>
        <a:spcBef>
          <a:spcPct val="0"/>
        </a:spcBef>
        <a:spcAft>
          <a:spcPct val="0"/>
        </a:spcAft>
        <a:buClrTx/>
        <a:buSzTx/>
        <a:buFontTx/>
        <a:buNone/>
        <a:defRPr kumimoji="0" sz="4400" b="0" i="0" u="none" baseline="0">
          <a:solidFill>
            <a:schemeClr val="tx2"/>
          </a:solidFill>
          <a:effectLst/>
          <a:latin typeface="Arial" pitchFamily="34" charset="0"/>
          <a:ea typeface="Arial" pitchFamily="34" charset="0"/>
          <a:cs typeface="+mj-cs"/>
        </a:defRPr>
      </a:lvl1pPr>
    </p:titleStyle>
    <p:bodyStyle>
      <a:lvl1pPr marL="342900" indent="-342900" algn="l" defTabSz="914400" rtl="0" eaLnBrk="0" fontAlgn="base" hangingPunct="0">
        <a:lnSpc>
          <a:spcPct val="100000"/>
        </a:lnSpc>
        <a:spcBef>
          <a:spcPct val="20000"/>
        </a:spcBef>
        <a:spcAft>
          <a:spcPct val="0"/>
        </a:spcAft>
        <a:buClrTx/>
        <a:buSzTx/>
        <a:buFontTx/>
        <a:buChar char="•"/>
        <a:defRPr kumimoji="0" sz="3200" b="0" i="0" u="none"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sz="2800" b="0" i="0" u="none" baseline="0">
          <a:solidFill>
            <a:schemeClr val="tx1"/>
          </a:solidFill>
          <a:effectLst/>
          <a:latin typeface="+mn-lt"/>
          <a:ea typeface="Arial" pitchFamily="34" charset="0"/>
          <a:cs typeface="+mn-cs"/>
        </a:defRPr>
      </a:lvl2pPr>
      <a:lvl3pPr marL="1143000" indent="-228600" algn="l" defTabSz="914400" rtl="0" eaLnBrk="0" fontAlgn="base" hangingPunct="0">
        <a:lnSpc>
          <a:spcPct val="100000"/>
        </a:lnSpc>
        <a:spcBef>
          <a:spcPct val="20000"/>
        </a:spcBef>
        <a:spcAft>
          <a:spcPct val="0"/>
        </a:spcAft>
        <a:buClrTx/>
        <a:buSzTx/>
        <a:buFontTx/>
        <a:buChar char="•"/>
        <a:defRPr kumimoji="0" sz="2400" b="0" i="0" u="none" baseline="0">
          <a:solidFill>
            <a:schemeClr val="tx1"/>
          </a:solidFill>
          <a:effectLst/>
          <a:latin typeface="+mn-lt"/>
          <a:ea typeface="Arial" pitchFamily="34" charset="0"/>
          <a:cs typeface="+mn-cs"/>
        </a:defRPr>
      </a:lvl3pPr>
      <a:lvl4pPr marL="1600200" indent="-228600" algn="l" defTabSz="914400" rtl="0" eaLnBrk="0" fontAlgn="base" hangingPunct="0">
        <a:lnSpc>
          <a:spcPct val="100000"/>
        </a:lnSpc>
        <a:spcBef>
          <a:spcPct val="20000"/>
        </a:spcBef>
        <a:spcAft>
          <a:spcPct val="0"/>
        </a:spcAft>
        <a:buClrTx/>
        <a:buSzTx/>
        <a:buFontTx/>
        <a:buChar char="–"/>
        <a:defRPr kumimoji="0" sz="2000" b="0" i="0" u="none" baseline="0">
          <a:solidFill>
            <a:schemeClr val="tx1"/>
          </a:solidFill>
          <a:effectLst/>
          <a:latin typeface="+mn-lt"/>
          <a:ea typeface="Arial" pitchFamily="34" charset="0"/>
          <a:cs typeface="+mn-cs"/>
        </a:defRPr>
      </a:lvl4pPr>
      <a:lvl5pPr marL="2057400" indent="-228600" algn="l" defTabSz="914400" rtl="0" eaLnBrk="0" fontAlgn="base" hangingPunct="0">
        <a:lnSpc>
          <a:spcPct val="100000"/>
        </a:lnSpc>
        <a:spcBef>
          <a:spcPct val="20000"/>
        </a:spcBef>
        <a:spcAft>
          <a:spcPct val="0"/>
        </a:spcAft>
        <a:buClrTx/>
        <a:buSzTx/>
        <a:buFontTx/>
        <a:buChar char="»"/>
        <a:defRPr kumimoji="0" sz="2000" b="0" i="0" u="none" baseline="0">
          <a:solidFill>
            <a:schemeClr val="tx1"/>
          </a:solidFill>
          <a:effectLst/>
          <a:latin typeface="+mn-lt"/>
          <a:ea typeface="Arial" pitchFamily="34"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rotWithShape="0">
          <a:blip r:embed="rId12"/>
          <a:stretch>
            <a:fillRect/>
          </a:stretch>
        </a:blipFill>
      </p:bgPr>
    </p:bg>
    <p:spTree>
      <p:nvGrpSpPr>
        <p:cNvPr id="1" name=""/>
        <p:cNvGrpSpPr/>
        <p:nvPr/>
      </p:nvGrpSpPr>
      <p:grpSpPr/>
      <p:sp>
        <p:nvSpPr>
          <p:cNvPr id="1026" name="Rectangle 2"/>
          <p:cNvSpPr>
            <a:spLocks noGrp="1"/>
          </p:cNvSpPr>
          <p:nvPr>
            <p:ph type="title"/>
          </p:nvPr>
        </p:nvSpPr>
        <p:spPr>
          <a:xfrm>
            <a:off x="457200" y="274638"/>
            <a:ext cx="8229600" cy="1143000"/>
          </a:xfrm>
          <a:prstGeom prst="rect">
            <a:avLst/>
          </a:prstGeom>
          <a:noFill/>
          <a:ln>
            <a:noFill/>
            <a:miter lim="800000"/>
          </a:ln>
        </p:spPr>
        <p:txBody>
          <a:bodyPr anchor="ctr" anchorCtr="0"/>
          <a:lstStyle>
            <a:lvl1pPr marL="0" indent="0" algn="ctr" defTabSz="914400" rtl="0" eaLnBrk="0" fontAlgn="base" hangingPunct="0">
              <a:lnSpc>
                <a:spcPct val="100000"/>
              </a:lnSpc>
              <a:spcBef>
                <a:spcPct val="0"/>
              </a:spcBef>
              <a:spcAft>
                <a:spcPct val="0"/>
              </a:spcAft>
              <a:buClrTx/>
              <a:buSzTx/>
              <a:buFontTx/>
              <a:buNone/>
              <a:defRPr kumimoji="0" lang="es-ES" altLang="en-US" sz="4400" b="0" i="0" u="none" baseline="0">
                <a:solidFill>
                  <a:schemeClr val="tx2"/>
                </a:solidFill>
                <a:latin typeface="Arial" pitchFamily="34" charset="0"/>
                <a:ea typeface="Arial" pitchFamily="34" charset="0"/>
                <a:cs typeface="+mj-cs"/>
              </a:defRPr>
            </a:lvl1pPr>
          </a:lstStyle>
          <a:p>
            <a:pPr marL="0" marR="0" lvl="0" indent="0" algn="ctr" defTabSz="914400" fontAlgn="base">
              <a:lnSpc>
                <a:spcPct val="100000"/>
              </a:lnSpc>
              <a:spcBef>
                <a:spcPct val="0"/>
              </a:spcBef>
              <a:spcAft>
                <a:spcPct val="0"/>
              </a:spcAft>
              <a:buSzTx/>
              <a:buNone/>
              <a:defRPr kumimoji="0" lang="es-ES" altLang="en-US" sz="4400" b="0" i="0" u="none" strike="noStrike" cap="none" spc="0" normalizeH="0" baseline="0" noProof="0">
                <a:ln w="9525" cap="flat" cmpd="sng" algn="ctr">
                  <a:noFill/>
                  <a:prstDash val="solid"/>
                  <a:round/>
                  <a:headEnd type="none" w="med" len="med"/>
                  <a:tailEnd type="none" w="med" len="med"/>
                </a:ln>
                <a:solidFill>
                  <a:srgbClr val="000000"/>
                </a:solidFill>
                <a:uLnTx/>
                <a:uFillTx/>
                <a:latin typeface="Arial" pitchFamily="34"/>
                <a:ea typeface="Arial" pitchFamily="34"/>
                <a:cs typeface="+mj-cs"/>
                <a:sym typeface="Wingdings" charset="2"/>
              </a:defRPr>
            </a:pPr>
            <a:r>
              <a:rPr kumimoji="0" lang="es-ES" altLang="en-US" sz="4400" b="0" i="0" u="none" strike="noStrike" cap="none" spc="0" normalizeH="0" baseline="0" noProof="0">
                <a:ln w="9525" cap="flat" cmpd="sng" algn="ctr">
                  <a:noFill/>
                  <a:prstDash val="solid"/>
                  <a:round/>
                  <a:headEnd type="none" w="med" len="med"/>
                  <a:tailEnd type="none" w="med" len="med"/>
                </a:ln>
                <a:solidFill>
                  <a:srgbClr val="000000"/>
                </a:solidFill>
                <a:uLnTx/>
                <a:uFillTx/>
                <a:latin typeface="Arial" pitchFamily="34"/>
                <a:ea typeface="Arial" pitchFamily="34"/>
                <a:cs typeface="+mj-cs"/>
                <a:sym typeface="Wingdings" charset="2"/>
              </a:rPr>
              <a:t>Haga clic para cambiar el estilo de título	</a:t>
            </a:r>
          </a:p>
        </p:txBody>
      </p:sp>
      <p:sp>
        <p:nvSpPr>
          <p:cNvPr id="1027" name="Rectangle 3"/>
          <p:cNvSpPr>
            <a:spLocks noGrp="1"/>
          </p:cNvSpPr>
          <p:nvPr>
            <p:ph type="body" idx="1"/>
          </p:nvPr>
        </p:nvSpPr>
        <p:spPr>
          <a:xfrm>
            <a:off x="457200" y="1600200"/>
            <a:ext cx="8229600" cy="4525963"/>
          </a:xfrm>
          <a:prstGeom prst="rect">
            <a:avLst/>
          </a:prstGeom>
          <a:noFill/>
          <a:ln>
            <a:noFill/>
            <a:miter lim="800000"/>
          </a:ln>
        </p:spPr>
        <p:txBody>
          <a:bodyPr/>
          <a:lstStyle>
            <a:lvl1pPr marL="342900" indent="-342900" algn="l" defTabSz="914400" rtl="0" eaLnBrk="0" fontAlgn="base" hangingPunct="0">
              <a:lnSpc>
                <a:spcPct val="100000"/>
              </a:lnSpc>
              <a:spcBef>
                <a:spcPct val="20000"/>
              </a:spcBef>
              <a:spcAft>
                <a:spcPct val="0"/>
              </a:spcAft>
              <a:buClrTx/>
              <a:buSzTx/>
              <a:buFontTx/>
              <a:buChar char="•"/>
              <a:defRPr kumimoji="0" lang="es-ES" altLang="en-US" sz="32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lang="es-ES" altLang="en-US" sz="2800" b="0" i="0" u="none" baseline="0">
                <a:solidFill>
                  <a:schemeClr val="tx1"/>
                </a:solidFill>
                <a:latin typeface="+mn-lt"/>
                <a:ea typeface="Arial" pitchFamily="34" charset="0"/>
                <a:cs typeface="+mn-cs"/>
              </a:defRPr>
            </a:lvl2pPr>
            <a:lvl3pPr marL="1143000" indent="-228600" algn="l" defTabSz="914400" rtl="0" eaLnBrk="0" fontAlgn="base" hangingPunct="0">
              <a:lnSpc>
                <a:spcPct val="100000"/>
              </a:lnSpc>
              <a:spcBef>
                <a:spcPct val="20000"/>
              </a:spcBef>
              <a:spcAft>
                <a:spcPct val="0"/>
              </a:spcAft>
              <a:buClrTx/>
              <a:buSzTx/>
              <a:buFontTx/>
              <a:buChar char="•"/>
              <a:defRPr kumimoji="0" lang="es-ES" altLang="en-US" sz="2400" b="0" i="0" u="none" baseline="0">
                <a:solidFill>
                  <a:schemeClr val="tx1"/>
                </a:solidFill>
                <a:latin typeface="+mn-lt"/>
                <a:ea typeface="Arial" pitchFamily="34" charset="0"/>
                <a:cs typeface="+mn-cs"/>
              </a:defRPr>
            </a:lvl3pPr>
            <a:lvl4pPr marL="1600200" indent="-228600" algn="l" defTabSz="914400" rtl="0" eaLnBrk="0" fontAlgn="base" hangingPunct="0">
              <a:lnSpc>
                <a:spcPct val="100000"/>
              </a:lnSpc>
              <a:spcBef>
                <a:spcPct val="20000"/>
              </a:spcBef>
              <a:spcAft>
                <a:spcPct val="0"/>
              </a:spcAft>
              <a:buClrTx/>
              <a:buSzTx/>
              <a:buFontTx/>
              <a:buChar char="–"/>
              <a:defRPr kumimoji="0" lang="es-ES" altLang="en-US" sz="2000" b="0" i="0" u="none" baseline="0">
                <a:solidFill>
                  <a:schemeClr val="tx1"/>
                </a:solidFill>
                <a:latin typeface="+mn-lt"/>
                <a:ea typeface="Arial" pitchFamily="34" charset="0"/>
                <a:cs typeface="+mn-cs"/>
              </a:defRPr>
            </a:lvl4pPr>
            <a:lvl5pPr marL="2057400" indent="-228600" algn="l" defTabSz="914400" rtl="0" eaLnBrk="0" fontAlgn="base" hangingPunct="0">
              <a:lnSpc>
                <a:spcPct val="100000"/>
              </a:lnSpc>
              <a:spcBef>
                <a:spcPct val="20000"/>
              </a:spcBef>
              <a:spcAft>
                <a:spcPct val="0"/>
              </a:spcAft>
              <a:buClrTx/>
              <a:buSzTx/>
              <a:buFontTx/>
              <a:buChar char="»"/>
              <a:defRPr kumimoji="0" lang="es-ES" altLang="en-US" sz="2000" b="0" i="0" u="none" baseline="0">
                <a:solidFill>
                  <a:schemeClr val="tx1"/>
                </a:solidFill>
                <a:latin typeface="+mn-lt"/>
                <a:ea typeface="Arial" pitchFamily="34" charset="0"/>
                <a:cs typeface="+mn-cs"/>
              </a:defRPr>
            </a:lvl5pPr>
            <a:lvl6pPr marL="2514600" indent="-228600" algn="l" rtl="0" fontAlgn="base">
              <a:spcBef>
                <a:spcPct val="20000"/>
              </a:spcBef>
              <a:spcAft>
                <a:spcPct val="0"/>
              </a:spcAft>
              <a:buChar char="»"/>
              <a:defRPr lang="es-ES" altLang="en-US" sz="2000">
                <a:solidFill>
                  <a:schemeClr val="tx1"/>
                </a:solidFill>
                <a:latin typeface="+mn-lt"/>
                <a:cs typeface="+mn-cs"/>
              </a:defRPr>
            </a:lvl6pPr>
            <a:lvl7pPr marL="2971800" indent="-228600" algn="l" rtl="0" fontAlgn="base">
              <a:spcBef>
                <a:spcPct val="20000"/>
              </a:spcBef>
              <a:spcAft>
                <a:spcPct val="0"/>
              </a:spcAft>
              <a:buChar char="»"/>
              <a:defRPr lang="es-ES" altLang="en-US" sz="2000">
                <a:solidFill>
                  <a:schemeClr val="tx1"/>
                </a:solidFill>
                <a:latin typeface="+mn-lt"/>
                <a:cs typeface="+mn-cs"/>
              </a:defRPr>
            </a:lvl7pPr>
            <a:lvl8pPr marL="3429000" indent="-228600" algn="l" rtl="0" fontAlgn="base">
              <a:spcBef>
                <a:spcPct val="20000"/>
              </a:spcBef>
              <a:spcAft>
                <a:spcPct val="0"/>
              </a:spcAft>
              <a:buChar char="»"/>
              <a:defRPr lang="es-ES" altLang="en-US" sz="2000">
                <a:solidFill>
                  <a:schemeClr val="tx1"/>
                </a:solidFill>
                <a:latin typeface="+mn-lt"/>
                <a:cs typeface="+mn-cs"/>
              </a:defRPr>
            </a:lvl8pPr>
            <a:lvl9pPr marL="3886200" indent="-228600" algn="l" rtl="0" fontAlgn="base">
              <a:spcBef>
                <a:spcPct val="20000"/>
              </a:spcBef>
              <a:spcAft>
                <a:spcPct val="0"/>
              </a:spcAft>
              <a:buChar char="»"/>
              <a:defRPr lang="es-ES" altLang="en-US" sz="2000">
                <a:solidFill>
                  <a:schemeClr val="tx1"/>
                </a:solidFill>
                <a:latin typeface="+mn-lt"/>
                <a:cs typeface="+mn-cs"/>
              </a:defRPr>
            </a:lvl9pPr>
          </a:lstStyle>
          <a:p>
            <a:pPr marL="342900" marR="0" lvl="0" indent="-342900" algn="l" defTabSz="914400" fontAlgn="base">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Haga clic para modificar el estilo de texto del patrón</a:t>
            </a:r>
          </a:p>
          <a:p>
            <a:pPr marL="742950" marR="0" lvl="1" indent="-285750" algn="l" defTabSz="914400" fontAlgn="base">
              <a:lnSpc>
                <a:spcPct val="100000"/>
              </a:lnSpc>
              <a:spcBef>
                <a:spcPct val="20000"/>
              </a:spcBef>
              <a:spcAft>
                <a:spcPct val="0"/>
              </a:spcAft>
              <a:buSzTx/>
              <a:buChar char="–"/>
              <a:defRPr kumimoji="0" lang="es-ES" altLang="en-US" sz="28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Arial" pitchFamily="34"/>
                <a:cs typeface="+mn-cs"/>
                <a:sym typeface="Wingdings" charset="2"/>
              </a:defRPr>
            </a:pPr>
            <a:r>
              <a:rPr kumimoji="0" lang="es-ES" altLang="en-US" sz="28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Arial" pitchFamily="34"/>
                <a:cs typeface="+mn-cs"/>
                <a:sym typeface="Wingdings" charset="2"/>
              </a:rPr>
              <a:t>Segundo nivel</a:t>
            </a:r>
          </a:p>
          <a:p>
            <a:pPr marL="1143000" marR="0" lvl="2" indent="-228600" algn="l" defTabSz="914400" fontAlgn="base">
              <a:lnSpc>
                <a:spcPct val="100000"/>
              </a:lnSpc>
              <a:spcBef>
                <a:spcPct val="20000"/>
              </a:spcBef>
              <a:spcAft>
                <a:spcPct val="0"/>
              </a:spcAft>
              <a:buSzTx/>
              <a:buChar char="•"/>
              <a:defRPr kumimoji="0" lang="es-ES" altLang="en-US" sz="2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Arial" pitchFamily="34"/>
                <a:cs typeface="+mn-cs"/>
                <a:sym typeface="Wingdings" charset="2"/>
              </a:defRPr>
            </a:pPr>
            <a:r>
              <a:rPr kumimoji="0" lang="es-ES" altLang="en-US" sz="2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Arial" pitchFamily="34"/>
                <a:cs typeface="+mn-cs"/>
                <a:sym typeface="Wingdings" charset="2"/>
              </a:rPr>
              <a:t>Tercer nivel</a:t>
            </a:r>
          </a:p>
          <a:p>
            <a:pPr marL="1600200" marR="0" lvl="3" indent="-228600" algn="l" defTabSz="914400" fontAlgn="base">
              <a:lnSpc>
                <a:spcPct val="100000"/>
              </a:lnSpc>
              <a:spcBef>
                <a:spcPct val="20000"/>
              </a:spcBef>
              <a:spcAft>
                <a:spcPct val="0"/>
              </a:spcAft>
              <a:buSzTx/>
              <a:buChar char="–"/>
              <a:defRPr kumimoji="0" lang="es-ES" altLang="en-US"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Arial" pitchFamily="34"/>
                <a:cs typeface="+mn-cs"/>
                <a:sym typeface="Wingdings" charset="2"/>
              </a:defRPr>
            </a:pPr>
            <a:r>
              <a:rPr kumimoji="0" lang="es-ES" altLang="en-US"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Arial" pitchFamily="34"/>
                <a:cs typeface="+mn-cs"/>
                <a:sym typeface="Wingdings" charset="2"/>
              </a:rPr>
              <a:t>Cuarto nivel</a:t>
            </a:r>
          </a:p>
          <a:p>
            <a:pPr marL="2057400" marR="0" lvl="4" indent="-228600" algn="l" defTabSz="914400" fontAlgn="base">
              <a:lnSpc>
                <a:spcPct val="100000"/>
              </a:lnSpc>
              <a:spcBef>
                <a:spcPct val="20000"/>
              </a:spcBef>
              <a:spcAft>
                <a:spcPct val="0"/>
              </a:spcAft>
              <a:buSzTx/>
              <a:buChar char="»"/>
              <a:defRPr kumimoji="0" lang="es-ES" altLang="en-US"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Arial" pitchFamily="34"/>
                <a:cs typeface="+mn-cs"/>
                <a:sym typeface="Wingdings" charset="2"/>
              </a:defRPr>
            </a:pPr>
            <a:r>
              <a:rPr kumimoji="0" lang="es-ES" altLang="en-US"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Arial" pitchFamily="34"/>
                <a:cs typeface="+mn-cs"/>
                <a:sym typeface="Wingdings" charset="2"/>
              </a:rPr>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defPPr>
              <a:defRPr lang="es-ES"/>
            </a:defPPr>
            <a:lvl1pPr marL="0" indent="0" algn="l" defTabSz="914400" rtl="0" eaLnBrk="0" fontAlgn="base" hangingPunct="0">
              <a:lnSpc>
                <a:spcPct val="100000"/>
              </a:lnSpc>
              <a:spcBef>
                <a:spcPct val="0"/>
              </a:spcBef>
              <a:spcAft>
                <a:spcPct val="0"/>
              </a:spcAft>
              <a:buClrTx/>
              <a:buSzTx/>
              <a:buFontTx/>
              <a:buNone/>
              <a:defRPr kumimoji="0" sz="1400" b="0" i="0" u="none" kern="1200" baseline="0">
                <a:solidFill>
                  <a:schemeClr val="tx1"/>
                </a:solidFill>
                <a:latin typeface="Arial" pitchFamily="34" charset="0"/>
                <a:ea typeface="Arial" pitchFamily="34" charset="0"/>
                <a:cs typeface="Arial" pitchFamily="34"/>
              </a:defRPr>
            </a:lvl1pPr>
          </a:lstStyle>
          <a:p>
            <a:pPr marL="0" marR="0" lvl="0" indent="0" algn="l" defTabSz="914400" rtl="0" eaLnBrk="1" fontAlgn="base" latinLnBrk="0" hangingPunct="1">
              <a:lnSpc>
                <a:spcPct val="100000"/>
              </a:lnSpc>
              <a:spcBef>
                <a:spcPct val="0"/>
              </a:spcBef>
              <a:spcAft>
                <a:spcPct val="0"/>
              </a:spcAft>
              <a:buClrTx/>
              <a:buSzTx/>
              <a:buFontTx/>
              <a:buNone/>
              <a:defRPr kumimoji="0" sz="1400" b="0" i="0" u="none" normalizeH="0" noProof="0">
                <a:solidFill>
                  <a:srgbClr val="000000"/>
                </a:solidFill>
                <a:uLnTx/>
                <a:uFillTx/>
                <a:latin typeface="Arial" pitchFamily="34" charset="0"/>
                <a:ea typeface="Arial" pitchFamily="34" charset="0"/>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defPPr>
              <a:defRPr lang="es-ES"/>
            </a:defPPr>
            <a:lvl1pPr marL="0" indent="0" algn="ctr" defTabSz="914400" rtl="0" eaLnBrk="0" fontAlgn="base" hangingPunct="0">
              <a:lnSpc>
                <a:spcPct val="100000"/>
              </a:lnSpc>
              <a:spcBef>
                <a:spcPct val="0"/>
              </a:spcBef>
              <a:spcAft>
                <a:spcPct val="0"/>
              </a:spcAft>
              <a:buClrTx/>
              <a:buSzTx/>
              <a:buFontTx/>
              <a:buNone/>
              <a:defRPr kumimoji="0" sz="1400" b="0" i="0" u="none" kern="1200" baseline="0">
                <a:solidFill>
                  <a:schemeClr val="tx1"/>
                </a:solidFill>
                <a:latin typeface="Arial" pitchFamily="34" charset="0"/>
                <a:ea typeface="Arial" pitchFamily="34" charset="0"/>
                <a:cs typeface="Arial" pitchFamily="34"/>
              </a:defRPr>
            </a:lvl1pPr>
          </a:lstStyle>
          <a:p>
            <a:pPr marL="0" marR="0" lvl="0" indent="0" algn="ctr" defTabSz="914400" rtl="0" eaLnBrk="1" fontAlgn="base" latinLnBrk="0" hangingPunct="1">
              <a:lnSpc>
                <a:spcPct val="100000"/>
              </a:lnSpc>
              <a:spcBef>
                <a:spcPct val="0"/>
              </a:spcBef>
              <a:spcAft>
                <a:spcPct val="0"/>
              </a:spcAft>
              <a:buClrTx/>
              <a:buSzTx/>
              <a:buFontTx/>
              <a:buNone/>
              <a:defRPr kumimoji="0" sz="1400" b="0" i="0" u="none" normalizeH="0" noProof="0">
                <a:solidFill>
                  <a:srgbClr val="000000"/>
                </a:solidFill>
                <a:uLnTx/>
                <a:uFillTx/>
                <a:latin typeface="Arial" pitchFamily="34" charset="0"/>
                <a:ea typeface="Arial" pitchFamily="34" charset="0"/>
              </a:defRPr>
            </a:pPr>
            <a:endParaRPr kumimoji="0" lang="es-ES" sz="14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numCol="1" compatLnSpc="1">
            <a:prstTxWarp prst="textNoShape">
              <a:avLst/>
            </a:prstTxWarp>
          </a:bodyPr>
          <a:lstStyle>
            <a:defPPr>
              <a:defRPr lang="es-ES"/>
            </a:defPPr>
            <a:lvl1pPr marL="0" indent="0" algn="r" defTabSz="914400" rtl="0" eaLnBrk="0" fontAlgn="base" hangingPunct="0">
              <a:lnSpc>
                <a:spcPct val="100000"/>
              </a:lnSpc>
              <a:spcBef>
                <a:spcPct val="0"/>
              </a:spcBef>
              <a:spcAft>
                <a:spcPct val="0"/>
              </a:spcAft>
              <a:buClrTx/>
              <a:buSzTx/>
              <a:buFontTx/>
              <a:buNone/>
              <a:defRPr kumimoji="0" lang="es-ES" altLang="en-US" sz="1400" b="0" i="0" u="none" kern="1200" baseline="0">
                <a:solidFill>
                  <a:schemeClr val="tx1"/>
                </a:solidFill>
                <a:latin typeface="Arial" pitchFamily="34" charset="0"/>
                <a:ea typeface="Arial" pitchFamily="34" charset="0"/>
                <a:cs typeface="Arial" pitchFamily="34"/>
              </a:defRPr>
            </a:lvl1pPr>
            <a:lvl2pPr marL="457200" indent="0" algn="l" defTabSz="914400" rtl="0" eaLnBrk="0" fontAlgn="base" hangingPunct="0">
              <a:lnSpc>
                <a:spcPct val="100000"/>
              </a:lnSpc>
              <a:spcBef>
                <a:spcPct val="0"/>
              </a:spcBef>
              <a:spcAft>
                <a:spcPct val="0"/>
              </a:spcAft>
              <a:buClrTx/>
              <a:buSzTx/>
              <a:buFontTx/>
              <a:buNone/>
              <a:defRPr kumimoji="0" lang="es-ES" altLang="en-US" sz="1800" b="0" i="0" u="none" kern="1200" baseline="0">
                <a:solidFill>
                  <a:schemeClr val="tx1"/>
                </a:solidFill>
                <a:effectLst/>
                <a:latin typeface="Arial" pitchFamily="34" charset="0"/>
                <a:ea typeface="Arial" pitchFamily="34" charset="0"/>
                <a:cs typeface="Arial" pitchFamily="34"/>
              </a:defRPr>
            </a:lvl2pPr>
            <a:lvl3pPr marL="914400" indent="0" algn="l" defTabSz="914400" rtl="0" eaLnBrk="0" fontAlgn="base" hangingPunct="0">
              <a:lnSpc>
                <a:spcPct val="100000"/>
              </a:lnSpc>
              <a:spcBef>
                <a:spcPct val="0"/>
              </a:spcBef>
              <a:spcAft>
                <a:spcPct val="0"/>
              </a:spcAft>
              <a:buClrTx/>
              <a:buSzTx/>
              <a:buFontTx/>
              <a:buNone/>
              <a:defRPr kumimoji="0" lang="es-ES" altLang="en-US" sz="1800" b="0" i="0" u="none" kern="1200" baseline="0">
                <a:solidFill>
                  <a:schemeClr val="tx1"/>
                </a:solidFill>
                <a:effectLst/>
                <a:latin typeface="Arial" pitchFamily="34" charset="0"/>
                <a:ea typeface="Arial" pitchFamily="34" charset="0"/>
                <a:cs typeface="Arial" pitchFamily="34"/>
              </a:defRPr>
            </a:lvl3pPr>
            <a:lvl4pPr marL="1371600" indent="0" algn="l" defTabSz="914400" rtl="0" eaLnBrk="0" fontAlgn="base" hangingPunct="0">
              <a:lnSpc>
                <a:spcPct val="100000"/>
              </a:lnSpc>
              <a:spcBef>
                <a:spcPct val="0"/>
              </a:spcBef>
              <a:spcAft>
                <a:spcPct val="0"/>
              </a:spcAft>
              <a:buClrTx/>
              <a:buSzTx/>
              <a:buFontTx/>
              <a:buNone/>
              <a:defRPr kumimoji="0" lang="es-ES" altLang="en-US" sz="1800" b="0" i="0" u="none" kern="1200" baseline="0">
                <a:solidFill>
                  <a:schemeClr val="tx1"/>
                </a:solidFill>
                <a:effectLst/>
                <a:latin typeface="Arial" pitchFamily="34" charset="0"/>
                <a:ea typeface="Arial" pitchFamily="34" charset="0"/>
                <a:cs typeface="Arial" pitchFamily="34"/>
              </a:defRPr>
            </a:lvl4pPr>
            <a:lvl5pPr marL="1828800" indent="0" algn="l" defTabSz="914400" rtl="0" eaLnBrk="0" fontAlgn="base" hangingPunct="0">
              <a:lnSpc>
                <a:spcPct val="100000"/>
              </a:lnSpc>
              <a:spcBef>
                <a:spcPct val="0"/>
              </a:spcBef>
              <a:spcAft>
                <a:spcPct val="0"/>
              </a:spcAft>
              <a:buClrTx/>
              <a:buSzTx/>
              <a:buFontTx/>
              <a:buNone/>
              <a:defRPr kumimoji="0" lang="es-ES" altLang="en-US" sz="1800" b="0" i="0" u="none" kern="1200" baseline="0">
                <a:solidFill>
                  <a:schemeClr val="tx1"/>
                </a:solidFill>
                <a:effectLst/>
                <a:latin typeface="Arial" pitchFamily="34" charset="0"/>
                <a:ea typeface="Arial" pitchFamily="34" charset="0"/>
                <a:cs typeface="Arial" pitchFamily="34"/>
              </a:defRPr>
            </a:lvl5pPr>
          </a:lstStyle>
          <a:p>
            <a:pPr marL="0" lvl="0" indent="0" algn="r" defTabSz="914400" eaLnBrk="1" fontAlgn="base" hangingPunct="1">
              <a:lnSpc>
                <a:spcPct val="100000"/>
              </a:lnSpc>
              <a:spcBef>
                <a:spcPct val="0"/>
              </a:spcBef>
              <a:spcAft>
                <a:spcPct val="0"/>
              </a:spcAft>
              <a:buSzTx/>
              <a:buNone/>
              <a:defRPr kumimoji="0" lang="es-ES" altLang="en-US" sz="1400" b="0" i="0" u="none" normalizeH="0" baseline="0" noProof="0">
                <a:solidFill>
                  <a:srgbClr val="000000"/>
                </a:solidFill>
                <a:uLnTx/>
                <a:uFillTx/>
                <a:latin typeface="Arial" pitchFamily="34"/>
                <a:ea typeface="Arial" pitchFamily="34"/>
              </a:defRPr>
            </a:pPr>
            <a:fld id="{D4BCD9AF-B315-4499-97D6-12692CAE958B}" type="slidenum">
              <a:rPr kumimoji="0" lang="es-ES" altLang="en-US" sz="1400" b="0" i="0" u="none" normalizeH="0" baseline="0" noProof="0">
                <a:solidFill>
                  <a:srgbClr val="000000"/>
                </a:solidFill>
                <a:uLnTx/>
                <a:uFillTx/>
                <a:latin typeface="Arial" pitchFamily="34"/>
                <a:ea typeface="Arial" pitchFamily="34"/>
              </a:rPr>
              <a:t>*</a:t>
            </a:fld>
            <a:endParaRPr sz="1400"/>
          </a:p>
        </p:txBody>
      </p:sp>
    </p:spTree>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ransition/>
  <p:timing/>
  <p:txStyles>
    <p:titleStyle>
      <a:lvl1pPr marL="0" indent="0" algn="ctr" defTabSz="914400" rtl="0" eaLnBrk="0" fontAlgn="base" hangingPunct="0">
        <a:lnSpc>
          <a:spcPct val="100000"/>
        </a:lnSpc>
        <a:spcBef>
          <a:spcPct val="0"/>
        </a:spcBef>
        <a:spcAft>
          <a:spcPct val="0"/>
        </a:spcAft>
        <a:buClrTx/>
        <a:buSzTx/>
        <a:buFontTx/>
        <a:buNone/>
        <a:defRPr kumimoji="0" sz="4400" b="0" i="0" u="none" baseline="0">
          <a:solidFill>
            <a:schemeClr val="tx2"/>
          </a:solidFill>
          <a:effectLst/>
          <a:latin typeface="Arial" pitchFamily="34" charset="0"/>
          <a:ea typeface="Arial" pitchFamily="34" charset="0"/>
          <a:cs typeface="+mj-cs"/>
        </a:defRPr>
      </a:lvl1pPr>
    </p:titleStyle>
    <p:bodyStyle>
      <a:lvl1pPr marL="342900" indent="-342900" algn="l" defTabSz="914400" rtl="0" eaLnBrk="0" fontAlgn="base" hangingPunct="0">
        <a:lnSpc>
          <a:spcPct val="100000"/>
        </a:lnSpc>
        <a:spcBef>
          <a:spcPct val="20000"/>
        </a:spcBef>
        <a:spcAft>
          <a:spcPct val="0"/>
        </a:spcAft>
        <a:buClrTx/>
        <a:buSzTx/>
        <a:buFontTx/>
        <a:buChar char="•"/>
        <a:defRPr kumimoji="0" sz="3200" b="0" i="0" u="none"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sz="2800" b="0" i="0" u="none" baseline="0">
          <a:solidFill>
            <a:schemeClr val="tx1"/>
          </a:solidFill>
          <a:effectLst/>
          <a:latin typeface="+mn-lt"/>
          <a:ea typeface="Arial" pitchFamily="34" charset="0"/>
          <a:cs typeface="+mn-cs"/>
        </a:defRPr>
      </a:lvl2pPr>
      <a:lvl3pPr marL="1143000" indent="-228600" algn="l" defTabSz="914400" rtl="0" eaLnBrk="0" fontAlgn="base" hangingPunct="0">
        <a:lnSpc>
          <a:spcPct val="100000"/>
        </a:lnSpc>
        <a:spcBef>
          <a:spcPct val="20000"/>
        </a:spcBef>
        <a:spcAft>
          <a:spcPct val="0"/>
        </a:spcAft>
        <a:buClrTx/>
        <a:buSzTx/>
        <a:buFontTx/>
        <a:buChar char="•"/>
        <a:defRPr kumimoji="0" sz="2400" b="0" i="0" u="none" baseline="0">
          <a:solidFill>
            <a:schemeClr val="tx1"/>
          </a:solidFill>
          <a:effectLst/>
          <a:latin typeface="+mn-lt"/>
          <a:ea typeface="Arial" pitchFamily="34" charset="0"/>
          <a:cs typeface="+mn-cs"/>
        </a:defRPr>
      </a:lvl3pPr>
      <a:lvl4pPr marL="1600200" indent="-228600" algn="l" defTabSz="914400" rtl="0" eaLnBrk="0" fontAlgn="base" hangingPunct="0">
        <a:lnSpc>
          <a:spcPct val="100000"/>
        </a:lnSpc>
        <a:spcBef>
          <a:spcPct val="20000"/>
        </a:spcBef>
        <a:spcAft>
          <a:spcPct val="0"/>
        </a:spcAft>
        <a:buClrTx/>
        <a:buSzTx/>
        <a:buFontTx/>
        <a:buChar char="–"/>
        <a:defRPr kumimoji="0" sz="2000" b="0" i="0" u="none" baseline="0">
          <a:solidFill>
            <a:schemeClr val="tx1"/>
          </a:solidFill>
          <a:effectLst/>
          <a:latin typeface="+mn-lt"/>
          <a:ea typeface="Arial" pitchFamily="34" charset="0"/>
          <a:cs typeface="+mn-cs"/>
        </a:defRPr>
      </a:lvl4pPr>
      <a:lvl5pPr marL="2057400" indent="-228600" algn="l" defTabSz="914400" rtl="0" eaLnBrk="0" fontAlgn="base" hangingPunct="0">
        <a:lnSpc>
          <a:spcPct val="100000"/>
        </a:lnSpc>
        <a:spcBef>
          <a:spcPct val="20000"/>
        </a:spcBef>
        <a:spcAft>
          <a:spcPct val="0"/>
        </a:spcAft>
        <a:buClrTx/>
        <a:buSzTx/>
        <a:buFontTx/>
        <a:buChar char="»"/>
        <a:defRPr kumimoji="0" sz="2000" b="0" i="0" u="none" baseline="0">
          <a:solidFill>
            <a:schemeClr val="tx1"/>
          </a:solidFill>
          <a:effectLst/>
          <a:latin typeface="+mn-lt"/>
          <a:ea typeface="Arial" pitchFamily="34"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3">
            <a:lum/>
          </a:blip>
          <a:stretch>
            <a:fillRect/>
          </a:stretch>
        </a:blipFill>
        <a:effectLst/>
      </p:bgPr>
    </p:bg>
    <p:spTree>
      <p:nvGrpSpPr>
        <p:cNvPr id="1" name=""/>
        <p:cNvGrpSpPr/>
        <p:nvPr/>
      </p:nvGrpSpPr>
      <p:grpSpPr>
        <a:xfrm>
          <a:off x="0" y="0"/>
          <a: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stStyle>
          <a:p>
            <a:fld id="{53074F12-AA26-4AC8-9962-C36BB8F32554}" type="datetimeFigureOut">
              <a:rPr lang="en-US" smtClean="0"/>
              <a:t>7/2/2020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stStyle>
          <a:p>
            <a:fld id="{B82CCC60-E8CD-4174-8B1A-7DF615B22EEF}" type="slidenum">
              <a:rPr lang="en-US" smtClean="0"/>
              <a:t>‹#›</a:t>
            </a:fld>
            <a:endParaRPr lang="en-US"/>
          </a:p>
        </p:txBody>
      </p:sp>
      <p:sp>
        <p:nvSpPr>
          <p:cNvPr id="7" name="TextBox 6">
            <a:extLst>
              <a:ext uri="{FF2B5EF4-FFF2-40B4-BE49-F238E27FC236}">
                <a16:creationId xmlns="" xmlns:a16="http://schemas.microsoft.com/office/drawing/2014/main" id="{7B364F1B-2610-4915-B5CD-C31AECC93816}"/>
              </a:ext>
            </a:extLst>
          </p:cNvPr>
          <p:cNvSpPr txBox="1"/>
          <p:nvPr userDrawn="1"/>
        </p:nvSpPr>
        <p:spPr>
          <a:xfrm>
            <a:off x="-9150" y="5213747"/>
            <a:ext cx="8389625" cy="523220"/>
          </a:xfrm>
          <a:prstGeom prst="rect">
            <a:avLst/>
          </a:prstGeom>
          <a:noFill/>
        </p:spPr>
        <p:txBody>
          <a:bodyPr wrap="square" rtlCol="0">
            <a:spAutoFit/>
          </a:bodyPr>
          <a:lstStyle>
            <a:defPPr>
              <a:defRPr lang="en-US"/>
            </a:defPPr>
          </a:lstStyle>
          <a:p>
            <a:r>
              <a:rPr lang="en-US" sz="1400">
                <a:solidFill>
                  <a:schemeClr val="bg1">
                    <a:lumMod val="65000"/>
                  </a:schemeClr>
                </a:solidFill>
              </a:rPr>
              <a:t>This presentation uses a free template provided by FPPT.com</a:t>
            </a:r>
          </a:p>
          <a:p>
            <a:r>
              <a:rPr lang="en-US" sz="1400">
                <a:solidFill>
                  <a:schemeClr val="bg1">
                    <a:lumMod val="65000"/>
                  </a:schemeClr>
                </a:solidFill>
              </a:rPr>
              <a:t>www.free-power-point-templates.com</a:t>
            </a:r>
          </a:p>
        </p:txBody>
      </p:sp>
    </p:spTree>
    <p:extLst>
      <p:ext uri="{BB962C8B-B14F-4D97-AF65-F5344CB8AC3E}">
        <p14:creationId xmlns=""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ransition/>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3">
            <a:lum/>
          </a:blip>
          <a:stretch>
            <a:fillRect/>
          </a:stretch>
        </a:blipFill>
        <a:effectLst/>
      </p:bgPr>
    </p:bg>
    <p:spTree>
      <p:nvGrpSpPr>
        <p:cNvPr id="1" name=""/>
        <p:cNvGrpSpPr/>
        <p:nvPr/>
      </p:nvGrpSpPr>
      <p:grpSpPr>
        <a:xfrm>
          <a:off x="0" y="0"/>
          <a: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stStyle>
          <a:p>
            <a:fld id="{53074F12-AA26-4AC8-9962-C36BB8F32554}" type="datetimeFigureOut">
              <a:rPr lang="en-US" smtClean="0"/>
              <a:t>7/2/2020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stStyle>
          <a:p>
            <a:fld id="{B82CCC60-E8CD-4174-8B1A-7DF615B22EEF}" type="slidenum">
              <a:rPr lang="en-US" smtClean="0"/>
              <a:t>‹#›</a:t>
            </a:fld>
            <a:endParaRPr lang="en-US"/>
          </a:p>
        </p:txBody>
      </p:sp>
      <p:sp>
        <p:nvSpPr>
          <p:cNvPr id="7" name="TextBox 6">
            <a:extLst>
              <a:ext uri="{FF2B5EF4-FFF2-40B4-BE49-F238E27FC236}">
                <a16:creationId xmlns="" xmlns:a16="http://schemas.microsoft.com/office/drawing/2014/main" id="{7B364F1B-2610-4915-B5CD-C31AECC93816}"/>
              </a:ext>
            </a:extLst>
          </p:cNvPr>
          <p:cNvSpPr txBox="1"/>
          <p:nvPr userDrawn="1"/>
        </p:nvSpPr>
        <p:spPr>
          <a:xfrm>
            <a:off x="-9150" y="5213747"/>
            <a:ext cx="8389625" cy="523220"/>
          </a:xfrm>
          <a:prstGeom prst="rect">
            <a:avLst/>
          </a:prstGeom>
          <a:noFill/>
        </p:spPr>
        <p:txBody>
          <a:bodyPr wrap="square" rtlCol="0">
            <a:spAutoFit/>
          </a:bodyPr>
          <a:lstStyle>
            <a:defPPr>
              <a:defRPr lang="en-US"/>
            </a:defPPr>
          </a:lstStyle>
          <a:p>
            <a:r>
              <a:rPr lang="en-US" sz="1400">
                <a:solidFill>
                  <a:schemeClr val="bg1">
                    <a:lumMod val="65000"/>
                  </a:schemeClr>
                </a:solidFill>
              </a:rPr>
              <a:t>This presentation uses a free template provided by FPPT.com</a:t>
            </a:r>
          </a:p>
          <a:p>
            <a:r>
              <a:rPr lang="en-US" sz="1400">
                <a:solidFill>
                  <a:schemeClr val="bg1">
                    <a:lumMod val="65000"/>
                  </a:schemeClr>
                </a:solidFill>
              </a:rPr>
              <a:t>www.free-power-point-templates.com</a:t>
            </a:r>
          </a:p>
        </p:txBody>
      </p:sp>
    </p:spTree>
    <p:extLst>
      <p:ext uri="{BB962C8B-B14F-4D97-AF65-F5344CB8AC3E}">
        <p14:creationId xmlns=""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p:transition/>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accent1"/>
        </a:solidFill>
        <a:effectLst/>
      </p:bgPr>
    </p:bg>
    <p:spTree>
      <p:nvGrpSpPr>
        <p:cNvPr id="1" name="Shape 5"/>
        <p:cNvGrpSpPr/>
        <p:nvPr/>
      </p:nvGrpSpPr>
      <p:grpSpPr>
        <a:xfrm>
          <a:off x="0" y="0"/>
          <a:ext cx="0" cy="0"/>
        </a:xfrm>
      </p:grpSpPr>
      <p:sp>
        <p:nvSpPr>
          <p:cNvPr id="6" name="Google Shape;6;p1"/>
          <p:cNvSpPr txBox="1">
            <a:spLocks noGrp="1"/>
          </p:cNvSpPr>
          <p:nvPr>
            <p:ph type="title"/>
          </p:nvPr>
        </p:nvSpPr>
        <p:spPr>
          <a:xfrm>
            <a:off x="457200" y="594425"/>
            <a:ext cx="5215200" cy="716400"/>
          </a:xfrm>
          <a:prstGeom prst="rect">
            <a:avLst/>
          </a:prstGeom>
          <a:noFill/>
          <a:ln>
            <a:noFill/>
          </a:ln>
        </p:spPr>
        <p:txBody>
          <a:bodyPr spcFirstLastPara="1" wrap="square" lIns="0" tIns="0" rIns="0" bIns="0" anchor="b" anchorCtr="0">
            <a:noAutofit/>
          </a:bodyPr>
          <a:lstStyle>
            <a:lvl1pPr lvl="0" rtl="0">
              <a:lnSpc>
                <a:spcPct val="80000"/>
              </a:lnSpc>
              <a:spcBef>
                <a:spcPct val="0"/>
              </a:spcBef>
              <a:spcAft>
                <a:spcPct val="0"/>
              </a:spcAft>
              <a:buClr>
                <a:schemeClr val="dk1"/>
              </a:buClr>
              <a:buSzPts val="2800"/>
              <a:buFont typeface="Kulim Park"/>
              <a:buNone/>
              <a:defRPr sz="2800" b="1">
                <a:solidFill>
                  <a:schemeClr val="dk1"/>
                </a:solidFill>
                <a:latin typeface="Kulim Park"/>
                <a:ea typeface="Kulim Park"/>
                <a:cs typeface="Kulim Park"/>
                <a:sym typeface="Kulim Park"/>
              </a:defRPr>
            </a:lvl1pPr>
            <a:lvl2pPr lvl="1" rtl="0">
              <a:lnSpc>
                <a:spcPct val="80000"/>
              </a:lnSpc>
              <a:spcBef>
                <a:spcPct val="0"/>
              </a:spcBef>
              <a:spcAft>
                <a:spcPct val="0"/>
              </a:spcAft>
              <a:buClr>
                <a:schemeClr val="dk1"/>
              </a:buClr>
              <a:buSzPts val="2800"/>
              <a:buFont typeface="Kulim Park"/>
              <a:buNone/>
              <a:defRPr sz="2800" b="1">
                <a:solidFill>
                  <a:schemeClr val="dk1"/>
                </a:solidFill>
                <a:latin typeface="Kulim Park"/>
                <a:ea typeface="Kulim Park"/>
                <a:cs typeface="Kulim Park"/>
                <a:sym typeface="Kulim Park"/>
              </a:defRPr>
            </a:lvl2pPr>
            <a:lvl3pPr lvl="2" rtl="0">
              <a:lnSpc>
                <a:spcPct val="80000"/>
              </a:lnSpc>
              <a:spcBef>
                <a:spcPct val="0"/>
              </a:spcBef>
              <a:spcAft>
                <a:spcPct val="0"/>
              </a:spcAft>
              <a:buClr>
                <a:schemeClr val="dk1"/>
              </a:buClr>
              <a:buSzPts val="2800"/>
              <a:buFont typeface="Kulim Park"/>
              <a:buNone/>
              <a:defRPr sz="2800" b="1">
                <a:solidFill>
                  <a:schemeClr val="dk1"/>
                </a:solidFill>
                <a:latin typeface="Kulim Park"/>
                <a:ea typeface="Kulim Park"/>
                <a:cs typeface="Kulim Park"/>
                <a:sym typeface="Kulim Park"/>
              </a:defRPr>
            </a:lvl3pPr>
            <a:lvl4pPr lvl="3" rtl="0">
              <a:lnSpc>
                <a:spcPct val="80000"/>
              </a:lnSpc>
              <a:spcBef>
                <a:spcPct val="0"/>
              </a:spcBef>
              <a:spcAft>
                <a:spcPct val="0"/>
              </a:spcAft>
              <a:buClr>
                <a:schemeClr val="dk1"/>
              </a:buClr>
              <a:buSzPts val="2800"/>
              <a:buFont typeface="Kulim Park"/>
              <a:buNone/>
              <a:defRPr sz="2800" b="1">
                <a:solidFill>
                  <a:schemeClr val="dk1"/>
                </a:solidFill>
                <a:latin typeface="Kulim Park"/>
                <a:ea typeface="Kulim Park"/>
                <a:cs typeface="Kulim Park"/>
                <a:sym typeface="Kulim Park"/>
              </a:defRPr>
            </a:lvl4pPr>
            <a:lvl5pPr lvl="4" rtl="0">
              <a:lnSpc>
                <a:spcPct val="80000"/>
              </a:lnSpc>
              <a:spcBef>
                <a:spcPct val="0"/>
              </a:spcBef>
              <a:spcAft>
                <a:spcPct val="0"/>
              </a:spcAft>
              <a:buClr>
                <a:schemeClr val="dk1"/>
              </a:buClr>
              <a:buSzPts val="2800"/>
              <a:buFont typeface="Kulim Park"/>
              <a:buNone/>
              <a:defRPr sz="2800" b="1">
                <a:solidFill>
                  <a:schemeClr val="dk1"/>
                </a:solidFill>
                <a:latin typeface="Kulim Park"/>
                <a:ea typeface="Kulim Park"/>
                <a:cs typeface="Kulim Park"/>
                <a:sym typeface="Kulim Park"/>
              </a:defRPr>
            </a:lvl5pPr>
            <a:lvl6pPr lvl="5" rtl="0">
              <a:lnSpc>
                <a:spcPct val="80000"/>
              </a:lnSpc>
              <a:spcBef>
                <a:spcPct val="0"/>
              </a:spcBef>
              <a:spcAft>
                <a:spcPct val="0"/>
              </a:spcAft>
              <a:buClr>
                <a:schemeClr val="dk1"/>
              </a:buClr>
              <a:buSzPts val="2800"/>
              <a:buFont typeface="Kulim Park"/>
              <a:buNone/>
              <a:defRPr sz="2800" b="1">
                <a:solidFill>
                  <a:schemeClr val="dk1"/>
                </a:solidFill>
                <a:latin typeface="Kulim Park"/>
                <a:ea typeface="Kulim Park"/>
                <a:cs typeface="Kulim Park"/>
                <a:sym typeface="Kulim Park"/>
              </a:defRPr>
            </a:lvl6pPr>
            <a:lvl7pPr lvl="6" rtl="0">
              <a:lnSpc>
                <a:spcPct val="80000"/>
              </a:lnSpc>
              <a:spcBef>
                <a:spcPct val="0"/>
              </a:spcBef>
              <a:spcAft>
                <a:spcPct val="0"/>
              </a:spcAft>
              <a:buClr>
                <a:schemeClr val="dk1"/>
              </a:buClr>
              <a:buSzPts val="2800"/>
              <a:buFont typeface="Kulim Park"/>
              <a:buNone/>
              <a:defRPr sz="2800" b="1">
                <a:solidFill>
                  <a:schemeClr val="dk1"/>
                </a:solidFill>
                <a:latin typeface="Kulim Park"/>
                <a:ea typeface="Kulim Park"/>
                <a:cs typeface="Kulim Park"/>
                <a:sym typeface="Kulim Park"/>
              </a:defRPr>
            </a:lvl7pPr>
            <a:lvl8pPr lvl="7" rtl="0">
              <a:lnSpc>
                <a:spcPct val="80000"/>
              </a:lnSpc>
              <a:spcBef>
                <a:spcPct val="0"/>
              </a:spcBef>
              <a:spcAft>
                <a:spcPct val="0"/>
              </a:spcAft>
              <a:buClr>
                <a:schemeClr val="dk1"/>
              </a:buClr>
              <a:buSzPts val="2800"/>
              <a:buFont typeface="Kulim Park"/>
              <a:buNone/>
              <a:defRPr sz="2800" b="1">
                <a:solidFill>
                  <a:schemeClr val="dk1"/>
                </a:solidFill>
                <a:latin typeface="Kulim Park"/>
                <a:ea typeface="Kulim Park"/>
                <a:cs typeface="Kulim Park"/>
                <a:sym typeface="Kulim Park"/>
              </a:defRPr>
            </a:lvl8pPr>
            <a:lvl9pPr lvl="8" rtl="0">
              <a:lnSpc>
                <a:spcPct val="80000"/>
              </a:lnSpc>
              <a:spcBef>
                <a:spcPct val="0"/>
              </a:spcBef>
              <a:spcAft>
                <a:spcPct val="0"/>
              </a:spcAft>
              <a:buClr>
                <a:schemeClr val="dk1"/>
              </a:buClr>
              <a:buSzPts val="2800"/>
              <a:buFont typeface="Kulim Park"/>
              <a:buNone/>
              <a:defRPr sz="2800" b="1">
                <a:solidFill>
                  <a:schemeClr val="dk1"/>
                </a:solidFill>
                <a:latin typeface="Kulim Park"/>
                <a:ea typeface="Kulim Park"/>
                <a:cs typeface="Kulim Park"/>
                <a:sym typeface="Kulim Park"/>
              </a:defRPr>
            </a:lvl9pPr>
          </a:lstStyle>
          <a:p>
            <a:pPr marL="0" marR="0" lvl="0" indent="0" algn="l" defTabSz="914400" fontAlgn="auto">
              <a:lnSpc>
                <a:spcPct val="80000"/>
              </a:lnSpc>
              <a:spcBef>
                <a:spcPct val="0"/>
              </a:spcBef>
              <a:spcAft>
                <a:spcPct val="0"/>
              </a:spcAft>
              <a:buSzPts val="2800"/>
              <a:buNone/>
              <a:defRPr kumimoji="0" sz="2800" b="1"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a:ea typeface="Kulim Park"/>
                <a:cs typeface="Kulim Park"/>
                <a:sym typeface="Kulim Park"/>
              </a:defRPr>
            </a:pPr>
            <a:endParaRPr/>
          </a:p>
        </p:txBody>
      </p:sp>
      <p:sp>
        <p:nvSpPr>
          <p:cNvPr id="7" name="Google Shape;7;p1"/>
          <p:cNvSpPr txBox="1">
            <a:spLocks noGrp="1"/>
          </p:cNvSpPr>
          <p:nvPr>
            <p:ph type="body" idx="1"/>
          </p:nvPr>
        </p:nvSpPr>
        <p:spPr>
          <a:xfrm>
            <a:off x="457200" y="1592600"/>
            <a:ext cx="5215200" cy="2944800"/>
          </a:xfrm>
          <a:prstGeom prst="rect">
            <a:avLst/>
          </a:prstGeom>
          <a:noFill/>
          <a:ln>
            <a:noFill/>
          </a:ln>
        </p:spPr>
        <p:txBody>
          <a:bodyPr spcFirstLastPara="1" wrap="square" lIns="0" tIns="0" rIns="0" bIns="0" anchor="t" anchorCtr="0">
            <a:noAutofit/>
          </a:bodyPr>
          <a:lstStyle>
            <a:lvl1pPr marL="457200" lvl="0" indent="-368300" rtl="0">
              <a:lnSpc>
                <a:spcPct val="115000"/>
              </a:lnSpc>
              <a:spcBef>
                <a:spcPts val="600"/>
              </a:spcBef>
              <a:spcAft>
                <a:spcPct val="0"/>
              </a:spcAft>
              <a:buClr>
                <a:schemeClr val="accent4"/>
              </a:buClr>
              <a:buSzPts val="2200"/>
              <a:buFont typeface="Kulim Park Light"/>
              <a:buChar char="●"/>
              <a:defRPr sz="2200">
                <a:solidFill>
                  <a:schemeClr val="dk1"/>
                </a:solidFill>
                <a:latin typeface="Kulim Park Light"/>
                <a:ea typeface="Kulim Park Light"/>
                <a:cs typeface="Kulim Park Light"/>
                <a:sym typeface="Kulim Park Light"/>
              </a:defRPr>
            </a:lvl1pPr>
            <a:lvl2pPr marL="914400" lvl="1" indent="-368300" rtl="0">
              <a:lnSpc>
                <a:spcPct val="115000"/>
              </a:lnSpc>
              <a:spcBef>
                <a:spcPct val="0"/>
              </a:spcBef>
              <a:spcAft>
                <a:spcPct val="0"/>
              </a:spcAft>
              <a:buClr>
                <a:schemeClr val="accent5"/>
              </a:buClr>
              <a:buSzPts val="2200"/>
              <a:buFont typeface="Kulim Park Light"/>
              <a:buChar char="○"/>
              <a:defRPr sz="2200">
                <a:solidFill>
                  <a:schemeClr val="dk1"/>
                </a:solidFill>
                <a:latin typeface="Kulim Park Light"/>
                <a:ea typeface="Kulim Park Light"/>
                <a:cs typeface="Kulim Park Light"/>
                <a:sym typeface="Kulim Park Light"/>
              </a:defRPr>
            </a:lvl2pPr>
            <a:lvl3pPr marL="1371600" lvl="2" indent="-368300" rtl="0">
              <a:lnSpc>
                <a:spcPct val="115000"/>
              </a:lnSpc>
              <a:spcBef>
                <a:spcPct val="0"/>
              </a:spcBef>
              <a:spcAft>
                <a:spcPct val="0"/>
              </a:spcAft>
              <a:buClr>
                <a:schemeClr val="accent6"/>
              </a:buClr>
              <a:buSzPts val="2200"/>
              <a:buFont typeface="Kulim Park Light"/>
              <a:buChar char="■"/>
              <a:defRPr sz="2200">
                <a:solidFill>
                  <a:schemeClr val="dk1"/>
                </a:solidFill>
                <a:latin typeface="Kulim Park Light"/>
                <a:ea typeface="Kulim Park Light"/>
                <a:cs typeface="Kulim Park Light"/>
                <a:sym typeface="Kulim Park Light"/>
              </a:defRPr>
            </a:lvl3pPr>
            <a:lvl4pPr marL="1828800" lvl="3" indent="-368300" rtl="0">
              <a:lnSpc>
                <a:spcPct val="115000"/>
              </a:lnSpc>
              <a:spcBef>
                <a:spcPct val="0"/>
              </a:spcBef>
              <a:spcAft>
                <a:spcPct val="0"/>
              </a:spcAft>
              <a:buClr>
                <a:schemeClr val="lt2"/>
              </a:buClr>
              <a:buSzPts val="2200"/>
              <a:buFont typeface="Kulim Park Light"/>
              <a:buChar char="●"/>
              <a:defRPr sz="2200">
                <a:solidFill>
                  <a:schemeClr val="dk1"/>
                </a:solidFill>
                <a:latin typeface="Kulim Park Light"/>
                <a:ea typeface="Kulim Park Light"/>
                <a:cs typeface="Kulim Park Light"/>
                <a:sym typeface="Kulim Park Light"/>
              </a:defRPr>
            </a:lvl4pPr>
            <a:lvl5pPr marL="2286000" lvl="4" indent="-368300" rtl="0">
              <a:lnSpc>
                <a:spcPct val="115000"/>
              </a:lnSpc>
              <a:spcBef>
                <a:spcPct val="0"/>
              </a:spcBef>
              <a:spcAft>
                <a:spcPct val="0"/>
              </a:spcAft>
              <a:buClr>
                <a:schemeClr val="dk1"/>
              </a:buClr>
              <a:buSzPts val="2200"/>
              <a:buFont typeface="Kulim Park Light"/>
              <a:buChar char="○"/>
              <a:defRPr sz="2200">
                <a:solidFill>
                  <a:schemeClr val="dk1"/>
                </a:solidFill>
                <a:latin typeface="Kulim Park Light"/>
                <a:ea typeface="Kulim Park Light"/>
                <a:cs typeface="Kulim Park Light"/>
                <a:sym typeface="Kulim Park Light"/>
              </a:defRPr>
            </a:lvl5pPr>
            <a:lvl6pPr marL="2743200" lvl="5" indent="-368300" rtl="0">
              <a:lnSpc>
                <a:spcPct val="115000"/>
              </a:lnSpc>
              <a:spcBef>
                <a:spcPct val="0"/>
              </a:spcBef>
              <a:spcAft>
                <a:spcPct val="0"/>
              </a:spcAft>
              <a:buClr>
                <a:schemeClr val="dk1"/>
              </a:buClr>
              <a:buSzPts val="2200"/>
              <a:buFont typeface="Kulim Park Light"/>
              <a:buChar char="■"/>
              <a:defRPr sz="2200">
                <a:solidFill>
                  <a:schemeClr val="dk1"/>
                </a:solidFill>
                <a:latin typeface="Kulim Park Light"/>
                <a:ea typeface="Kulim Park Light"/>
                <a:cs typeface="Kulim Park Light"/>
                <a:sym typeface="Kulim Park Light"/>
              </a:defRPr>
            </a:lvl6pPr>
            <a:lvl7pPr marL="3200400" lvl="6" indent="-368300" rtl="0">
              <a:lnSpc>
                <a:spcPct val="115000"/>
              </a:lnSpc>
              <a:spcBef>
                <a:spcPct val="0"/>
              </a:spcBef>
              <a:spcAft>
                <a:spcPct val="0"/>
              </a:spcAft>
              <a:buClr>
                <a:schemeClr val="dk1"/>
              </a:buClr>
              <a:buSzPts val="2200"/>
              <a:buFont typeface="Kulim Park Light"/>
              <a:buChar char="●"/>
              <a:defRPr sz="2200">
                <a:solidFill>
                  <a:schemeClr val="dk1"/>
                </a:solidFill>
                <a:latin typeface="Kulim Park Light"/>
                <a:ea typeface="Kulim Park Light"/>
                <a:cs typeface="Kulim Park Light"/>
                <a:sym typeface="Kulim Park Light"/>
              </a:defRPr>
            </a:lvl7pPr>
            <a:lvl8pPr marL="3657600" lvl="7" indent="-368300" rtl="0">
              <a:lnSpc>
                <a:spcPct val="115000"/>
              </a:lnSpc>
              <a:spcBef>
                <a:spcPct val="0"/>
              </a:spcBef>
              <a:spcAft>
                <a:spcPct val="0"/>
              </a:spcAft>
              <a:buClr>
                <a:schemeClr val="dk1"/>
              </a:buClr>
              <a:buSzPts val="2200"/>
              <a:buFont typeface="Kulim Park Light"/>
              <a:buChar char="○"/>
              <a:defRPr sz="2200">
                <a:solidFill>
                  <a:schemeClr val="dk1"/>
                </a:solidFill>
                <a:latin typeface="Kulim Park Light"/>
                <a:ea typeface="Kulim Park Light"/>
                <a:cs typeface="Kulim Park Light"/>
                <a:sym typeface="Kulim Park Light"/>
              </a:defRPr>
            </a:lvl8pPr>
            <a:lvl9pPr marL="4114800" lvl="8" indent="-368300" rtl="0">
              <a:lnSpc>
                <a:spcPct val="115000"/>
              </a:lnSpc>
              <a:spcBef>
                <a:spcPct val="0"/>
              </a:spcBef>
              <a:spcAft>
                <a:spcPct val="0"/>
              </a:spcAft>
              <a:buClr>
                <a:schemeClr val="dk1"/>
              </a:buClr>
              <a:buSzPts val="2200"/>
              <a:buFont typeface="Kulim Park Light"/>
              <a:buChar char="■"/>
              <a:defRPr sz="2200">
                <a:solidFill>
                  <a:schemeClr val="dk1"/>
                </a:solidFill>
                <a:latin typeface="Kulim Park Light"/>
                <a:ea typeface="Kulim Park Light"/>
                <a:cs typeface="Kulim Park Light"/>
                <a:sym typeface="Kulim Park Light"/>
              </a:defRPr>
            </a:lvl9pPr>
          </a:lstStyle>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endParaRPr/>
          </a:p>
        </p:txBody>
      </p:sp>
      <p:sp>
        <p:nvSpPr>
          <p:cNvPr id="8" name="Google Shape;8;p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defPPr marR="0" lvl="0" algn="l" rtl="0">
              <a:lnSpc>
                <a:spcPct val="100000"/>
              </a:lnSpc>
              <a:spcBef>
                <a:spcPct val="0"/>
              </a:spcBef>
              <a:spcAft>
                <a:spcPct val="0"/>
              </a:spcAft>
            </a:defPPr>
            <a:lvl1pPr marL="0" marR="0" lvl="0" algn="r" defTabSz="914400" rtl="0" eaLnBrk="1" hangingPunct="0">
              <a:lnSpc>
                <a:spcPct val="100000"/>
              </a:lnSpc>
              <a:spcBef>
                <a:spcPct val="0"/>
              </a:spcBef>
              <a:spcAft>
                <a:spcPct val="0"/>
              </a:spcAft>
              <a:buClr>
                <a:srgbClr val="000000"/>
              </a:buClr>
              <a:buFont typeface="Arial" pitchFamily="34" charset="0"/>
              <a:buNone/>
              <a:defRPr sz="1300" b="0" i="0" u="none" strike="noStrike" kern="1200" cap="none">
                <a:solidFill>
                  <a:schemeClr val="accent2"/>
                </a:solidFill>
                <a:latin typeface="Kulim Park Light"/>
                <a:ea typeface="Kulim Park Light"/>
                <a:cs typeface="Kulim Park Light"/>
                <a:sym typeface="Kulim Park Light"/>
              </a:defRPr>
            </a:lvl1pPr>
            <a:lvl2pPr marL="0" marR="0" lvl="1" algn="r" defTabSz="914400" rtl="0" eaLnBrk="1" hangingPunct="0">
              <a:lnSpc>
                <a:spcPct val="100000"/>
              </a:lnSpc>
              <a:spcBef>
                <a:spcPct val="0"/>
              </a:spcBef>
              <a:spcAft>
                <a:spcPct val="0"/>
              </a:spcAft>
              <a:buClr>
                <a:srgbClr val="000000"/>
              </a:buClr>
              <a:buFont typeface="Arial" pitchFamily="34" charset="0"/>
              <a:buNone/>
              <a:defRPr sz="1300" b="0" i="0" u="none" strike="noStrike" kern="1200" cap="none">
                <a:solidFill>
                  <a:schemeClr val="accent2"/>
                </a:solidFill>
                <a:latin typeface="Kulim Park Light"/>
                <a:ea typeface="Kulim Park Light"/>
                <a:cs typeface="Kulim Park Light"/>
                <a:sym typeface="Kulim Park Light"/>
              </a:defRPr>
            </a:lvl2pPr>
            <a:lvl3pPr marL="0" marR="0" lvl="2" algn="r" defTabSz="914400" rtl="0" eaLnBrk="1" hangingPunct="0">
              <a:lnSpc>
                <a:spcPct val="100000"/>
              </a:lnSpc>
              <a:spcBef>
                <a:spcPct val="0"/>
              </a:spcBef>
              <a:spcAft>
                <a:spcPct val="0"/>
              </a:spcAft>
              <a:buClr>
                <a:srgbClr val="000000"/>
              </a:buClr>
              <a:buFont typeface="Arial" pitchFamily="34" charset="0"/>
              <a:buNone/>
              <a:defRPr sz="1300" b="0" i="0" u="none" strike="noStrike" kern="1200" cap="none">
                <a:solidFill>
                  <a:schemeClr val="accent2"/>
                </a:solidFill>
                <a:latin typeface="Kulim Park Light"/>
                <a:ea typeface="Kulim Park Light"/>
                <a:cs typeface="Kulim Park Light"/>
                <a:sym typeface="Kulim Park Light"/>
              </a:defRPr>
            </a:lvl3pPr>
            <a:lvl4pPr marL="0" marR="0" lvl="3" algn="r" defTabSz="914400" rtl="0" eaLnBrk="1" hangingPunct="0">
              <a:lnSpc>
                <a:spcPct val="100000"/>
              </a:lnSpc>
              <a:spcBef>
                <a:spcPct val="0"/>
              </a:spcBef>
              <a:spcAft>
                <a:spcPct val="0"/>
              </a:spcAft>
              <a:buClr>
                <a:srgbClr val="000000"/>
              </a:buClr>
              <a:buFont typeface="Arial" pitchFamily="34" charset="0"/>
              <a:buNone/>
              <a:defRPr sz="1300" b="0" i="0" u="none" strike="noStrike" kern="1200" cap="none">
                <a:solidFill>
                  <a:schemeClr val="accent2"/>
                </a:solidFill>
                <a:latin typeface="Kulim Park Light"/>
                <a:ea typeface="Kulim Park Light"/>
                <a:cs typeface="Kulim Park Light"/>
                <a:sym typeface="Kulim Park Light"/>
              </a:defRPr>
            </a:lvl4pPr>
            <a:lvl5pPr marL="0" marR="0" lvl="4" algn="r" defTabSz="914400" rtl="0" eaLnBrk="1" hangingPunct="0">
              <a:lnSpc>
                <a:spcPct val="100000"/>
              </a:lnSpc>
              <a:spcBef>
                <a:spcPct val="0"/>
              </a:spcBef>
              <a:spcAft>
                <a:spcPct val="0"/>
              </a:spcAft>
              <a:buClr>
                <a:srgbClr val="000000"/>
              </a:buClr>
              <a:buFont typeface="Arial" pitchFamily="34" charset="0"/>
              <a:buNone/>
              <a:defRPr sz="1300" b="0" i="0" u="none" strike="noStrike" kern="1200" cap="none">
                <a:solidFill>
                  <a:schemeClr val="accent2"/>
                </a:solidFill>
                <a:latin typeface="Kulim Park Light"/>
                <a:ea typeface="Kulim Park Light"/>
                <a:cs typeface="Kulim Park Light"/>
                <a:sym typeface="Kulim Park Light"/>
              </a:defRPr>
            </a:lvl5pPr>
            <a:lvl6pPr marL="0" marR="0" lvl="5" algn="r" defTabSz="914400" rtl="0" eaLnBrk="1" hangingPunct="0">
              <a:lnSpc>
                <a:spcPct val="100000"/>
              </a:lnSpc>
              <a:spcBef>
                <a:spcPct val="0"/>
              </a:spcBef>
              <a:spcAft>
                <a:spcPct val="0"/>
              </a:spcAft>
              <a:buClr>
                <a:srgbClr val="000000"/>
              </a:buClr>
              <a:buFont typeface="Arial" pitchFamily="34" charset="0"/>
              <a:buNone/>
              <a:defRPr sz="1300" b="0" i="0" u="none" strike="noStrike" kern="1200" cap="none">
                <a:solidFill>
                  <a:schemeClr val="accent2"/>
                </a:solidFill>
                <a:latin typeface="Kulim Park Light"/>
                <a:ea typeface="Kulim Park Light"/>
                <a:cs typeface="Kulim Park Light"/>
                <a:sym typeface="Kulim Park Light"/>
              </a:defRPr>
            </a:lvl6pPr>
            <a:lvl7pPr marL="0" marR="0" lvl="6" algn="r" defTabSz="914400" rtl="0" eaLnBrk="1" hangingPunct="0">
              <a:lnSpc>
                <a:spcPct val="100000"/>
              </a:lnSpc>
              <a:spcBef>
                <a:spcPct val="0"/>
              </a:spcBef>
              <a:spcAft>
                <a:spcPct val="0"/>
              </a:spcAft>
              <a:buClr>
                <a:srgbClr val="000000"/>
              </a:buClr>
              <a:buFont typeface="Arial" pitchFamily="34" charset="0"/>
              <a:buNone/>
              <a:defRPr sz="1300" b="0" i="0" u="none" strike="noStrike" kern="1200" cap="none">
                <a:solidFill>
                  <a:schemeClr val="accent2"/>
                </a:solidFill>
                <a:latin typeface="Kulim Park Light"/>
                <a:ea typeface="Kulim Park Light"/>
                <a:cs typeface="Kulim Park Light"/>
                <a:sym typeface="Kulim Park Light"/>
              </a:defRPr>
            </a:lvl7pPr>
            <a:lvl8pPr marL="0" marR="0" lvl="7" algn="r" defTabSz="914400" rtl="0" eaLnBrk="1" hangingPunct="0">
              <a:lnSpc>
                <a:spcPct val="100000"/>
              </a:lnSpc>
              <a:spcBef>
                <a:spcPct val="0"/>
              </a:spcBef>
              <a:spcAft>
                <a:spcPct val="0"/>
              </a:spcAft>
              <a:buClr>
                <a:srgbClr val="000000"/>
              </a:buClr>
              <a:buFont typeface="Arial" pitchFamily="34" charset="0"/>
              <a:buNone/>
              <a:defRPr sz="1300" b="0" i="0" u="none" strike="noStrike" kern="1200" cap="none">
                <a:solidFill>
                  <a:schemeClr val="accent2"/>
                </a:solidFill>
                <a:latin typeface="Kulim Park Light"/>
                <a:ea typeface="Kulim Park Light"/>
                <a:cs typeface="Kulim Park Light"/>
                <a:sym typeface="Kulim Park Light"/>
              </a:defRPr>
            </a:lvl8pPr>
            <a:lvl9pPr lvl="8" algn="r" rtl="0">
              <a:buNone/>
              <a:defRPr sz="1300">
                <a:solidFill>
                  <a:schemeClr val="accent2"/>
                </a:solidFill>
                <a:latin typeface="Kulim Park Light"/>
                <a:ea typeface="Kulim Park Light"/>
                <a:cs typeface="Kulim Park Light"/>
                <a:sym typeface="Kulim Park Light"/>
              </a:defRPr>
            </a:lvl9pPr>
          </a:lstStyle>
          <a:p>
            <a:pPr marL="0" marR="0" lvl="0" indent="0" algn="r" rtl="0">
              <a:lnSpc>
                <a:spcPct val="100000"/>
              </a:lnSpc>
              <a:spcBef>
                <a:spcPct val="0"/>
              </a:spcBef>
              <a:spcAft>
                <a:spcPct val="0"/>
              </a:spcAft>
              <a:buNone/>
              <a:defRPr kumimoji="0" sz="1300" b="0" i="0" u="none" strike="noStrike" cap="none" normalizeH="0" noProof="0">
                <a:solidFill>
                  <a:srgbClr val="CE0063"/>
                </a:solidFill>
                <a:uLnTx/>
                <a:uFillTx/>
                <a:latin typeface="Kulim Park Light"/>
                <a:ea typeface="Kulim Park Light"/>
                <a:cs typeface="Kulim Park Light"/>
                <a:sym typeface="Kulim Park Light"/>
              </a:defRPr>
            </a:pPr>
            <a:fld id="{00000000-1234-1234-1234-123412341234}" type="slidenum">
              <a:rPr kumimoji="0" lang="en" sz="1300" b="0" i="0" u="none" strike="noStrike" cap="none" normalizeH="0" noProof="0">
                <a:solidFill>
                  <a:srgbClr val="CE0063"/>
                </a:solidFill>
                <a:uLnTx/>
                <a:uFillTx/>
                <a:latin typeface="Kulim Park Light"/>
                <a:ea typeface="Kulim Park Light"/>
                <a:cs typeface="Kulim Park Light"/>
                <a:sym typeface="Kulim Park Light"/>
              </a:rPr>
              <a:pPr marL="0" lvl="0" indent="0" algn="r" rtl="0">
                <a:spcBef>
                  <a:spcPct val="0"/>
                </a:spcBef>
                <a:spcAft>
                  <a:spcPct val="0"/>
                </a:spcAft>
                <a:buNone/>
              </a:pPr>
              <a:t>‹#›</a:t>
            </a:fld>
            <a:endParaRPr/>
          </a:p>
        </p:txBody>
      </p:sp>
    </p:spTree>
  </p:cSld>
  <p:clrMap bg1="lt1" tx1="dk1" bg2="dk2"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Lst>
  <p:transition>
    <p:fade thruBlk="1"/>
  </p:transition>
  <p:timing/>
  <p:hf hdr="0" ftr="0" dt="0"/>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1pPr>
      <a:lvl2pPr marR="0" lvl="1"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2pPr>
      <a:lvl3pPr marR="0" lvl="2"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3pPr>
      <a:lvl4pPr marR="0" lvl="3"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4pPr>
      <a:lvl5pPr marR="0" lvl="4"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5pPr>
      <a:lvl6pPr marR="0" lvl="5"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6pPr>
      <a:lvl7pPr marR="0" lvl="6"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7pPr>
      <a:lvl8pPr marR="0" lvl="7"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8pPr>
      <a:lvl9pPr marR="0" lvl="8"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1pPr>
      <a:lvl2pPr marR="0" lvl="1"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2pPr>
      <a:lvl3pPr marR="0" lvl="2"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3pPr>
      <a:lvl4pPr marR="0" lvl="3"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4pPr>
      <a:lvl5pPr marR="0" lvl="4"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5pPr>
      <a:lvl6pPr marR="0" lvl="5"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6pPr>
      <a:lvl7pPr marR="0" lvl="6"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7pPr>
      <a:lvl8pPr marR="0" lvl="7"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8pPr>
      <a:lvl9pPr marR="0" lvl="8"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1pPr>
      <a:lvl2pPr marR="0" lvl="1"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2pPr>
      <a:lvl3pPr marR="0" lvl="2"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3pPr>
      <a:lvl4pPr marR="0" lvl="3"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4pPr>
      <a:lvl5pPr marR="0" lvl="4"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5pPr>
      <a:lvl6pPr marR="0" lvl="5"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6pPr>
      <a:lvl7pPr marR="0" lvl="6"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7pPr>
      <a:lvl8pPr marR="0" lvl="7"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8pPr>
      <a:lvl9pPr marR="0" lvl="8"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9pPr>
    </p:otherStyle>
  </p:txStyles>
</p:sldMaster>
</file>

<file path=ppt/slideMasters/slideMaster15.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accent1"/>
        </a:solidFill>
        <a:effectLst/>
      </p:bgPr>
    </p:bg>
    <p:spTree>
      <p:nvGrpSpPr>
        <p:cNvPr id="1" name="Shape 5"/>
        <p:cNvGrpSpPr/>
        <p:nvPr/>
      </p:nvGrpSpPr>
      <p:grpSpPr>
        <a:xfrm>
          <a:off x="0" y="0"/>
          <a:ext cx="0" cy="0"/>
        </a:xfrm>
      </p:grpSpPr>
      <p:sp>
        <p:nvSpPr>
          <p:cNvPr id="6" name="Google Shape;6;p1"/>
          <p:cNvSpPr txBox="1">
            <a:spLocks noGrp="1"/>
          </p:cNvSpPr>
          <p:nvPr>
            <p:ph type="title"/>
          </p:nvPr>
        </p:nvSpPr>
        <p:spPr>
          <a:xfrm>
            <a:off x="457200" y="594425"/>
            <a:ext cx="5215200" cy="716400"/>
          </a:xfrm>
          <a:prstGeom prst="rect">
            <a:avLst/>
          </a:prstGeom>
          <a:noFill/>
          <a:ln>
            <a:noFill/>
          </a:ln>
        </p:spPr>
        <p:txBody>
          <a:bodyPr spcFirstLastPara="1" wrap="square" lIns="0" tIns="0" rIns="0" bIns="0" anchor="b" anchorCtr="0">
            <a:noAutofit/>
          </a:bodyPr>
          <a:lstStyle>
            <a:lvl1pPr lvl="0" rtl="0">
              <a:lnSpc>
                <a:spcPct val="80000"/>
              </a:lnSpc>
              <a:spcBef>
                <a:spcPct val="0"/>
              </a:spcBef>
              <a:spcAft>
                <a:spcPct val="0"/>
              </a:spcAft>
              <a:buClr>
                <a:schemeClr val="dk1"/>
              </a:buClr>
              <a:buSzPts val="2800"/>
              <a:buFont typeface="Kulim Park"/>
              <a:buNone/>
              <a:defRPr sz="2800" b="1">
                <a:solidFill>
                  <a:schemeClr val="dk1"/>
                </a:solidFill>
                <a:latin typeface="Kulim Park"/>
                <a:ea typeface="Kulim Park"/>
                <a:cs typeface="Kulim Park"/>
                <a:sym typeface="Kulim Park"/>
              </a:defRPr>
            </a:lvl1pPr>
            <a:lvl2pPr lvl="1" rtl="0">
              <a:lnSpc>
                <a:spcPct val="80000"/>
              </a:lnSpc>
              <a:spcBef>
                <a:spcPct val="0"/>
              </a:spcBef>
              <a:spcAft>
                <a:spcPct val="0"/>
              </a:spcAft>
              <a:buClr>
                <a:schemeClr val="dk1"/>
              </a:buClr>
              <a:buSzPts val="2800"/>
              <a:buFont typeface="Kulim Park"/>
              <a:buNone/>
              <a:defRPr sz="2800" b="1">
                <a:solidFill>
                  <a:schemeClr val="dk1"/>
                </a:solidFill>
                <a:latin typeface="Kulim Park"/>
                <a:ea typeface="Kulim Park"/>
                <a:cs typeface="Kulim Park"/>
                <a:sym typeface="Kulim Park"/>
              </a:defRPr>
            </a:lvl2pPr>
            <a:lvl3pPr lvl="2" rtl="0">
              <a:lnSpc>
                <a:spcPct val="80000"/>
              </a:lnSpc>
              <a:spcBef>
                <a:spcPct val="0"/>
              </a:spcBef>
              <a:spcAft>
                <a:spcPct val="0"/>
              </a:spcAft>
              <a:buClr>
                <a:schemeClr val="dk1"/>
              </a:buClr>
              <a:buSzPts val="2800"/>
              <a:buFont typeface="Kulim Park"/>
              <a:buNone/>
              <a:defRPr sz="2800" b="1">
                <a:solidFill>
                  <a:schemeClr val="dk1"/>
                </a:solidFill>
                <a:latin typeface="Kulim Park"/>
                <a:ea typeface="Kulim Park"/>
                <a:cs typeface="Kulim Park"/>
                <a:sym typeface="Kulim Park"/>
              </a:defRPr>
            </a:lvl3pPr>
            <a:lvl4pPr lvl="3" rtl="0">
              <a:lnSpc>
                <a:spcPct val="80000"/>
              </a:lnSpc>
              <a:spcBef>
                <a:spcPct val="0"/>
              </a:spcBef>
              <a:spcAft>
                <a:spcPct val="0"/>
              </a:spcAft>
              <a:buClr>
                <a:schemeClr val="dk1"/>
              </a:buClr>
              <a:buSzPts val="2800"/>
              <a:buFont typeface="Kulim Park"/>
              <a:buNone/>
              <a:defRPr sz="2800" b="1">
                <a:solidFill>
                  <a:schemeClr val="dk1"/>
                </a:solidFill>
                <a:latin typeface="Kulim Park"/>
                <a:ea typeface="Kulim Park"/>
                <a:cs typeface="Kulim Park"/>
                <a:sym typeface="Kulim Park"/>
              </a:defRPr>
            </a:lvl4pPr>
            <a:lvl5pPr lvl="4" rtl="0">
              <a:lnSpc>
                <a:spcPct val="80000"/>
              </a:lnSpc>
              <a:spcBef>
                <a:spcPct val="0"/>
              </a:spcBef>
              <a:spcAft>
                <a:spcPct val="0"/>
              </a:spcAft>
              <a:buClr>
                <a:schemeClr val="dk1"/>
              </a:buClr>
              <a:buSzPts val="2800"/>
              <a:buFont typeface="Kulim Park"/>
              <a:buNone/>
              <a:defRPr sz="2800" b="1">
                <a:solidFill>
                  <a:schemeClr val="dk1"/>
                </a:solidFill>
                <a:latin typeface="Kulim Park"/>
                <a:ea typeface="Kulim Park"/>
                <a:cs typeface="Kulim Park"/>
                <a:sym typeface="Kulim Park"/>
              </a:defRPr>
            </a:lvl5pPr>
            <a:lvl6pPr lvl="5" rtl="0">
              <a:lnSpc>
                <a:spcPct val="80000"/>
              </a:lnSpc>
              <a:spcBef>
                <a:spcPct val="0"/>
              </a:spcBef>
              <a:spcAft>
                <a:spcPct val="0"/>
              </a:spcAft>
              <a:buClr>
                <a:schemeClr val="dk1"/>
              </a:buClr>
              <a:buSzPts val="2800"/>
              <a:buFont typeface="Kulim Park"/>
              <a:buNone/>
              <a:defRPr sz="2800" b="1">
                <a:solidFill>
                  <a:schemeClr val="dk1"/>
                </a:solidFill>
                <a:latin typeface="Kulim Park"/>
                <a:ea typeface="Kulim Park"/>
                <a:cs typeface="Kulim Park"/>
                <a:sym typeface="Kulim Park"/>
              </a:defRPr>
            </a:lvl6pPr>
            <a:lvl7pPr lvl="6" rtl="0">
              <a:lnSpc>
                <a:spcPct val="80000"/>
              </a:lnSpc>
              <a:spcBef>
                <a:spcPct val="0"/>
              </a:spcBef>
              <a:spcAft>
                <a:spcPct val="0"/>
              </a:spcAft>
              <a:buClr>
                <a:schemeClr val="dk1"/>
              </a:buClr>
              <a:buSzPts val="2800"/>
              <a:buFont typeface="Kulim Park"/>
              <a:buNone/>
              <a:defRPr sz="2800" b="1">
                <a:solidFill>
                  <a:schemeClr val="dk1"/>
                </a:solidFill>
                <a:latin typeface="Kulim Park"/>
                <a:ea typeface="Kulim Park"/>
                <a:cs typeface="Kulim Park"/>
                <a:sym typeface="Kulim Park"/>
              </a:defRPr>
            </a:lvl7pPr>
            <a:lvl8pPr lvl="7" rtl="0">
              <a:lnSpc>
                <a:spcPct val="80000"/>
              </a:lnSpc>
              <a:spcBef>
                <a:spcPct val="0"/>
              </a:spcBef>
              <a:spcAft>
                <a:spcPct val="0"/>
              </a:spcAft>
              <a:buClr>
                <a:schemeClr val="dk1"/>
              </a:buClr>
              <a:buSzPts val="2800"/>
              <a:buFont typeface="Kulim Park"/>
              <a:buNone/>
              <a:defRPr sz="2800" b="1">
                <a:solidFill>
                  <a:schemeClr val="dk1"/>
                </a:solidFill>
                <a:latin typeface="Kulim Park"/>
                <a:ea typeface="Kulim Park"/>
                <a:cs typeface="Kulim Park"/>
                <a:sym typeface="Kulim Park"/>
              </a:defRPr>
            </a:lvl8pPr>
            <a:lvl9pPr lvl="8" rtl="0">
              <a:lnSpc>
                <a:spcPct val="80000"/>
              </a:lnSpc>
              <a:spcBef>
                <a:spcPct val="0"/>
              </a:spcBef>
              <a:spcAft>
                <a:spcPct val="0"/>
              </a:spcAft>
              <a:buClr>
                <a:schemeClr val="dk1"/>
              </a:buClr>
              <a:buSzPts val="2800"/>
              <a:buFont typeface="Kulim Park"/>
              <a:buNone/>
              <a:defRPr sz="2800" b="1">
                <a:solidFill>
                  <a:schemeClr val="dk1"/>
                </a:solidFill>
                <a:latin typeface="Kulim Park"/>
                <a:ea typeface="Kulim Park"/>
                <a:cs typeface="Kulim Park"/>
                <a:sym typeface="Kulim Park"/>
              </a:defRPr>
            </a:lvl9pPr>
          </a:lstStyle>
          <a:p>
            <a:pPr marL="0" marR="0" lvl="0" indent="0" algn="l" defTabSz="914400" fontAlgn="auto">
              <a:lnSpc>
                <a:spcPct val="80000"/>
              </a:lnSpc>
              <a:spcBef>
                <a:spcPct val="0"/>
              </a:spcBef>
              <a:spcAft>
                <a:spcPct val="0"/>
              </a:spcAft>
              <a:buSzPts val="2800"/>
              <a:buNone/>
              <a:defRPr kumimoji="0" sz="2800" b="1"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a:ea typeface="Kulim Park"/>
                <a:cs typeface="Kulim Park"/>
                <a:sym typeface="Kulim Park"/>
              </a:defRPr>
            </a:pPr>
            <a:endParaRPr/>
          </a:p>
        </p:txBody>
      </p:sp>
      <p:sp>
        <p:nvSpPr>
          <p:cNvPr id="7" name="Google Shape;7;p1"/>
          <p:cNvSpPr txBox="1">
            <a:spLocks noGrp="1"/>
          </p:cNvSpPr>
          <p:nvPr>
            <p:ph type="body" idx="1"/>
          </p:nvPr>
        </p:nvSpPr>
        <p:spPr>
          <a:xfrm>
            <a:off x="457200" y="1592600"/>
            <a:ext cx="5215200" cy="2944800"/>
          </a:xfrm>
          <a:prstGeom prst="rect">
            <a:avLst/>
          </a:prstGeom>
          <a:noFill/>
          <a:ln>
            <a:noFill/>
          </a:ln>
        </p:spPr>
        <p:txBody>
          <a:bodyPr spcFirstLastPara="1" wrap="square" lIns="0" tIns="0" rIns="0" bIns="0" anchor="t" anchorCtr="0">
            <a:noAutofit/>
          </a:bodyPr>
          <a:lstStyle>
            <a:lvl1pPr marL="457200" lvl="0" indent="-368300" rtl="0">
              <a:lnSpc>
                <a:spcPct val="115000"/>
              </a:lnSpc>
              <a:spcBef>
                <a:spcPts val="600"/>
              </a:spcBef>
              <a:spcAft>
                <a:spcPct val="0"/>
              </a:spcAft>
              <a:buClr>
                <a:schemeClr val="accent4"/>
              </a:buClr>
              <a:buSzPts val="2200"/>
              <a:buFont typeface="Kulim Park Light"/>
              <a:buChar char="●"/>
              <a:defRPr sz="2200">
                <a:solidFill>
                  <a:schemeClr val="dk1"/>
                </a:solidFill>
                <a:latin typeface="Kulim Park Light"/>
                <a:ea typeface="Kulim Park Light"/>
                <a:cs typeface="Kulim Park Light"/>
                <a:sym typeface="Kulim Park Light"/>
              </a:defRPr>
            </a:lvl1pPr>
            <a:lvl2pPr marL="914400" lvl="1" indent="-368300" rtl="0">
              <a:lnSpc>
                <a:spcPct val="115000"/>
              </a:lnSpc>
              <a:spcBef>
                <a:spcPct val="0"/>
              </a:spcBef>
              <a:spcAft>
                <a:spcPct val="0"/>
              </a:spcAft>
              <a:buClr>
                <a:schemeClr val="accent5"/>
              </a:buClr>
              <a:buSzPts val="2200"/>
              <a:buFont typeface="Kulim Park Light"/>
              <a:buChar char="○"/>
              <a:defRPr sz="2200">
                <a:solidFill>
                  <a:schemeClr val="dk1"/>
                </a:solidFill>
                <a:latin typeface="Kulim Park Light"/>
                <a:ea typeface="Kulim Park Light"/>
                <a:cs typeface="Kulim Park Light"/>
                <a:sym typeface="Kulim Park Light"/>
              </a:defRPr>
            </a:lvl2pPr>
            <a:lvl3pPr marL="1371600" lvl="2" indent="-368300" rtl="0">
              <a:lnSpc>
                <a:spcPct val="115000"/>
              </a:lnSpc>
              <a:spcBef>
                <a:spcPct val="0"/>
              </a:spcBef>
              <a:spcAft>
                <a:spcPct val="0"/>
              </a:spcAft>
              <a:buClr>
                <a:schemeClr val="accent6"/>
              </a:buClr>
              <a:buSzPts val="2200"/>
              <a:buFont typeface="Kulim Park Light"/>
              <a:buChar char="■"/>
              <a:defRPr sz="2200">
                <a:solidFill>
                  <a:schemeClr val="dk1"/>
                </a:solidFill>
                <a:latin typeface="Kulim Park Light"/>
                <a:ea typeface="Kulim Park Light"/>
                <a:cs typeface="Kulim Park Light"/>
                <a:sym typeface="Kulim Park Light"/>
              </a:defRPr>
            </a:lvl3pPr>
            <a:lvl4pPr marL="1828800" lvl="3" indent="-368300" rtl="0">
              <a:lnSpc>
                <a:spcPct val="115000"/>
              </a:lnSpc>
              <a:spcBef>
                <a:spcPct val="0"/>
              </a:spcBef>
              <a:spcAft>
                <a:spcPct val="0"/>
              </a:spcAft>
              <a:buClr>
                <a:schemeClr val="lt2"/>
              </a:buClr>
              <a:buSzPts val="2200"/>
              <a:buFont typeface="Kulim Park Light"/>
              <a:buChar char="●"/>
              <a:defRPr sz="2200">
                <a:solidFill>
                  <a:schemeClr val="dk1"/>
                </a:solidFill>
                <a:latin typeface="Kulim Park Light"/>
                <a:ea typeface="Kulim Park Light"/>
                <a:cs typeface="Kulim Park Light"/>
                <a:sym typeface="Kulim Park Light"/>
              </a:defRPr>
            </a:lvl4pPr>
            <a:lvl5pPr marL="2286000" lvl="4" indent="-368300" rtl="0">
              <a:lnSpc>
                <a:spcPct val="115000"/>
              </a:lnSpc>
              <a:spcBef>
                <a:spcPct val="0"/>
              </a:spcBef>
              <a:spcAft>
                <a:spcPct val="0"/>
              </a:spcAft>
              <a:buClr>
                <a:schemeClr val="dk1"/>
              </a:buClr>
              <a:buSzPts val="2200"/>
              <a:buFont typeface="Kulim Park Light"/>
              <a:buChar char="○"/>
              <a:defRPr sz="2200">
                <a:solidFill>
                  <a:schemeClr val="dk1"/>
                </a:solidFill>
                <a:latin typeface="Kulim Park Light"/>
                <a:ea typeface="Kulim Park Light"/>
                <a:cs typeface="Kulim Park Light"/>
                <a:sym typeface="Kulim Park Light"/>
              </a:defRPr>
            </a:lvl5pPr>
            <a:lvl6pPr marL="2743200" lvl="5" indent="-368300" rtl="0">
              <a:lnSpc>
                <a:spcPct val="115000"/>
              </a:lnSpc>
              <a:spcBef>
                <a:spcPct val="0"/>
              </a:spcBef>
              <a:spcAft>
                <a:spcPct val="0"/>
              </a:spcAft>
              <a:buClr>
                <a:schemeClr val="dk1"/>
              </a:buClr>
              <a:buSzPts val="2200"/>
              <a:buFont typeface="Kulim Park Light"/>
              <a:buChar char="■"/>
              <a:defRPr sz="2200">
                <a:solidFill>
                  <a:schemeClr val="dk1"/>
                </a:solidFill>
                <a:latin typeface="Kulim Park Light"/>
                <a:ea typeface="Kulim Park Light"/>
                <a:cs typeface="Kulim Park Light"/>
                <a:sym typeface="Kulim Park Light"/>
              </a:defRPr>
            </a:lvl6pPr>
            <a:lvl7pPr marL="3200400" lvl="6" indent="-368300" rtl="0">
              <a:lnSpc>
                <a:spcPct val="115000"/>
              </a:lnSpc>
              <a:spcBef>
                <a:spcPct val="0"/>
              </a:spcBef>
              <a:spcAft>
                <a:spcPct val="0"/>
              </a:spcAft>
              <a:buClr>
                <a:schemeClr val="dk1"/>
              </a:buClr>
              <a:buSzPts val="2200"/>
              <a:buFont typeface="Kulim Park Light"/>
              <a:buChar char="●"/>
              <a:defRPr sz="2200">
                <a:solidFill>
                  <a:schemeClr val="dk1"/>
                </a:solidFill>
                <a:latin typeface="Kulim Park Light"/>
                <a:ea typeface="Kulim Park Light"/>
                <a:cs typeface="Kulim Park Light"/>
                <a:sym typeface="Kulim Park Light"/>
              </a:defRPr>
            </a:lvl7pPr>
            <a:lvl8pPr marL="3657600" lvl="7" indent="-368300" rtl="0">
              <a:lnSpc>
                <a:spcPct val="115000"/>
              </a:lnSpc>
              <a:spcBef>
                <a:spcPct val="0"/>
              </a:spcBef>
              <a:spcAft>
                <a:spcPct val="0"/>
              </a:spcAft>
              <a:buClr>
                <a:schemeClr val="dk1"/>
              </a:buClr>
              <a:buSzPts val="2200"/>
              <a:buFont typeface="Kulim Park Light"/>
              <a:buChar char="○"/>
              <a:defRPr sz="2200">
                <a:solidFill>
                  <a:schemeClr val="dk1"/>
                </a:solidFill>
                <a:latin typeface="Kulim Park Light"/>
                <a:ea typeface="Kulim Park Light"/>
                <a:cs typeface="Kulim Park Light"/>
                <a:sym typeface="Kulim Park Light"/>
              </a:defRPr>
            </a:lvl8pPr>
            <a:lvl9pPr marL="4114800" lvl="8" indent="-368300" rtl="0">
              <a:lnSpc>
                <a:spcPct val="115000"/>
              </a:lnSpc>
              <a:spcBef>
                <a:spcPct val="0"/>
              </a:spcBef>
              <a:spcAft>
                <a:spcPct val="0"/>
              </a:spcAft>
              <a:buClr>
                <a:schemeClr val="dk1"/>
              </a:buClr>
              <a:buSzPts val="2200"/>
              <a:buFont typeface="Kulim Park Light"/>
              <a:buChar char="■"/>
              <a:defRPr sz="2200">
                <a:solidFill>
                  <a:schemeClr val="dk1"/>
                </a:solidFill>
                <a:latin typeface="Kulim Park Light"/>
                <a:ea typeface="Kulim Park Light"/>
                <a:cs typeface="Kulim Park Light"/>
                <a:sym typeface="Kulim Park Light"/>
              </a:defRPr>
            </a:lvl9pPr>
          </a:lstStyle>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endParaRPr/>
          </a:p>
        </p:txBody>
      </p:sp>
      <p:sp>
        <p:nvSpPr>
          <p:cNvPr id="8" name="Google Shape;8;p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defPPr marR="0" lvl="0" algn="l" rtl="0">
              <a:lnSpc>
                <a:spcPct val="100000"/>
              </a:lnSpc>
              <a:spcBef>
                <a:spcPct val="0"/>
              </a:spcBef>
              <a:spcAft>
                <a:spcPct val="0"/>
              </a:spcAft>
            </a:defPPr>
            <a:lvl1pPr marL="0" marR="0" lvl="0" algn="r" defTabSz="914400" rtl="0" eaLnBrk="1" hangingPunct="0">
              <a:lnSpc>
                <a:spcPct val="100000"/>
              </a:lnSpc>
              <a:spcBef>
                <a:spcPct val="0"/>
              </a:spcBef>
              <a:spcAft>
                <a:spcPct val="0"/>
              </a:spcAft>
              <a:buClr>
                <a:srgbClr val="000000"/>
              </a:buClr>
              <a:buFont typeface="Arial" pitchFamily="34" charset="0"/>
              <a:buNone/>
              <a:defRPr sz="1300" b="0" i="0" u="none" strike="noStrike" kern="1200" cap="none">
                <a:solidFill>
                  <a:schemeClr val="accent2"/>
                </a:solidFill>
                <a:latin typeface="Kulim Park Light"/>
                <a:ea typeface="Kulim Park Light"/>
                <a:cs typeface="Kulim Park Light"/>
                <a:sym typeface="Kulim Park Light"/>
              </a:defRPr>
            </a:lvl1pPr>
            <a:lvl2pPr marL="0" marR="0" lvl="1" algn="r" defTabSz="914400" rtl="0" eaLnBrk="1" hangingPunct="0">
              <a:lnSpc>
                <a:spcPct val="100000"/>
              </a:lnSpc>
              <a:spcBef>
                <a:spcPct val="0"/>
              </a:spcBef>
              <a:spcAft>
                <a:spcPct val="0"/>
              </a:spcAft>
              <a:buClr>
                <a:srgbClr val="000000"/>
              </a:buClr>
              <a:buFont typeface="Arial" pitchFamily="34" charset="0"/>
              <a:buNone/>
              <a:defRPr sz="1300" b="0" i="0" u="none" strike="noStrike" kern="1200" cap="none">
                <a:solidFill>
                  <a:schemeClr val="accent2"/>
                </a:solidFill>
                <a:latin typeface="Kulim Park Light"/>
                <a:ea typeface="Kulim Park Light"/>
                <a:cs typeface="Kulim Park Light"/>
                <a:sym typeface="Kulim Park Light"/>
              </a:defRPr>
            </a:lvl2pPr>
            <a:lvl3pPr marL="0" marR="0" lvl="2" algn="r" defTabSz="914400" rtl="0" eaLnBrk="1" hangingPunct="0">
              <a:lnSpc>
                <a:spcPct val="100000"/>
              </a:lnSpc>
              <a:spcBef>
                <a:spcPct val="0"/>
              </a:spcBef>
              <a:spcAft>
                <a:spcPct val="0"/>
              </a:spcAft>
              <a:buClr>
                <a:srgbClr val="000000"/>
              </a:buClr>
              <a:buFont typeface="Arial" pitchFamily="34" charset="0"/>
              <a:buNone/>
              <a:defRPr sz="1300" b="0" i="0" u="none" strike="noStrike" kern="1200" cap="none">
                <a:solidFill>
                  <a:schemeClr val="accent2"/>
                </a:solidFill>
                <a:latin typeface="Kulim Park Light"/>
                <a:ea typeface="Kulim Park Light"/>
                <a:cs typeface="Kulim Park Light"/>
                <a:sym typeface="Kulim Park Light"/>
              </a:defRPr>
            </a:lvl3pPr>
            <a:lvl4pPr marL="0" marR="0" lvl="3" algn="r" defTabSz="914400" rtl="0" eaLnBrk="1" hangingPunct="0">
              <a:lnSpc>
                <a:spcPct val="100000"/>
              </a:lnSpc>
              <a:spcBef>
                <a:spcPct val="0"/>
              </a:spcBef>
              <a:spcAft>
                <a:spcPct val="0"/>
              </a:spcAft>
              <a:buClr>
                <a:srgbClr val="000000"/>
              </a:buClr>
              <a:buFont typeface="Arial" pitchFamily="34" charset="0"/>
              <a:buNone/>
              <a:defRPr sz="1300" b="0" i="0" u="none" strike="noStrike" kern="1200" cap="none">
                <a:solidFill>
                  <a:schemeClr val="accent2"/>
                </a:solidFill>
                <a:latin typeface="Kulim Park Light"/>
                <a:ea typeface="Kulim Park Light"/>
                <a:cs typeface="Kulim Park Light"/>
                <a:sym typeface="Kulim Park Light"/>
              </a:defRPr>
            </a:lvl4pPr>
            <a:lvl5pPr marL="0" marR="0" lvl="4" algn="r" defTabSz="914400" rtl="0" eaLnBrk="1" hangingPunct="0">
              <a:lnSpc>
                <a:spcPct val="100000"/>
              </a:lnSpc>
              <a:spcBef>
                <a:spcPct val="0"/>
              </a:spcBef>
              <a:spcAft>
                <a:spcPct val="0"/>
              </a:spcAft>
              <a:buClr>
                <a:srgbClr val="000000"/>
              </a:buClr>
              <a:buFont typeface="Arial" pitchFamily="34" charset="0"/>
              <a:buNone/>
              <a:defRPr sz="1300" b="0" i="0" u="none" strike="noStrike" kern="1200" cap="none">
                <a:solidFill>
                  <a:schemeClr val="accent2"/>
                </a:solidFill>
                <a:latin typeface="Kulim Park Light"/>
                <a:ea typeface="Kulim Park Light"/>
                <a:cs typeface="Kulim Park Light"/>
                <a:sym typeface="Kulim Park Light"/>
              </a:defRPr>
            </a:lvl5pPr>
            <a:lvl6pPr marL="0" marR="0" lvl="5" algn="r" defTabSz="914400" rtl="0" eaLnBrk="1" hangingPunct="0">
              <a:lnSpc>
                <a:spcPct val="100000"/>
              </a:lnSpc>
              <a:spcBef>
                <a:spcPct val="0"/>
              </a:spcBef>
              <a:spcAft>
                <a:spcPct val="0"/>
              </a:spcAft>
              <a:buClr>
                <a:srgbClr val="000000"/>
              </a:buClr>
              <a:buFont typeface="Arial" pitchFamily="34" charset="0"/>
              <a:buNone/>
              <a:defRPr sz="1300" b="0" i="0" u="none" strike="noStrike" kern="1200" cap="none">
                <a:solidFill>
                  <a:schemeClr val="accent2"/>
                </a:solidFill>
                <a:latin typeface="Kulim Park Light"/>
                <a:ea typeface="Kulim Park Light"/>
                <a:cs typeface="Kulim Park Light"/>
                <a:sym typeface="Kulim Park Light"/>
              </a:defRPr>
            </a:lvl6pPr>
            <a:lvl7pPr marL="0" marR="0" lvl="6" algn="r" defTabSz="914400" rtl="0" eaLnBrk="1" hangingPunct="0">
              <a:lnSpc>
                <a:spcPct val="100000"/>
              </a:lnSpc>
              <a:spcBef>
                <a:spcPct val="0"/>
              </a:spcBef>
              <a:spcAft>
                <a:spcPct val="0"/>
              </a:spcAft>
              <a:buClr>
                <a:srgbClr val="000000"/>
              </a:buClr>
              <a:buFont typeface="Arial" pitchFamily="34" charset="0"/>
              <a:buNone/>
              <a:defRPr sz="1300" b="0" i="0" u="none" strike="noStrike" kern="1200" cap="none">
                <a:solidFill>
                  <a:schemeClr val="accent2"/>
                </a:solidFill>
                <a:latin typeface="Kulim Park Light"/>
                <a:ea typeface="Kulim Park Light"/>
                <a:cs typeface="Kulim Park Light"/>
                <a:sym typeface="Kulim Park Light"/>
              </a:defRPr>
            </a:lvl7pPr>
            <a:lvl8pPr marL="0" marR="0" lvl="7" algn="r" defTabSz="914400" rtl="0" eaLnBrk="1" hangingPunct="0">
              <a:lnSpc>
                <a:spcPct val="100000"/>
              </a:lnSpc>
              <a:spcBef>
                <a:spcPct val="0"/>
              </a:spcBef>
              <a:spcAft>
                <a:spcPct val="0"/>
              </a:spcAft>
              <a:buClr>
                <a:srgbClr val="000000"/>
              </a:buClr>
              <a:buFont typeface="Arial" pitchFamily="34" charset="0"/>
              <a:buNone/>
              <a:defRPr sz="1300" b="0" i="0" u="none" strike="noStrike" kern="1200" cap="none">
                <a:solidFill>
                  <a:schemeClr val="accent2"/>
                </a:solidFill>
                <a:latin typeface="Kulim Park Light"/>
                <a:ea typeface="Kulim Park Light"/>
                <a:cs typeface="Kulim Park Light"/>
                <a:sym typeface="Kulim Park Light"/>
              </a:defRPr>
            </a:lvl8pPr>
            <a:lvl9pPr lvl="8" algn="r" rtl="0">
              <a:buNone/>
              <a:defRPr sz="1300">
                <a:solidFill>
                  <a:schemeClr val="accent2"/>
                </a:solidFill>
                <a:latin typeface="Kulim Park Light"/>
                <a:ea typeface="Kulim Park Light"/>
                <a:cs typeface="Kulim Park Light"/>
                <a:sym typeface="Kulim Park Light"/>
              </a:defRPr>
            </a:lvl9pPr>
          </a:lstStyle>
          <a:p>
            <a:pPr marL="0" marR="0" lvl="0" indent="0" algn="r" rtl="0">
              <a:lnSpc>
                <a:spcPct val="100000"/>
              </a:lnSpc>
              <a:spcBef>
                <a:spcPct val="0"/>
              </a:spcBef>
              <a:spcAft>
                <a:spcPct val="0"/>
              </a:spcAft>
              <a:buNone/>
              <a:defRPr kumimoji="0" sz="1300" b="0" i="0" u="none" strike="noStrike" cap="none" normalizeH="0" noProof="0">
                <a:solidFill>
                  <a:srgbClr val="CE0063"/>
                </a:solidFill>
                <a:uLnTx/>
                <a:uFillTx/>
                <a:latin typeface="Kulim Park Light"/>
                <a:ea typeface="Kulim Park Light"/>
                <a:cs typeface="Kulim Park Light"/>
                <a:sym typeface="Kulim Park Light"/>
              </a:defRPr>
            </a:pPr>
            <a:fld id="{00000000-1234-1234-1234-123412341234}" type="slidenum">
              <a:rPr kumimoji="0" lang="en" sz="1300" b="0" i="0" u="none" strike="noStrike" cap="none" normalizeH="0" noProof="0">
                <a:solidFill>
                  <a:srgbClr val="CE0063"/>
                </a:solidFill>
                <a:uLnTx/>
                <a:uFillTx/>
                <a:latin typeface="Kulim Park Light"/>
                <a:ea typeface="Kulim Park Light"/>
                <a:cs typeface="Kulim Park Light"/>
                <a:sym typeface="Kulim Park Light"/>
              </a:rPr>
              <a:pPr marL="0" lvl="0" indent="0" algn="r" rtl="0">
                <a:spcBef>
                  <a:spcPct val="0"/>
                </a:spcBef>
                <a:spcAft>
                  <a:spcPct val="0"/>
                </a:spcAft>
                <a:buNone/>
              </a:pPr>
              <a:t>‹#›</a:t>
            </a:fld>
            <a:endParaRPr/>
          </a:p>
        </p:txBody>
      </p:sp>
    </p:spTree>
  </p:cSld>
  <p:clrMap bg1="lt1" tx1="dk1" bg2="dk2"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Lst>
  <p:transition>
    <p:fade thruBlk="1"/>
  </p:transition>
  <p:timing/>
  <p:hf hdr="0" ftr="0" dt="0"/>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1pPr>
      <a:lvl2pPr marR="0" lvl="1"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2pPr>
      <a:lvl3pPr marR="0" lvl="2"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3pPr>
      <a:lvl4pPr marR="0" lvl="3"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4pPr>
      <a:lvl5pPr marR="0" lvl="4"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5pPr>
      <a:lvl6pPr marR="0" lvl="5"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6pPr>
      <a:lvl7pPr marR="0" lvl="6"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7pPr>
      <a:lvl8pPr marR="0" lvl="7"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8pPr>
      <a:lvl9pPr marR="0" lvl="8"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1pPr>
      <a:lvl2pPr marR="0" lvl="1"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2pPr>
      <a:lvl3pPr marR="0" lvl="2"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3pPr>
      <a:lvl4pPr marR="0" lvl="3"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4pPr>
      <a:lvl5pPr marR="0" lvl="4"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5pPr>
      <a:lvl6pPr marR="0" lvl="5"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6pPr>
      <a:lvl7pPr marR="0" lvl="6"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7pPr>
      <a:lvl8pPr marR="0" lvl="7"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8pPr>
      <a:lvl9pPr marR="0" lvl="8"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1pPr>
      <a:lvl2pPr marR="0" lvl="1"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2pPr>
      <a:lvl3pPr marR="0" lvl="2"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3pPr>
      <a:lvl4pPr marR="0" lvl="3"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4pPr>
      <a:lvl5pPr marR="0" lvl="4"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5pPr>
      <a:lvl6pPr marR="0" lvl="5"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6pPr>
      <a:lvl7pPr marR="0" lvl="6"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7pPr>
      <a:lvl8pPr marR="0" lvl="7"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8pPr>
      <a:lvl9pPr marR="0" lvl="8"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9pPr>
    </p:otherStyle>
  </p:txStyles>
</p:sldMaster>
</file>

<file path=ppt/slideMasters/slideMaster16.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Tree>
    <p:extLst>
      <p:ext uri="{BB962C8B-B14F-4D97-AF65-F5344CB8AC3E}">
        <p14:creationId xmlns="" xmlns:p14="http://schemas.microsoft.com/office/powerpoint/2010/main" val="437338208"/>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Lst>
  <p:transition/>
  <p:timing/>
  <p:txStyles>
    <p:titleStyle>
      <a:lvl1pPr algn="l" defTabSz="914400" rtl="0" eaLnBrk="1" latinLnBrk="1" hangingPunct="1">
        <a:spcBef>
          <a:spcPct val="0"/>
        </a:spcBef>
        <a:buNone/>
        <a:defRPr sz="4000" b="1" kern="1200">
          <a:solidFill>
            <a:schemeClr val="tx1"/>
          </a:solidFill>
          <a:latin typeface="Arial" pitchFamily="34"/>
          <a:ea typeface="+mj-ea"/>
          <a:cs typeface="Arial" pitchFamily="34"/>
        </a:defRPr>
      </a:lvl1pPr>
    </p:titleStyle>
    <p:bodyStyle>
      <a:lvl1pPr marL="342900" indent="-342900" algn="l" defTabSz="914400" rtl="0" eaLnBrk="1" latinLnBrk="1" hangingPunct="1">
        <a:spcBef>
          <a:spcPct val="20000"/>
        </a:spcBef>
        <a:buFont typeface="Arial" pitchFamily="34"/>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Tree>
    <p:extLst>
      <p:ext uri="{BB962C8B-B14F-4D97-AF65-F5344CB8AC3E}">
        <p14:creationId xmlns="" xmlns:p14="http://schemas.microsoft.com/office/powerpoint/2010/main" val="437338208"/>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Lst>
  <p:transition/>
  <p:timing/>
  <p:txStyles>
    <p:titleStyle>
      <a:lvl1pPr algn="l" defTabSz="914400" rtl="0" eaLnBrk="1" latinLnBrk="1" hangingPunct="1">
        <a:spcBef>
          <a:spcPct val="0"/>
        </a:spcBef>
        <a:buNone/>
        <a:defRPr sz="4000" b="1" kern="1200">
          <a:solidFill>
            <a:schemeClr val="tx1"/>
          </a:solidFill>
          <a:latin typeface="Arial" pitchFamily="34"/>
          <a:ea typeface="+mj-ea"/>
          <a:cs typeface="Arial" pitchFamily="34"/>
        </a:defRPr>
      </a:lvl1pPr>
    </p:titleStyle>
    <p:bodyStyle>
      <a:lvl1pPr marL="342900" indent="-342900" algn="l" defTabSz="914400" rtl="0" eaLnBrk="1" latinLnBrk="1" hangingPunct="1">
        <a:spcBef>
          <a:spcPct val="20000"/>
        </a:spcBef>
        <a:buFont typeface="Arial" pitchFamily="34"/>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lt1"/>
        </a:solidFill>
        <a:effectLst/>
      </p:bgPr>
    </p:bg>
    <p:spTree>
      <p:nvGrpSpPr>
        <p:cNvPr id="1" name="Shape 5"/>
        <p:cNvGrpSpPr/>
        <p:nvPr/>
      </p:nvGrpSpPr>
      <p:grpSpPr>
        <a:xfrm>
          <a:off x="0" y="0"/>
          <a:ext cx="0" cy="0"/>
        </a:xfrm>
      </p:grpSpPr>
      <p:sp>
        <p:nvSpPr>
          <p:cNvPr id="6" name="Google Shape;6;p1"/>
          <p:cNvSpPr txBox="1">
            <a:spLocks noGrp="1"/>
          </p:cNvSpPr>
          <p:nvPr>
            <p:ph type="title"/>
          </p:nvPr>
        </p:nvSpPr>
        <p:spPr>
          <a:xfrm>
            <a:off x="661100" y="664300"/>
            <a:ext cx="7843200" cy="653700"/>
          </a:xfrm>
          <a:prstGeom prst="rect">
            <a:avLst/>
          </a:prstGeom>
          <a:noFill/>
          <a:ln>
            <a:noFill/>
          </a:ln>
        </p:spPr>
        <p:txBody>
          <a:bodyPr spcFirstLastPara="1" wrap="square" lIns="0" tIns="0" rIns="0" bIns="0" anchor="ctr" anchorCtr="0">
            <a:noAutofit/>
          </a:bodyPr>
          <a:lstStyle>
            <a:lvl1pPr lvl="0" rtl="0">
              <a:lnSpc>
                <a:spcPct val="90000"/>
              </a:lnSpc>
              <a:spcBef>
                <a:spcPct val="0"/>
              </a:spcBef>
              <a:spcAft>
                <a:spcPct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1pPr>
            <a:lvl2pPr lvl="1" rtl="0">
              <a:lnSpc>
                <a:spcPct val="90000"/>
              </a:lnSpc>
              <a:spcBef>
                <a:spcPct val="0"/>
              </a:spcBef>
              <a:spcAft>
                <a:spcPct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2pPr>
            <a:lvl3pPr lvl="2" rtl="0">
              <a:lnSpc>
                <a:spcPct val="90000"/>
              </a:lnSpc>
              <a:spcBef>
                <a:spcPct val="0"/>
              </a:spcBef>
              <a:spcAft>
                <a:spcPct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3pPr>
            <a:lvl4pPr lvl="3" rtl="0">
              <a:lnSpc>
                <a:spcPct val="90000"/>
              </a:lnSpc>
              <a:spcBef>
                <a:spcPct val="0"/>
              </a:spcBef>
              <a:spcAft>
                <a:spcPct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4pPr>
            <a:lvl5pPr lvl="4" rtl="0">
              <a:lnSpc>
                <a:spcPct val="90000"/>
              </a:lnSpc>
              <a:spcBef>
                <a:spcPct val="0"/>
              </a:spcBef>
              <a:spcAft>
                <a:spcPct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5pPr>
            <a:lvl6pPr lvl="5" rtl="0">
              <a:lnSpc>
                <a:spcPct val="90000"/>
              </a:lnSpc>
              <a:spcBef>
                <a:spcPct val="0"/>
              </a:spcBef>
              <a:spcAft>
                <a:spcPct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6pPr>
            <a:lvl7pPr lvl="6" rtl="0">
              <a:lnSpc>
                <a:spcPct val="90000"/>
              </a:lnSpc>
              <a:spcBef>
                <a:spcPct val="0"/>
              </a:spcBef>
              <a:spcAft>
                <a:spcPct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7pPr>
            <a:lvl8pPr lvl="7" rtl="0">
              <a:lnSpc>
                <a:spcPct val="90000"/>
              </a:lnSpc>
              <a:spcBef>
                <a:spcPct val="0"/>
              </a:spcBef>
              <a:spcAft>
                <a:spcPct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8pPr>
            <a:lvl9pPr lvl="8" rtl="0">
              <a:lnSpc>
                <a:spcPct val="90000"/>
              </a:lnSpc>
              <a:spcBef>
                <a:spcPct val="0"/>
              </a:spcBef>
              <a:spcAft>
                <a:spcPct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9pPr>
          </a:lstStyle>
          <a:p>
            <a:pPr marL="0" marR="0" lvl="0" indent="0" algn="l" defTabSz="914400" fontAlgn="auto">
              <a:lnSpc>
                <a:spcPct val="90000"/>
              </a:lnSpc>
              <a:spcBef>
                <a:spcPct val="0"/>
              </a:spcBef>
              <a:spcAft>
                <a:spcPct val="0"/>
              </a:spcAft>
              <a:buSzPts val="2600"/>
              <a:buNone/>
              <a:defRPr kumimoji="0" sz="2600" b="0" i="0" u="none" strike="noStrike" cap="none" spc="0" normalizeH="0" baseline="0" noProof="0">
                <a:ln w="9525" cap="flat" cmpd="sng" algn="ctr">
                  <a:noFill/>
                  <a:prstDash val="solid"/>
                  <a:round/>
                  <a:headEnd type="none" w="med" len="med"/>
                  <a:tailEnd type="none" w="med" len="med"/>
                </a:ln>
                <a:solidFill>
                  <a:srgbClr val="FFFFFF"/>
                </a:solidFill>
                <a:uLnTx/>
                <a:uFillTx/>
                <a:latin typeface="Barlow SemiBold"/>
                <a:ea typeface="Barlow SemiBold"/>
                <a:cs typeface="Barlow SemiBold"/>
                <a:sym typeface="Barlow SemiBold"/>
              </a:defRPr>
            </a:pPr>
            <a:endParaRPr/>
          </a:p>
        </p:txBody>
      </p:sp>
      <p:sp>
        <p:nvSpPr>
          <p:cNvPr id="7" name="Google Shape;7;p1"/>
          <p:cNvSpPr txBox="1">
            <a:spLocks noGrp="1"/>
          </p:cNvSpPr>
          <p:nvPr>
            <p:ph type="body" idx="1"/>
          </p:nvPr>
        </p:nvSpPr>
        <p:spPr>
          <a:xfrm>
            <a:off x="1314800" y="1599700"/>
            <a:ext cx="7189500" cy="28860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600"/>
              </a:spcBef>
              <a:spcAft>
                <a:spcPct val="0"/>
              </a:spcAft>
              <a:buClr>
                <a:schemeClr val="accent1"/>
              </a:buClr>
              <a:buSzPts val="2400"/>
              <a:buFont typeface="Barlow Light"/>
              <a:buChar char="▪"/>
              <a:defRPr sz="2400">
                <a:solidFill>
                  <a:schemeClr val="dk1"/>
                </a:solidFill>
                <a:latin typeface="Barlow Light"/>
                <a:ea typeface="Barlow Light"/>
                <a:cs typeface="Barlow Light"/>
                <a:sym typeface="Barlow Light"/>
              </a:defRPr>
            </a:lvl1pPr>
            <a:lvl2pPr marL="914400" lvl="1" indent="-381000" rtl="0">
              <a:lnSpc>
                <a:spcPct val="115000"/>
              </a:lnSpc>
              <a:spcBef>
                <a:spcPct val="0"/>
              </a:spcBef>
              <a:spcAft>
                <a:spcPct val="0"/>
              </a:spcAft>
              <a:buClr>
                <a:schemeClr val="accent1"/>
              </a:buClr>
              <a:buSzPts val="2400"/>
              <a:buFont typeface="Barlow Light"/>
              <a:buChar char="▫"/>
              <a:defRPr sz="2400">
                <a:solidFill>
                  <a:schemeClr val="dk1"/>
                </a:solidFill>
                <a:latin typeface="Barlow Light"/>
                <a:ea typeface="Barlow Light"/>
                <a:cs typeface="Barlow Light"/>
                <a:sym typeface="Barlow Light"/>
              </a:defRPr>
            </a:lvl2pPr>
            <a:lvl3pPr marL="1371600" lvl="2" indent="-381000" rtl="0">
              <a:lnSpc>
                <a:spcPct val="115000"/>
              </a:lnSpc>
              <a:spcBef>
                <a:spcPct val="0"/>
              </a:spcBef>
              <a:spcAft>
                <a:spcPct val="0"/>
              </a:spcAft>
              <a:buClr>
                <a:schemeClr val="dk2"/>
              </a:buClr>
              <a:buSzPts val="2400"/>
              <a:buFont typeface="Barlow Light"/>
              <a:buChar char="▫"/>
              <a:defRPr sz="2400">
                <a:solidFill>
                  <a:schemeClr val="dk1"/>
                </a:solidFill>
                <a:latin typeface="Barlow Light"/>
                <a:ea typeface="Barlow Light"/>
                <a:cs typeface="Barlow Light"/>
                <a:sym typeface="Barlow Light"/>
              </a:defRPr>
            </a:lvl3pPr>
            <a:lvl4pPr marL="1828800" lvl="3" indent="-381000" rtl="0">
              <a:lnSpc>
                <a:spcPct val="115000"/>
              </a:lnSpc>
              <a:spcBef>
                <a:spcPct val="0"/>
              </a:spcBef>
              <a:spcAft>
                <a:spcPct val="0"/>
              </a:spcAft>
              <a:buClr>
                <a:schemeClr val="dk2"/>
              </a:buClr>
              <a:buSzPts val="2400"/>
              <a:buFont typeface="Barlow Light"/>
              <a:buChar char="▫"/>
              <a:defRPr sz="2400">
                <a:solidFill>
                  <a:schemeClr val="dk1"/>
                </a:solidFill>
                <a:latin typeface="Barlow Light"/>
                <a:ea typeface="Barlow Light"/>
                <a:cs typeface="Barlow Light"/>
                <a:sym typeface="Barlow Light"/>
              </a:defRPr>
            </a:lvl4pPr>
            <a:lvl5pPr marL="2286000" lvl="4" indent="-381000" rtl="0">
              <a:lnSpc>
                <a:spcPct val="115000"/>
              </a:lnSpc>
              <a:spcBef>
                <a:spcPct val="0"/>
              </a:spcBef>
              <a:spcAft>
                <a:spcPct val="0"/>
              </a:spcAft>
              <a:buClr>
                <a:schemeClr val="dk2"/>
              </a:buClr>
              <a:buSzPts val="2400"/>
              <a:buFont typeface="Barlow Light"/>
              <a:buChar char="▫"/>
              <a:defRPr sz="2400">
                <a:solidFill>
                  <a:schemeClr val="dk1"/>
                </a:solidFill>
                <a:latin typeface="Barlow Light"/>
                <a:ea typeface="Barlow Light"/>
                <a:cs typeface="Barlow Light"/>
                <a:sym typeface="Barlow Light"/>
              </a:defRPr>
            </a:lvl5pPr>
            <a:lvl6pPr marL="2743200" lvl="5" indent="-381000" rtl="0">
              <a:lnSpc>
                <a:spcPct val="115000"/>
              </a:lnSpc>
              <a:spcBef>
                <a:spcPct val="0"/>
              </a:spcBef>
              <a:spcAft>
                <a:spcPct val="0"/>
              </a:spcAft>
              <a:buClr>
                <a:schemeClr val="dk2"/>
              </a:buClr>
              <a:buSzPts val="2400"/>
              <a:buFont typeface="Barlow Light"/>
              <a:buChar char="▫"/>
              <a:defRPr sz="2400">
                <a:solidFill>
                  <a:schemeClr val="dk1"/>
                </a:solidFill>
                <a:latin typeface="Barlow Light"/>
                <a:ea typeface="Barlow Light"/>
                <a:cs typeface="Barlow Light"/>
                <a:sym typeface="Barlow Light"/>
              </a:defRPr>
            </a:lvl6pPr>
            <a:lvl7pPr marL="3200400" lvl="6" indent="-381000" rtl="0">
              <a:lnSpc>
                <a:spcPct val="115000"/>
              </a:lnSpc>
              <a:spcBef>
                <a:spcPct val="0"/>
              </a:spcBef>
              <a:spcAft>
                <a:spcPct val="0"/>
              </a:spcAft>
              <a:buClr>
                <a:schemeClr val="dk2"/>
              </a:buClr>
              <a:buSzPts val="2400"/>
              <a:buFont typeface="Barlow Light"/>
              <a:buChar char="▫"/>
              <a:defRPr sz="2400">
                <a:solidFill>
                  <a:schemeClr val="dk1"/>
                </a:solidFill>
                <a:latin typeface="Barlow Light"/>
                <a:ea typeface="Barlow Light"/>
                <a:cs typeface="Barlow Light"/>
                <a:sym typeface="Barlow Light"/>
              </a:defRPr>
            </a:lvl7pPr>
            <a:lvl8pPr marL="3657600" lvl="7" indent="-381000" rtl="0">
              <a:lnSpc>
                <a:spcPct val="115000"/>
              </a:lnSpc>
              <a:spcBef>
                <a:spcPct val="0"/>
              </a:spcBef>
              <a:spcAft>
                <a:spcPct val="0"/>
              </a:spcAft>
              <a:buClr>
                <a:schemeClr val="dk2"/>
              </a:buClr>
              <a:buSzPts val="2400"/>
              <a:buFont typeface="Barlow Light"/>
              <a:buChar char="▫"/>
              <a:defRPr sz="2400">
                <a:solidFill>
                  <a:schemeClr val="dk1"/>
                </a:solidFill>
                <a:latin typeface="Barlow Light"/>
                <a:ea typeface="Barlow Light"/>
                <a:cs typeface="Barlow Light"/>
                <a:sym typeface="Barlow Light"/>
              </a:defRPr>
            </a:lvl8pPr>
            <a:lvl9pPr marL="4114800" lvl="8" indent="-381000" rtl="0">
              <a:lnSpc>
                <a:spcPct val="115000"/>
              </a:lnSpc>
              <a:spcBef>
                <a:spcPct val="0"/>
              </a:spcBef>
              <a:spcAft>
                <a:spcPct val="0"/>
              </a:spcAft>
              <a:buClr>
                <a:schemeClr val="dk2"/>
              </a:buClr>
              <a:buSzPts val="2400"/>
              <a:buFont typeface="Barlow Light"/>
              <a:buChar char="▫"/>
              <a:defRPr sz="2400">
                <a:solidFill>
                  <a:schemeClr val="dk1"/>
                </a:solidFill>
                <a:latin typeface="Barlow Light"/>
                <a:ea typeface="Barlow Light"/>
                <a:cs typeface="Barlow Light"/>
                <a:sym typeface="Barlow Light"/>
              </a:defRPr>
            </a:lvl9pPr>
          </a:lstStyle>
          <a:p>
            <a:pPr marL="457200" marR="0" lvl="0" indent="-381000" algn="l" defTabSz="914400" fontAlgn="auto">
              <a:lnSpc>
                <a:spcPct val="115000"/>
              </a:lnSpc>
              <a:spcBef>
                <a:spcPts val="600"/>
              </a:spcBef>
              <a:spcAft>
                <a:spcPct val="0"/>
              </a:spcAft>
              <a:buSzPts val="2400"/>
              <a:buChar char="▪"/>
              <a:defRPr kumimoji="0" sz="2400" b="0" i="0" u="none" strike="noStrike" cap="none" spc="0" normalizeH="0" baseline="0" noProof="0">
                <a:ln w="9525" cap="flat" cmpd="sng" algn="ctr">
                  <a:noFill/>
                  <a:prstDash val="solid"/>
                  <a:round/>
                  <a:headEnd type="none" w="med" len="med"/>
                  <a:tailEnd type="none" w="med" len="med"/>
                </a:ln>
                <a:solidFill>
                  <a:srgbClr val="272A36"/>
                </a:solidFill>
                <a:uLnTx/>
                <a:uFillTx/>
                <a:latin typeface="Barlow Light"/>
                <a:ea typeface="Barlow Light"/>
                <a:cs typeface="Barlow Light"/>
                <a:sym typeface="Barlow Light"/>
              </a:defRPr>
            </a:pPr>
            <a:endParaRPr/>
          </a:p>
        </p:txBody>
      </p:sp>
      <p:sp>
        <p:nvSpPr>
          <p:cNvPr id="8" name="Google Shape;8;p1"/>
          <p:cNvSpPr txBox="1">
            <a:spLocks noGrp="1"/>
          </p:cNvSpPr>
          <p:nvPr>
            <p:ph type="sldNum" idx="12"/>
          </p:nvPr>
        </p:nvSpPr>
        <p:spPr>
          <a:xfrm>
            <a:off x="8504254" y="4489800"/>
            <a:ext cx="653700" cy="653700"/>
          </a:xfrm>
          <a:prstGeom prst="rect">
            <a:avLst/>
          </a:prstGeom>
          <a:noFill/>
          <a:ln>
            <a:noFill/>
          </a:ln>
        </p:spPr>
        <p:txBody>
          <a:bodyPr spcFirstLastPara="1" wrap="square" lIns="0" tIns="0" rIns="0" bIns="0" anchor="ctr" anchorCtr="0">
            <a:noAutofit/>
          </a:bodyPr>
          <a:lstStyle>
            <a:defPPr marR="0" lvl="0" algn="l" rtl="0">
              <a:lnSpc>
                <a:spcPct val="100000"/>
              </a:lnSpc>
              <a:spcBef>
                <a:spcPct val="0"/>
              </a:spcBef>
              <a:spcAft>
                <a:spcPct val="0"/>
              </a:spcAft>
            </a:defPPr>
            <a:lvl1pPr marL="0" marR="0" lvl="0" algn="ctr" defTabSz="914400" rtl="0" eaLnBrk="1" hangingPunct="0">
              <a:lnSpc>
                <a:spcPct val="100000"/>
              </a:lnSpc>
              <a:spcBef>
                <a:spcPct val="0"/>
              </a:spcBef>
              <a:spcAft>
                <a:spcPct val="0"/>
              </a:spcAft>
              <a:buClr>
                <a:srgbClr val="000000"/>
              </a:buClr>
              <a:buFont typeface="Arial" pitchFamily="34" charset="0"/>
              <a:buNone/>
              <a:defRPr sz="1300" b="0" i="0" u="none" strike="noStrike" kern="1200" cap="none">
                <a:solidFill>
                  <a:schemeClr val="accent1"/>
                </a:solidFill>
                <a:latin typeface="Barlow Light"/>
                <a:ea typeface="Barlow Light"/>
                <a:cs typeface="Barlow Light"/>
                <a:sym typeface="Barlow Light"/>
              </a:defRPr>
            </a:lvl1pPr>
            <a:lvl2pPr marL="0" marR="0" lvl="1" algn="ctr" defTabSz="914400" rtl="0" eaLnBrk="1" hangingPunct="0">
              <a:lnSpc>
                <a:spcPct val="100000"/>
              </a:lnSpc>
              <a:spcBef>
                <a:spcPct val="0"/>
              </a:spcBef>
              <a:spcAft>
                <a:spcPct val="0"/>
              </a:spcAft>
              <a:buClr>
                <a:srgbClr val="000000"/>
              </a:buClr>
              <a:buFont typeface="Arial" pitchFamily="34" charset="0"/>
              <a:buNone/>
              <a:defRPr sz="1300" b="0" i="0" u="none" strike="noStrike" kern="1200" cap="none">
                <a:solidFill>
                  <a:schemeClr val="accent1"/>
                </a:solidFill>
                <a:latin typeface="Barlow Light"/>
                <a:ea typeface="Barlow Light"/>
                <a:cs typeface="Barlow Light"/>
                <a:sym typeface="Barlow Light"/>
              </a:defRPr>
            </a:lvl2pPr>
            <a:lvl3pPr marL="0" marR="0" lvl="2" algn="ctr" defTabSz="914400" rtl="0" eaLnBrk="1" hangingPunct="0">
              <a:lnSpc>
                <a:spcPct val="100000"/>
              </a:lnSpc>
              <a:spcBef>
                <a:spcPct val="0"/>
              </a:spcBef>
              <a:spcAft>
                <a:spcPct val="0"/>
              </a:spcAft>
              <a:buClr>
                <a:srgbClr val="000000"/>
              </a:buClr>
              <a:buFont typeface="Arial" pitchFamily="34" charset="0"/>
              <a:buNone/>
              <a:defRPr sz="1300" b="0" i="0" u="none" strike="noStrike" kern="1200" cap="none">
                <a:solidFill>
                  <a:schemeClr val="accent1"/>
                </a:solidFill>
                <a:latin typeface="Barlow Light"/>
                <a:ea typeface="Barlow Light"/>
                <a:cs typeface="Barlow Light"/>
                <a:sym typeface="Barlow Light"/>
              </a:defRPr>
            </a:lvl3pPr>
            <a:lvl4pPr marL="0" marR="0" lvl="3" algn="ctr" defTabSz="914400" rtl="0" eaLnBrk="1" hangingPunct="0">
              <a:lnSpc>
                <a:spcPct val="100000"/>
              </a:lnSpc>
              <a:spcBef>
                <a:spcPct val="0"/>
              </a:spcBef>
              <a:spcAft>
                <a:spcPct val="0"/>
              </a:spcAft>
              <a:buClr>
                <a:srgbClr val="000000"/>
              </a:buClr>
              <a:buFont typeface="Arial" pitchFamily="34" charset="0"/>
              <a:buNone/>
              <a:defRPr sz="1300" b="0" i="0" u="none" strike="noStrike" kern="1200" cap="none">
                <a:solidFill>
                  <a:schemeClr val="accent1"/>
                </a:solidFill>
                <a:latin typeface="Barlow Light"/>
                <a:ea typeface="Barlow Light"/>
                <a:cs typeface="Barlow Light"/>
                <a:sym typeface="Barlow Light"/>
              </a:defRPr>
            </a:lvl4pPr>
            <a:lvl5pPr marL="0" marR="0" lvl="4" algn="ctr" defTabSz="914400" rtl="0" eaLnBrk="1" hangingPunct="0">
              <a:lnSpc>
                <a:spcPct val="100000"/>
              </a:lnSpc>
              <a:spcBef>
                <a:spcPct val="0"/>
              </a:spcBef>
              <a:spcAft>
                <a:spcPct val="0"/>
              </a:spcAft>
              <a:buClr>
                <a:srgbClr val="000000"/>
              </a:buClr>
              <a:buFont typeface="Arial" pitchFamily="34" charset="0"/>
              <a:buNone/>
              <a:defRPr sz="1300" b="0" i="0" u="none" strike="noStrike" kern="1200" cap="none">
                <a:solidFill>
                  <a:schemeClr val="accent1"/>
                </a:solidFill>
                <a:latin typeface="Barlow Light"/>
                <a:ea typeface="Barlow Light"/>
                <a:cs typeface="Barlow Light"/>
                <a:sym typeface="Barlow Light"/>
              </a:defRPr>
            </a:lvl5pPr>
            <a:lvl6pPr marL="0" marR="0" lvl="5" algn="ctr" defTabSz="914400" rtl="0" eaLnBrk="1" hangingPunct="0">
              <a:lnSpc>
                <a:spcPct val="100000"/>
              </a:lnSpc>
              <a:spcBef>
                <a:spcPct val="0"/>
              </a:spcBef>
              <a:spcAft>
                <a:spcPct val="0"/>
              </a:spcAft>
              <a:buClr>
                <a:srgbClr val="000000"/>
              </a:buClr>
              <a:buFont typeface="Arial" pitchFamily="34" charset="0"/>
              <a:buNone/>
              <a:defRPr sz="1300" b="0" i="0" u="none" strike="noStrike" kern="1200" cap="none">
                <a:solidFill>
                  <a:schemeClr val="accent1"/>
                </a:solidFill>
                <a:latin typeface="Barlow Light"/>
                <a:ea typeface="Barlow Light"/>
                <a:cs typeface="Barlow Light"/>
                <a:sym typeface="Barlow Light"/>
              </a:defRPr>
            </a:lvl6pPr>
            <a:lvl7pPr marL="0" marR="0" lvl="6" algn="ctr" defTabSz="914400" rtl="0" eaLnBrk="1" hangingPunct="0">
              <a:lnSpc>
                <a:spcPct val="100000"/>
              </a:lnSpc>
              <a:spcBef>
                <a:spcPct val="0"/>
              </a:spcBef>
              <a:spcAft>
                <a:spcPct val="0"/>
              </a:spcAft>
              <a:buClr>
                <a:srgbClr val="000000"/>
              </a:buClr>
              <a:buFont typeface="Arial" pitchFamily="34" charset="0"/>
              <a:buNone/>
              <a:defRPr sz="1300" b="0" i="0" u="none" strike="noStrike" kern="1200" cap="none">
                <a:solidFill>
                  <a:schemeClr val="accent1"/>
                </a:solidFill>
                <a:latin typeface="Barlow Light"/>
                <a:ea typeface="Barlow Light"/>
                <a:cs typeface="Barlow Light"/>
                <a:sym typeface="Barlow Light"/>
              </a:defRPr>
            </a:lvl7pPr>
            <a:lvl8pPr marL="0" marR="0" lvl="7" algn="ctr" defTabSz="914400" rtl="0" eaLnBrk="1" hangingPunct="0">
              <a:lnSpc>
                <a:spcPct val="100000"/>
              </a:lnSpc>
              <a:spcBef>
                <a:spcPct val="0"/>
              </a:spcBef>
              <a:spcAft>
                <a:spcPct val="0"/>
              </a:spcAft>
              <a:buClr>
                <a:srgbClr val="000000"/>
              </a:buClr>
              <a:buFont typeface="Arial" pitchFamily="34" charset="0"/>
              <a:buNone/>
              <a:defRPr sz="1300" b="0" i="0" u="none" strike="noStrike" kern="1200" cap="none">
                <a:solidFill>
                  <a:schemeClr val="accent1"/>
                </a:solidFill>
                <a:latin typeface="Barlow Light"/>
                <a:ea typeface="Barlow Light"/>
                <a:cs typeface="Barlow Light"/>
                <a:sym typeface="Barlow Light"/>
              </a:defRPr>
            </a:lvl8pPr>
            <a:lvl9pPr lvl="8" algn="ctr" rtl="0">
              <a:buNone/>
              <a:defRPr sz="1300">
                <a:solidFill>
                  <a:schemeClr val="accent1"/>
                </a:solidFill>
                <a:latin typeface="Barlow Light"/>
                <a:ea typeface="Barlow Light"/>
                <a:cs typeface="Barlow Light"/>
                <a:sym typeface="Barlow Light"/>
              </a:defRPr>
            </a:lvl9pPr>
          </a:lstStyle>
          <a:p>
            <a:pPr marL="0" marR="0" lvl="0" indent="0" algn="ctr" rtl="0">
              <a:lnSpc>
                <a:spcPct val="100000"/>
              </a:lnSpc>
              <a:spcBef>
                <a:spcPct val="0"/>
              </a:spcBef>
              <a:spcAft>
                <a:spcPct val="0"/>
              </a:spcAft>
              <a:buNone/>
              <a:defRPr kumimoji="0" sz="1300" b="0" i="0" u="none" strike="noStrike" cap="none" normalizeH="0" noProof="0">
                <a:solidFill>
                  <a:srgbClr val="FFAD1D"/>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a:solidFill>
                  <a:srgbClr val="FFAD1D"/>
                </a:solidFill>
                <a:uLnTx/>
                <a:uFillTx/>
                <a:latin typeface="Barlow Light"/>
                <a:ea typeface="Barlow Light"/>
                <a:cs typeface="Barlow Light"/>
                <a:sym typeface="Barlow Light"/>
              </a:rPr>
              <a:pPr marL="0" lvl="0" indent="0" algn="ctr" rtl="0">
                <a:spcBef>
                  <a:spcPct val="0"/>
                </a:spcBef>
                <a:spcAft>
                  <a:spcPct val="0"/>
                </a:spcAft>
                <a:buNone/>
              </a:pPr>
              <a:t>‹#›</a:t>
            </a:fld>
            <a:endParaRPr/>
          </a:p>
        </p:txBody>
      </p:sp>
    </p:spTree>
  </p:cSld>
  <p:clrMap bg1="lt1" tx1="dk1" bg2="dk2" tx2="lt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Lst>
  <p:transition>
    <p:fade thruBlk="1"/>
  </p:transition>
  <p:timing/>
  <p:hf hdr="0" ftr="0" dt="0"/>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1pPr>
      <a:lvl2pPr marR="0" lvl="1"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2pPr>
      <a:lvl3pPr marR="0" lvl="2"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3pPr>
      <a:lvl4pPr marR="0" lvl="3"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4pPr>
      <a:lvl5pPr marR="0" lvl="4"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5pPr>
      <a:lvl6pPr marR="0" lvl="5"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6pPr>
      <a:lvl7pPr marR="0" lvl="6"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7pPr>
      <a:lvl8pPr marR="0" lvl="7"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8pPr>
      <a:lvl9pPr marR="0" lvl="8"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1pPr>
      <a:lvl2pPr marR="0" lvl="1"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2pPr>
      <a:lvl3pPr marR="0" lvl="2"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3pPr>
      <a:lvl4pPr marR="0" lvl="3"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4pPr>
      <a:lvl5pPr marR="0" lvl="4"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5pPr>
      <a:lvl6pPr marR="0" lvl="5"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6pPr>
      <a:lvl7pPr marR="0" lvl="6"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7pPr>
      <a:lvl8pPr marR="0" lvl="7"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8pPr>
      <a:lvl9pPr marR="0" lvl="8"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1pPr>
      <a:lvl2pPr marR="0" lvl="1"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2pPr>
      <a:lvl3pPr marR="0" lvl="2"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3pPr>
      <a:lvl4pPr marR="0" lvl="3"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4pPr>
      <a:lvl5pPr marR="0" lvl="4"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5pPr>
      <a:lvl6pPr marR="0" lvl="5"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6pPr>
      <a:lvl7pPr marR="0" lvl="6"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7pPr>
      <a:lvl8pPr marR="0" lvl="7"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8pPr>
      <a:lvl9pPr marR="0" lvl="8"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9pPr>
    </p:otherStyle>
  </p:txStyles>
</p:sldMaster>
</file>

<file path=ppt/slideMasters/slideMaster19.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lt1"/>
        </a:solidFill>
        <a:effectLst/>
      </p:bgPr>
    </p:bg>
    <p:spTree>
      <p:nvGrpSpPr>
        <p:cNvPr id="1" name="Shape 5"/>
        <p:cNvGrpSpPr/>
        <p:nvPr/>
      </p:nvGrpSpPr>
      <p:grpSpPr>
        <a:xfrm>
          <a:off x="0" y="0"/>
          <a:ext cx="0" cy="0"/>
        </a:xfrm>
      </p:grpSpPr>
      <p:sp>
        <p:nvSpPr>
          <p:cNvPr id="6" name="Google Shape;6;p1"/>
          <p:cNvSpPr txBox="1">
            <a:spLocks noGrp="1"/>
          </p:cNvSpPr>
          <p:nvPr>
            <p:ph type="title"/>
          </p:nvPr>
        </p:nvSpPr>
        <p:spPr>
          <a:xfrm>
            <a:off x="661100" y="664300"/>
            <a:ext cx="7843200" cy="653700"/>
          </a:xfrm>
          <a:prstGeom prst="rect">
            <a:avLst/>
          </a:prstGeom>
          <a:noFill/>
          <a:ln>
            <a:noFill/>
          </a:ln>
        </p:spPr>
        <p:txBody>
          <a:bodyPr spcFirstLastPara="1" wrap="square" lIns="0" tIns="0" rIns="0" bIns="0" anchor="ctr" anchorCtr="0">
            <a:noAutofit/>
          </a:bodyPr>
          <a:lstStyle>
            <a:lvl1pPr lvl="0" rtl="0">
              <a:lnSpc>
                <a:spcPct val="90000"/>
              </a:lnSpc>
              <a:spcBef>
                <a:spcPct val="0"/>
              </a:spcBef>
              <a:spcAft>
                <a:spcPct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1pPr>
            <a:lvl2pPr lvl="1" rtl="0">
              <a:lnSpc>
                <a:spcPct val="90000"/>
              </a:lnSpc>
              <a:spcBef>
                <a:spcPct val="0"/>
              </a:spcBef>
              <a:spcAft>
                <a:spcPct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2pPr>
            <a:lvl3pPr lvl="2" rtl="0">
              <a:lnSpc>
                <a:spcPct val="90000"/>
              </a:lnSpc>
              <a:spcBef>
                <a:spcPct val="0"/>
              </a:spcBef>
              <a:spcAft>
                <a:spcPct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3pPr>
            <a:lvl4pPr lvl="3" rtl="0">
              <a:lnSpc>
                <a:spcPct val="90000"/>
              </a:lnSpc>
              <a:spcBef>
                <a:spcPct val="0"/>
              </a:spcBef>
              <a:spcAft>
                <a:spcPct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4pPr>
            <a:lvl5pPr lvl="4" rtl="0">
              <a:lnSpc>
                <a:spcPct val="90000"/>
              </a:lnSpc>
              <a:spcBef>
                <a:spcPct val="0"/>
              </a:spcBef>
              <a:spcAft>
                <a:spcPct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5pPr>
            <a:lvl6pPr lvl="5" rtl="0">
              <a:lnSpc>
                <a:spcPct val="90000"/>
              </a:lnSpc>
              <a:spcBef>
                <a:spcPct val="0"/>
              </a:spcBef>
              <a:spcAft>
                <a:spcPct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6pPr>
            <a:lvl7pPr lvl="6" rtl="0">
              <a:lnSpc>
                <a:spcPct val="90000"/>
              </a:lnSpc>
              <a:spcBef>
                <a:spcPct val="0"/>
              </a:spcBef>
              <a:spcAft>
                <a:spcPct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7pPr>
            <a:lvl8pPr lvl="7" rtl="0">
              <a:lnSpc>
                <a:spcPct val="90000"/>
              </a:lnSpc>
              <a:spcBef>
                <a:spcPct val="0"/>
              </a:spcBef>
              <a:spcAft>
                <a:spcPct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8pPr>
            <a:lvl9pPr lvl="8" rtl="0">
              <a:lnSpc>
                <a:spcPct val="90000"/>
              </a:lnSpc>
              <a:spcBef>
                <a:spcPct val="0"/>
              </a:spcBef>
              <a:spcAft>
                <a:spcPct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9pPr>
          </a:lstStyle>
          <a:p>
            <a:pPr marL="0" marR="0" lvl="0" indent="0" algn="l" defTabSz="914400" fontAlgn="auto">
              <a:lnSpc>
                <a:spcPct val="90000"/>
              </a:lnSpc>
              <a:spcBef>
                <a:spcPct val="0"/>
              </a:spcBef>
              <a:spcAft>
                <a:spcPct val="0"/>
              </a:spcAft>
              <a:buSzPts val="2600"/>
              <a:buNone/>
              <a:defRPr kumimoji="0" sz="2600" b="0" i="0" u="none" strike="noStrike" cap="none" spc="0" normalizeH="0" baseline="0" noProof="0">
                <a:ln w="9525" cap="flat" cmpd="sng" algn="ctr">
                  <a:noFill/>
                  <a:prstDash val="solid"/>
                  <a:round/>
                  <a:headEnd type="none" w="med" len="med"/>
                  <a:tailEnd type="none" w="med" len="med"/>
                </a:ln>
                <a:solidFill>
                  <a:srgbClr val="FFFFFF"/>
                </a:solidFill>
                <a:uLnTx/>
                <a:uFillTx/>
                <a:latin typeface="Barlow SemiBold"/>
                <a:ea typeface="Barlow SemiBold"/>
                <a:cs typeface="Barlow SemiBold"/>
                <a:sym typeface="Barlow SemiBold"/>
              </a:defRPr>
            </a:pPr>
            <a:endParaRPr/>
          </a:p>
        </p:txBody>
      </p:sp>
      <p:sp>
        <p:nvSpPr>
          <p:cNvPr id="7" name="Google Shape;7;p1"/>
          <p:cNvSpPr txBox="1">
            <a:spLocks noGrp="1"/>
          </p:cNvSpPr>
          <p:nvPr>
            <p:ph type="body" idx="1"/>
          </p:nvPr>
        </p:nvSpPr>
        <p:spPr>
          <a:xfrm>
            <a:off x="1314800" y="1599700"/>
            <a:ext cx="7189500" cy="28860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600"/>
              </a:spcBef>
              <a:spcAft>
                <a:spcPct val="0"/>
              </a:spcAft>
              <a:buClr>
                <a:schemeClr val="accent1"/>
              </a:buClr>
              <a:buSzPts val="2400"/>
              <a:buFont typeface="Barlow Light"/>
              <a:buChar char="▪"/>
              <a:defRPr sz="2400">
                <a:solidFill>
                  <a:schemeClr val="dk1"/>
                </a:solidFill>
                <a:latin typeface="Barlow Light"/>
                <a:ea typeface="Barlow Light"/>
                <a:cs typeface="Barlow Light"/>
                <a:sym typeface="Barlow Light"/>
              </a:defRPr>
            </a:lvl1pPr>
            <a:lvl2pPr marL="914400" lvl="1" indent="-381000" rtl="0">
              <a:lnSpc>
                <a:spcPct val="115000"/>
              </a:lnSpc>
              <a:spcBef>
                <a:spcPct val="0"/>
              </a:spcBef>
              <a:spcAft>
                <a:spcPct val="0"/>
              </a:spcAft>
              <a:buClr>
                <a:schemeClr val="accent1"/>
              </a:buClr>
              <a:buSzPts val="2400"/>
              <a:buFont typeface="Barlow Light"/>
              <a:buChar char="▫"/>
              <a:defRPr sz="2400">
                <a:solidFill>
                  <a:schemeClr val="dk1"/>
                </a:solidFill>
                <a:latin typeface="Barlow Light"/>
                <a:ea typeface="Barlow Light"/>
                <a:cs typeface="Barlow Light"/>
                <a:sym typeface="Barlow Light"/>
              </a:defRPr>
            </a:lvl2pPr>
            <a:lvl3pPr marL="1371600" lvl="2" indent="-381000" rtl="0">
              <a:lnSpc>
                <a:spcPct val="115000"/>
              </a:lnSpc>
              <a:spcBef>
                <a:spcPct val="0"/>
              </a:spcBef>
              <a:spcAft>
                <a:spcPct val="0"/>
              </a:spcAft>
              <a:buClr>
                <a:schemeClr val="dk2"/>
              </a:buClr>
              <a:buSzPts val="2400"/>
              <a:buFont typeface="Barlow Light"/>
              <a:buChar char="▫"/>
              <a:defRPr sz="2400">
                <a:solidFill>
                  <a:schemeClr val="dk1"/>
                </a:solidFill>
                <a:latin typeface="Barlow Light"/>
                <a:ea typeface="Barlow Light"/>
                <a:cs typeface="Barlow Light"/>
                <a:sym typeface="Barlow Light"/>
              </a:defRPr>
            </a:lvl3pPr>
            <a:lvl4pPr marL="1828800" lvl="3" indent="-381000" rtl="0">
              <a:lnSpc>
                <a:spcPct val="115000"/>
              </a:lnSpc>
              <a:spcBef>
                <a:spcPct val="0"/>
              </a:spcBef>
              <a:spcAft>
                <a:spcPct val="0"/>
              </a:spcAft>
              <a:buClr>
                <a:schemeClr val="dk2"/>
              </a:buClr>
              <a:buSzPts val="2400"/>
              <a:buFont typeface="Barlow Light"/>
              <a:buChar char="▫"/>
              <a:defRPr sz="2400">
                <a:solidFill>
                  <a:schemeClr val="dk1"/>
                </a:solidFill>
                <a:latin typeface="Barlow Light"/>
                <a:ea typeface="Barlow Light"/>
                <a:cs typeface="Barlow Light"/>
                <a:sym typeface="Barlow Light"/>
              </a:defRPr>
            </a:lvl4pPr>
            <a:lvl5pPr marL="2286000" lvl="4" indent="-381000" rtl="0">
              <a:lnSpc>
                <a:spcPct val="115000"/>
              </a:lnSpc>
              <a:spcBef>
                <a:spcPct val="0"/>
              </a:spcBef>
              <a:spcAft>
                <a:spcPct val="0"/>
              </a:spcAft>
              <a:buClr>
                <a:schemeClr val="dk2"/>
              </a:buClr>
              <a:buSzPts val="2400"/>
              <a:buFont typeface="Barlow Light"/>
              <a:buChar char="▫"/>
              <a:defRPr sz="2400">
                <a:solidFill>
                  <a:schemeClr val="dk1"/>
                </a:solidFill>
                <a:latin typeface="Barlow Light"/>
                <a:ea typeface="Barlow Light"/>
                <a:cs typeface="Barlow Light"/>
                <a:sym typeface="Barlow Light"/>
              </a:defRPr>
            </a:lvl5pPr>
            <a:lvl6pPr marL="2743200" lvl="5" indent="-381000" rtl="0">
              <a:lnSpc>
                <a:spcPct val="115000"/>
              </a:lnSpc>
              <a:spcBef>
                <a:spcPct val="0"/>
              </a:spcBef>
              <a:spcAft>
                <a:spcPct val="0"/>
              </a:spcAft>
              <a:buClr>
                <a:schemeClr val="dk2"/>
              </a:buClr>
              <a:buSzPts val="2400"/>
              <a:buFont typeface="Barlow Light"/>
              <a:buChar char="▫"/>
              <a:defRPr sz="2400">
                <a:solidFill>
                  <a:schemeClr val="dk1"/>
                </a:solidFill>
                <a:latin typeface="Barlow Light"/>
                <a:ea typeface="Barlow Light"/>
                <a:cs typeface="Barlow Light"/>
                <a:sym typeface="Barlow Light"/>
              </a:defRPr>
            </a:lvl6pPr>
            <a:lvl7pPr marL="3200400" lvl="6" indent="-381000" rtl="0">
              <a:lnSpc>
                <a:spcPct val="115000"/>
              </a:lnSpc>
              <a:spcBef>
                <a:spcPct val="0"/>
              </a:spcBef>
              <a:spcAft>
                <a:spcPct val="0"/>
              </a:spcAft>
              <a:buClr>
                <a:schemeClr val="dk2"/>
              </a:buClr>
              <a:buSzPts val="2400"/>
              <a:buFont typeface="Barlow Light"/>
              <a:buChar char="▫"/>
              <a:defRPr sz="2400">
                <a:solidFill>
                  <a:schemeClr val="dk1"/>
                </a:solidFill>
                <a:latin typeface="Barlow Light"/>
                <a:ea typeface="Barlow Light"/>
                <a:cs typeface="Barlow Light"/>
                <a:sym typeface="Barlow Light"/>
              </a:defRPr>
            </a:lvl7pPr>
            <a:lvl8pPr marL="3657600" lvl="7" indent="-381000" rtl="0">
              <a:lnSpc>
                <a:spcPct val="115000"/>
              </a:lnSpc>
              <a:spcBef>
                <a:spcPct val="0"/>
              </a:spcBef>
              <a:spcAft>
                <a:spcPct val="0"/>
              </a:spcAft>
              <a:buClr>
                <a:schemeClr val="dk2"/>
              </a:buClr>
              <a:buSzPts val="2400"/>
              <a:buFont typeface="Barlow Light"/>
              <a:buChar char="▫"/>
              <a:defRPr sz="2400">
                <a:solidFill>
                  <a:schemeClr val="dk1"/>
                </a:solidFill>
                <a:latin typeface="Barlow Light"/>
                <a:ea typeface="Barlow Light"/>
                <a:cs typeface="Barlow Light"/>
                <a:sym typeface="Barlow Light"/>
              </a:defRPr>
            </a:lvl8pPr>
            <a:lvl9pPr marL="4114800" lvl="8" indent="-381000" rtl="0">
              <a:lnSpc>
                <a:spcPct val="115000"/>
              </a:lnSpc>
              <a:spcBef>
                <a:spcPct val="0"/>
              </a:spcBef>
              <a:spcAft>
                <a:spcPct val="0"/>
              </a:spcAft>
              <a:buClr>
                <a:schemeClr val="dk2"/>
              </a:buClr>
              <a:buSzPts val="2400"/>
              <a:buFont typeface="Barlow Light"/>
              <a:buChar char="▫"/>
              <a:defRPr sz="2400">
                <a:solidFill>
                  <a:schemeClr val="dk1"/>
                </a:solidFill>
                <a:latin typeface="Barlow Light"/>
                <a:ea typeface="Barlow Light"/>
                <a:cs typeface="Barlow Light"/>
                <a:sym typeface="Barlow Light"/>
              </a:defRPr>
            </a:lvl9pPr>
          </a:lstStyle>
          <a:p>
            <a:pPr marL="457200" marR="0" lvl="0" indent="-381000" algn="l" defTabSz="914400" fontAlgn="auto">
              <a:lnSpc>
                <a:spcPct val="115000"/>
              </a:lnSpc>
              <a:spcBef>
                <a:spcPts val="600"/>
              </a:spcBef>
              <a:spcAft>
                <a:spcPct val="0"/>
              </a:spcAft>
              <a:buSzPts val="2400"/>
              <a:buChar char="▪"/>
              <a:defRPr kumimoji="0" sz="2400" b="0" i="0" u="none" strike="noStrike" cap="none" spc="0" normalizeH="0" baseline="0" noProof="0">
                <a:ln w="9525" cap="flat" cmpd="sng" algn="ctr">
                  <a:noFill/>
                  <a:prstDash val="solid"/>
                  <a:round/>
                  <a:headEnd type="none" w="med" len="med"/>
                  <a:tailEnd type="none" w="med" len="med"/>
                </a:ln>
                <a:solidFill>
                  <a:srgbClr val="272A36"/>
                </a:solidFill>
                <a:uLnTx/>
                <a:uFillTx/>
                <a:latin typeface="Barlow Light"/>
                <a:ea typeface="Barlow Light"/>
                <a:cs typeface="Barlow Light"/>
                <a:sym typeface="Barlow Light"/>
              </a:defRPr>
            </a:pPr>
            <a:endParaRPr/>
          </a:p>
        </p:txBody>
      </p:sp>
      <p:sp>
        <p:nvSpPr>
          <p:cNvPr id="8" name="Google Shape;8;p1"/>
          <p:cNvSpPr txBox="1">
            <a:spLocks noGrp="1"/>
          </p:cNvSpPr>
          <p:nvPr>
            <p:ph type="sldNum" idx="12"/>
          </p:nvPr>
        </p:nvSpPr>
        <p:spPr>
          <a:xfrm>
            <a:off x="8504254" y="4489800"/>
            <a:ext cx="653700" cy="653700"/>
          </a:xfrm>
          <a:prstGeom prst="rect">
            <a:avLst/>
          </a:prstGeom>
          <a:noFill/>
          <a:ln>
            <a:noFill/>
          </a:ln>
        </p:spPr>
        <p:txBody>
          <a:bodyPr spcFirstLastPara="1" wrap="square" lIns="0" tIns="0" rIns="0" bIns="0" anchor="ctr" anchorCtr="0">
            <a:noAutofit/>
          </a:bodyPr>
          <a:lstStyle>
            <a:defPPr marR="0" lvl="0" algn="l" rtl="0">
              <a:lnSpc>
                <a:spcPct val="100000"/>
              </a:lnSpc>
              <a:spcBef>
                <a:spcPct val="0"/>
              </a:spcBef>
              <a:spcAft>
                <a:spcPct val="0"/>
              </a:spcAft>
            </a:defPPr>
            <a:lvl1pPr marL="0" marR="0" lvl="0" algn="ctr" defTabSz="914400" rtl="0" eaLnBrk="1" hangingPunct="0">
              <a:lnSpc>
                <a:spcPct val="100000"/>
              </a:lnSpc>
              <a:spcBef>
                <a:spcPct val="0"/>
              </a:spcBef>
              <a:spcAft>
                <a:spcPct val="0"/>
              </a:spcAft>
              <a:buClr>
                <a:srgbClr val="000000"/>
              </a:buClr>
              <a:buFont typeface="Arial" pitchFamily="34" charset="0"/>
              <a:buNone/>
              <a:defRPr sz="1300" b="0" i="0" u="none" strike="noStrike" kern="1200" cap="none">
                <a:solidFill>
                  <a:schemeClr val="accent1"/>
                </a:solidFill>
                <a:latin typeface="Barlow Light"/>
                <a:ea typeface="Barlow Light"/>
                <a:cs typeface="Barlow Light"/>
                <a:sym typeface="Barlow Light"/>
              </a:defRPr>
            </a:lvl1pPr>
            <a:lvl2pPr marL="0" marR="0" lvl="1" algn="ctr" defTabSz="914400" rtl="0" eaLnBrk="1" hangingPunct="0">
              <a:lnSpc>
                <a:spcPct val="100000"/>
              </a:lnSpc>
              <a:spcBef>
                <a:spcPct val="0"/>
              </a:spcBef>
              <a:spcAft>
                <a:spcPct val="0"/>
              </a:spcAft>
              <a:buClr>
                <a:srgbClr val="000000"/>
              </a:buClr>
              <a:buFont typeface="Arial" pitchFamily="34" charset="0"/>
              <a:buNone/>
              <a:defRPr sz="1300" b="0" i="0" u="none" strike="noStrike" kern="1200" cap="none">
                <a:solidFill>
                  <a:schemeClr val="accent1"/>
                </a:solidFill>
                <a:latin typeface="Barlow Light"/>
                <a:ea typeface="Barlow Light"/>
                <a:cs typeface="Barlow Light"/>
                <a:sym typeface="Barlow Light"/>
              </a:defRPr>
            </a:lvl2pPr>
            <a:lvl3pPr marL="0" marR="0" lvl="2" algn="ctr" defTabSz="914400" rtl="0" eaLnBrk="1" hangingPunct="0">
              <a:lnSpc>
                <a:spcPct val="100000"/>
              </a:lnSpc>
              <a:spcBef>
                <a:spcPct val="0"/>
              </a:spcBef>
              <a:spcAft>
                <a:spcPct val="0"/>
              </a:spcAft>
              <a:buClr>
                <a:srgbClr val="000000"/>
              </a:buClr>
              <a:buFont typeface="Arial" pitchFamily="34" charset="0"/>
              <a:buNone/>
              <a:defRPr sz="1300" b="0" i="0" u="none" strike="noStrike" kern="1200" cap="none">
                <a:solidFill>
                  <a:schemeClr val="accent1"/>
                </a:solidFill>
                <a:latin typeface="Barlow Light"/>
                <a:ea typeface="Barlow Light"/>
                <a:cs typeface="Barlow Light"/>
                <a:sym typeface="Barlow Light"/>
              </a:defRPr>
            </a:lvl3pPr>
            <a:lvl4pPr marL="0" marR="0" lvl="3" algn="ctr" defTabSz="914400" rtl="0" eaLnBrk="1" hangingPunct="0">
              <a:lnSpc>
                <a:spcPct val="100000"/>
              </a:lnSpc>
              <a:spcBef>
                <a:spcPct val="0"/>
              </a:spcBef>
              <a:spcAft>
                <a:spcPct val="0"/>
              </a:spcAft>
              <a:buClr>
                <a:srgbClr val="000000"/>
              </a:buClr>
              <a:buFont typeface="Arial" pitchFamily="34" charset="0"/>
              <a:buNone/>
              <a:defRPr sz="1300" b="0" i="0" u="none" strike="noStrike" kern="1200" cap="none">
                <a:solidFill>
                  <a:schemeClr val="accent1"/>
                </a:solidFill>
                <a:latin typeface="Barlow Light"/>
                <a:ea typeface="Barlow Light"/>
                <a:cs typeface="Barlow Light"/>
                <a:sym typeface="Barlow Light"/>
              </a:defRPr>
            </a:lvl4pPr>
            <a:lvl5pPr marL="0" marR="0" lvl="4" algn="ctr" defTabSz="914400" rtl="0" eaLnBrk="1" hangingPunct="0">
              <a:lnSpc>
                <a:spcPct val="100000"/>
              </a:lnSpc>
              <a:spcBef>
                <a:spcPct val="0"/>
              </a:spcBef>
              <a:spcAft>
                <a:spcPct val="0"/>
              </a:spcAft>
              <a:buClr>
                <a:srgbClr val="000000"/>
              </a:buClr>
              <a:buFont typeface="Arial" pitchFamily="34" charset="0"/>
              <a:buNone/>
              <a:defRPr sz="1300" b="0" i="0" u="none" strike="noStrike" kern="1200" cap="none">
                <a:solidFill>
                  <a:schemeClr val="accent1"/>
                </a:solidFill>
                <a:latin typeface="Barlow Light"/>
                <a:ea typeface="Barlow Light"/>
                <a:cs typeface="Barlow Light"/>
                <a:sym typeface="Barlow Light"/>
              </a:defRPr>
            </a:lvl5pPr>
            <a:lvl6pPr marL="0" marR="0" lvl="5" algn="ctr" defTabSz="914400" rtl="0" eaLnBrk="1" hangingPunct="0">
              <a:lnSpc>
                <a:spcPct val="100000"/>
              </a:lnSpc>
              <a:spcBef>
                <a:spcPct val="0"/>
              </a:spcBef>
              <a:spcAft>
                <a:spcPct val="0"/>
              </a:spcAft>
              <a:buClr>
                <a:srgbClr val="000000"/>
              </a:buClr>
              <a:buFont typeface="Arial" pitchFamily="34" charset="0"/>
              <a:buNone/>
              <a:defRPr sz="1300" b="0" i="0" u="none" strike="noStrike" kern="1200" cap="none">
                <a:solidFill>
                  <a:schemeClr val="accent1"/>
                </a:solidFill>
                <a:latin typeface="Barlow Light"/>
                <a:ea typeface="Barlow Light"/>
                <a:cs typeface="Barlow Light"/>
                <a:sym typeface="Barlow Light"/>
              </a:defRPr>
            </a:lvl6pPr>
            <a:lvl7pPr marL="0" marR="0" lvl="6" algn="ctr" defTabSz="914400" rtl="0" eaLnBrk="1" hangingPunct="0">
              <a:lnSpc>
                <a:spcPct val="100000"/>
              </a:lnSpc>
              <a:spcBef>
                <a:spcPct val="0"/>
              </a:spcBef>
              <a:spcAft>
                <a:spcPct val="0"/>
              </a:spcAft>
              <a:buClr>
                <a:srgbClr val="000000"/>
              </a:buClr>
              <a:buFont typeface="Arial" pitchFamily="34" charset="0"/>
              <a:buNone/>
              <a:defRPr sz="1300" b="0" i="0" u="none" strike="noStrike" kern="1200" cap="none">
                <a:solidFill>
                  <a:schemeClr val="accent1"/>
                </a:solidFill>
                <a:latin typeface="Barlow Light"/>
                <a:ea typeface="Barlow Light"/>
                <a:cs typeface="Barlow Light"/>
                <a:sym typeface="Barlow Light"/>
              </a:defRPr>
            </a:lvl7pPr>
            <a:lvl8pPr marL="0" marR="0" lvl="7" algn="ctr" defTabSz="914400" rtl="0" eaLnBrk="1" hangingPunct="0">
              <a:lnSpc>
                <a:spcPct val="100000"/>
              </a:lnSpc>
              <a:spcBef>
                <a:spcPct val="0"/>
              </a:spcBef>
              <a:spcAft>
                <a:spcPct val="0"/>
              </a:spcAft>
              <a:buClr>
                <a:srgbClr val="000000"/>
              </a:buClr>
              <a:buFont typeface="Arial" pitchFamily="34" charset="0"/>
              <a:buNone/>
              <a:defRPr sz="1300" b="0" i="0" u="none" strike="noStrike" kern="1200" cap="none">
                <a:solidFill>
                  <a:schemeClr val="accent1"/>
                </a:solidFill>
                <a:latin typeface="Barlow Light"/>
                <a:ea typeface="Barlow Light"/>
                <a:cs typeface="Barlow Light"/>
                <a:sym typeface="Barlow Light"/>
              </a:defRPr>
            </a:lvl8pPr>
            <a:lvl9pPr lvl="8" algn="ctr" rtl="0">
              <a:buNone/>
              <a:defRPr sz="1300">
                <a:solidFill>
                  <a:schemeClr val="accent1"/>
                </a:solidFill>
                <a:latin typeface="Barlow Light"/>
                <a:ea typeface="Barlow Light"/>
                <a:cs typeface="Barlow Light"/>
                <a:sym typeface="Barlow Light"/>
              </a:defRPr>
            </a:lvl9pPr>
          </a:lstStyle>
          <a:p>
            <a:pPr marL="0" marR="0" lvl="0" indent="0" algn="ctr" rtl="0">
              <a:lnSpc>
                <a:spcPct val="100000"/>
              </a:lnSpc>
              <a:spcBef>
                <a:spcPct val="0"/>
              </a:spcBef>
              <a:spcAft>
                <a:spcPct val="0"/>
              </a:spcAft>
              <a:buNone/>
              <a:defRPr kumimoji="0" sz="1300" b="0" i="0" u="none" strike="noStrike" cap="none" normalizeH="0" noProof="0">
                <a:solidFill>
                  <a:srgbClr val="FFAD1D"/>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a:solidFill>
                  <a:srgbClr val="FFAD1D"/>
                </a:solidFill>
                <a:uLnTx/>
                <a:uFillTx/>
                <a:latin typeface="Barlow Light"/>
                <a:ea typeface="Barlow Light"/>
                <a:cs typeface="Barlow Light"/>
                <a:sym typeface="Barlow Light"/>
              </a:rPr>
              <a:pPr marL="0" lvl="0" indent="0" algn="ctr" rtl="0">
                <a:spcBef>
                  <a:spcPct val="0"/>
                </a:spcBef>
                <a:spcAft>
                  <a:spcPct val="0"/>
                </a:spcAft>
                <a:buNone/>
              </a:pPr>
              <a:t>‹#›</a:t>
            </a:fld>
            <a:endParaRPr/>
          </a:p>
        </p:txBody>
      </p:sp>
    </p:spTree>
  </p:cSld>
  <p:clrMap bg1="lt1" tx1="dk1" bg2="dk2" tx2="lt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Lst>
  <p:transition>
    <p:fade thruBlk="1"/>
  </p:transition>
  <p:timing/>
  <p:hf hdr="0" ftr="0" dt="0"/>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1pPr>
      <a:lvl2pPr marR="0" lvl="1"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2pPr>
      <a:lvl3pPr marR="0" lvl="2"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3pPr>
      <a:lvl4pPr marR="0" lvl="3"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4pPr>
      <a:lvl5pPr marR="0" lvl="4"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5pPr>
      <a:lvl6pPr marR="0" lvl="5"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6pPr>
      <a:lvl7pPr marR="0" lvl="6"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7pPr>
      <a:lvl8pPr marR="0" lvl="7"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8pPr>
      <a:lvl9pPr marR="0" lvl="8"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1pPr>
      <a:lvl2pPr marR="0" lvl="1"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2pPr>
      <a:lvl3pPr marR="0" lvl="2"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3pPr>
      <a:lvl4pPr marR="0" lvl="3"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4pPr>
      <a:lvl5pPr marR="0" lvl="4"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5pPr>
      <a:lvl6pPr marR="0" lvl="5"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6pPr>
      <a:lvl7pPr marR="0" lvl="6"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7pPr>
      <a:lvl8pPr marR="0" lvl="7"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8pPr>
      <a:lvl9pPr marR="0" lvl="8"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1pPr>
      <a:lvl2pPr marR="0" lvl="1"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2pPr>
      <a:lvl3pPr marR="0" lvl="2"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3pPr>
      <a:lvl4pPr marR="0" lvl="3"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4pPr>
      <a:lvl5pPr marR="0" lvl="4"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5pPr>
      <a:lvl6pPr marR="0" lvl="5"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6pPr>
      <a:lvl7pPr marR="0" lvl="6"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7pPr>
      <a:lvl8pPr marR="0" lvl="7"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8pPr>
      <a:lvl9pPr marR="0" lvl="8"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lt1"/>
        </a:solidFill>
        <a:effectLst/>
      </p:bgPr>
    </p:bg>
    <p:spTree>
      <p:nvGrpSpPr>
        <p:cNvPr id="1" name="Shape 5"/>
        <p:cNvGrpSpPr/>
        <p:nvPr/>
      </p:nvGrpSpPr>
      <p:grpSpPr>
        <a:xfrm>
          <a:off x="0" y="0"/>
          <a:ext cx="0" cy="0"/>
        </a:xfrm>
      </p:grpSpPr>
      <p:sp>
        <p:nvSpPr>
          <p:cNvPr id="6" name="Google Shape;6;p1"/>
          <p:cNvSpPr txBox="1">
            <a:spLocks noGrp="1"/>
          </p:cNvSpPr>
          <p:nvPr>
            <p:ph type="title"/>
          </p:nvPr>
        </p:nvSpPr>
        <p:spPr>
          <a:xfrm>
            <a:off x="1010200" y="648725"/>
            <a:ext cx="7131300" cy="671400"/>
          </a:xfrm>
          <a:prstGeom prst="rect">
            <a:avLst/>
          </a:prstGeom>
          <a:noFill/>
          <a:ln>
            <a:noFill/>
          </a:ln>
        </p:spPr>
        <p:txBody>
          <a:bodyPr spcFirstLastPara="1" wrap="square" lIns="91425" tIns="91425" rIns="91425" bIns="91425" anchor="b" anchorCtr="0">
            <a:noAutofit/>
          </a:bodyPr>
          <a:lstStyle>
            <a:lvl1pPr lvl="0">
              <a:spcBef>
                <a:spcPct val="0"/>
              </a:spcBef>
              <a:spcAft>
                <a:spcPct val="0"/>
              </a:spcAft>
              <a:buClr>
                <a:schemeClr val="lt1"/>
              </a:buClr>
              <a:buSzPts val="1400"/>
              <a:buFont typeface="Montserrat"/>
              <a:buNone/>
              <a:defRPr b="1">
                <a:solidFill>
                  <a:schemeClr val="lt1"/>
                </a:solidFill>
                <a:latin typeface="Montserrat"/>
                <a:ea typeface="Montserrat"/>
                <a:cs typeface="Montserrat"/>
                <a:sym typeface="Montserrat"/>
              </a:defRPr>
            </a:lvl1pPr>
            <a:lvl2pPr lvl="1">
              <a:spcBef>
                <a:spcPct val="0"/>
              </a:spcBef>
              <a:spcAft>
                <a:spcPct val="0"/>
              </a:spcAft>
              <a:buClr>
                <a:schemeClr val="lt1"/>
              </a:buClr>
              <a:buSzPts val="1400"/>
              <a:buFont typeface="Montserrat"/>
              <a:buNone/>
              <a:defRPr b="1">
                <a:solidFill>
                  <a:schemeClr val="lt1"/>
                </a:solidFill>
                <a:latin typeface="Montserrat"/>
                <a:ea typeface="Montserrat"/>
                <a:cs typeface="Montserrat"/>
                <a:sym typeface="Montserrat"/>
              </a:defRPr>
            </a:lvl2pPr>
            <a:lvl3pPr lvl="2">
              <a:spcBef>
                <a:spcPct val="0"/>
              </a:spcBef>
              <a:spcAft>
                <a:spcPct val="0"/>
              </a:spcAft>
              <a:buClr>
                <a:schemeClr val="lt1"/>
              </a:buClr>
              <a:buSzPts val="1400"/>
              <a:buFont typeface="Montserrat"/>
              <a:buNone/>
              <a:defRPr b="1">
                <a:solidFill>
                  <a:schemeClr val="lt1"/>
                </a:solidFill>
                <a:latin typeface="Montserrat"/>
                <a:ea typeface="Montserrat"/>
                <a:cs typeface="Montserrat"/>
                <a:sym typeface="Montserrat"/>
              </a:defRPr>
            </a:lvl3pPr>
            <a:lvl4pPr lvl="3">
              <a:spcBef>
                <a:spcPct val="0"/>
              </a:spcBef>
              <a:spcAft>
                <a:spcPct val="0"/>
              </a:spcAft>
              <a:buClr>
                <a:schemeClr val="lt1"/>
              </a:buClr>
              <a:buSzPts val="1400"/>
              <a:buFont typeface="Montserrat"/>
              <a:buNone/>
              <a:defRPr b="1">
                <a:solidFill>
                  <a:schemeClr val="lt1"/>
                </a:solidFill>
                <a:latin typeface="Montserrat"/>
                <a:ea typeface="Montserrat"/>
                <a:cs typeface="Montserrat"/>
                <a:sym typeface="Montserrat"/>
              </a:defRPr>
            </a:lvl4pPr>
            <a:lvl5pPr lvl="4">
              <a:spcBef>
                <a:spcPct val="0"/>
              </a:spcBef>
              <a:spcAft>
                <a:spcPct val="0"/>
              </a:spcAft>
              <a:buClr>
                <a:schemeClr val="lt1"/>
              </a:buClr>
              <a:buSzPts val="1400"/>
              <a:buFont typeface="Montserrat"/>
              <a:buNone/>
              <a:defRPr b="1">
                <a:solidFill>
                  <a:schemeClr val="lt1"/>
                </a:solidFill>
                <a:latin typeface="Montserrat"/>
                <a:ea typeface="Montserrat"/>
                <a:cs typeface="Montserrat"/>
                <a:sym typeface="Montserrat"/>
              </a:defRPr>
            </a:lvl5pPr>
            <a:lvl6pPr lvl="5">
              <a:spcBef>
                <a:spcPct val="0"/>
              </a:spcBef>
              <a:spcAft>
                <a:spcPct val="0"/>
              </a:spcAft>
              <a:buClr>
                <a:schemeClr val="lt1"/>
              </a:buClr>
              <a:buSzPts val="1400"/>
              <a:buFont typeface="Montserrat"/>
              <a:buNone/>
              <a:defRPr b="1">
                <a:solidFill>
                  <a:schemeClr val="lt1"/>
                </a:solidFill>
                <a:latin typeface="Montserrat"/>
                <a:ea typeface="Montserrat"/>
                <a:cs typeface="Montserrat"/>
                <a:sym typeface="Montserrat"/>
              </a:defRPr>
            </a:lvl6pPr>
            <a:lvl7pPr lvl="6">
              <a:spcBef>
                <a:spcPct val="0"/>
              </a:spcBef>
              <a:spcAft>
                <a:spcPct val="0"/>
              </a:spcAft>
              <a:buClr>
                <a:schemeClr val="lt1"/>
              </a:buClr>
              <a:buSzPts val="1400"/>
              <a:buFont typeface="Montserrat"/>
              <a:buNone/>
              <a:defRPr b="1">
                <a:solidFill>
                  <a:schemeClr val="lt1"/>
                </a:solidFill>
                <a:latin typeface="Montserrat"/>
                <a:ea typeface="Montserrat"/>
                <a:cs typeface="Montserrat"/>
                <a:sym typeface="Montserrat"/>
              </a:defRPr>
            </a:lvl7pPr>
            <a:lvl8pPr lvl="7">
              <a:spcBef>
                <a:spcPct val="0"/>
              </a:spcBef>
              <a:spcAft>
                <a:spcPct val="0"/>
              </a:spcAft>
              <a:buClr>
                <a:schemeClr val="lt1"/>
              </a:buClr>
              <a:buSzPts val="1400"/>
              <a:buFont typeface="Montserrat"/>
              <a:buNone/>
              <a:defRPr b="1">
                <a:solidFill>
                  <a:schemeClr val="lt1"/>
                </a:solidFill>
                <a:latin typeface="Montserrat"/>
                <a:ea typeface="Montserrat"/>
                <a:cs typeface="Montserrat"/>
                <a:sym typeface="Montserrat"/>
              </a:defRPr>
            </a:lvl8pPr>
            <a:lvl9pPr lvl="8">
              <a:spcBef>
                <a:spcPct val="0"/>
              </a:spcBef>
              <a:spcAft>
                <a:spcPct val="0"/>
              </a:spcAft>
              <a:buClr>
                <a:schemeClr val="lt1"/>
              </a:buClr>
              <a:buSzPts val="1400"/>
              <a:buFont typeface="Montserrat"/>
              <a:buNone/>
              <a:defRPr b="1">
                <a:solidFill>
                  <a:schemeClr val="lt1"/>
                </a:solidFill>
                <a:latin typeface="Montserrat"/>
                <a:ea typeface="Montserrat"/>
                <a:cs typeface="Montserrat"/>
                <a:sym typeface="Montserrat"/>
              </a:defRPr>
            </a:lvl9pPr>
          </a:lstStyle>
          <a:p>
            <a:pPr marL="0" marR="0" lvl="0" indent="0" algn="l" defTabSz="914400" fontAlgn="auto">
              <a:lnSpc>
                <a:spcPct val="100000"/>
              </a:lnSpc>
              <a:spcBef>
                <a:spcPct val="0"/>
              </a:spcBef>
              <a:spcAft>
                <a:spcPct val="0"/>
              </a:spcAft>
              <a:buSzPts val="1400"/>
              <a:buNone/>
              <a:defRPr kumimoji="0" sz="1400" b="1" i="0" u="none" strike="noStrike" cap="none" spc="0" normalizeH="0" baseline="0" noProof="0">
                <a:ln w="9525" cap="flat" cmpd="sng" algn="ctr">
                  <a:noFill/>
                  <a:prstDash val="solid"/>
                  <a:round/>
                  <a:headEnd type="none" w="med" len="med"/>
                  <a:tailEnd type="none" w="med" len="med"/>
                </a:ln>
                <a:solidFill>
                  <a:srgbClr val="FFFFFF"/>
                </a:solidFill>
                <a:uLnTx/>
                <a:uFillTx/>
                <a:latin typeface="Montserrat"/>
                <a:ea typeface="Montserrat"/>
                <a:cs typeface="Montserrat"/>
                <a:sym typeface="Montserrat"/>
              </a:defRPr>
            </a:pPr>
            <a:endParaRPr/>
          </a:p>
        </p:txBody>
      </p:sp>
      <p:sp>
        <p:nvSpPr>
          <p:cNvPr id="7" name="Google Shape;7;p1"/>
          <p:cNvSpPr txBox="1">
            <a:spLocks noGrp="1"/>
          </p:cNvSpPr>
          <p:nvPr>
            <p:ph type="body" idx="1"/>
          </p:nvPr>
        </p:nvSpPr>
        <p:spPr>
          <a:xfrm>
            <a:off x="1010200" y="1434950"/>
            <a:ext cx="7131300" cy="27801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ct val="0"/>
              </a:spcAft>
              <a:buClr>
                <a:schemeClr val="accent1"/>
              </a:buClr>
              <a:buSzPts val="2400"/>
              <a:buFont typeface="Source Sans Pro"/>
              <a:buChar char="»"/>
              <a:defRPr sz="2400">
                <a:solidFill>
                  <a:schemeClr val="dk1"/>
                </a:solidFill>
                <a:latin typeface="Source Sans Pro"/>
                <a:ea typeface="Source Sans Pro"/>
                <a:cs typeface="Source Sans Pro"/>
                <a:sym typeface="Source Sans Pro"/>
              </a:defRPr>
            </a:lvl1pPr>
            <a:lvl2pPr marL="914400" lvl="1" indent="-381000">
              <a:spcBef>
                <a:spcPct val="0"/>
              </a:spcBef>
              <a:spcAft>
                <a:spcPct val="0"/>
              </a:spcAft>
              <a:buClr>
                <a:schemeClr val="accent1"/>
              </a:buClr>
              <a:buSzPts val="2400"/>
              <a:buFont typeface="Source Sans Pro"/>
              <a:buChar char="»"/>
              <a:defRPr sz="2400">
                <a:solidFill>
                  <a:schemeClr val="dk1"/>
                </a:solidFill>
                <a:latin typeface="Source Sans Pro"/>
                <a:ea typeface="Source Sans Pro"/>
                <a:cs typeface="Source Sans Pro"/>
                <a:sym typeface="Source Sans Pro"/>
              </a:defRPr>
            </a:lvl2pPr>
            <a:lvl3pPr marL="1371600" lvl="2" indent="-381000">
              <a:spcBef>
                <a:spcPct val="0"/>
              </a:spcBef>
              <a:spcAft>
                <a:spcPct val="0"/>
              </a:spcAft>
              <a:buClr>
                <a:schemeClr val="accent1"/>
              </a:buClr>
              <a:buSzPts val="2400"/>
              <a:buFont typeface="Source Sans Pro"/>
              <a:buChar char="»"/>
              <a:defRPr sz="2400">
                <a:solidFill>
                  <a:schemeClr val="dk1"/>
                </a:solidFill>
                <a:latin typeface="Source Sans Pro"/>
                <a:ea typeface="Source Sans Pro"/>
                <a:cs typeface="Source Sans Pro"/>
                <a:sym typeface="Source Sans Pro"/>
              </a:defRPr>
            </a:lvl3pPr>
            <a:lvl4pPr marL="1828800" lvl="3" indent="-381000">
              <a:spcBef>
                <a:spcPct val="0"/>
              </a:spcBef>
              <a:spcAft>
                <a:spcPct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4pPr>
            <a:lvl5pPr marL="2286000" lvl="4" indent="-381000">
              <a:spcBef>
                <a:spcPct val="0"/>
              </a:spcBef>
              <a:spcAft>
                <a:spcPct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5pPr>
            <a:lvl6pPr marL="2743200" lvl="5" indent="-381000">
              <a:spcBef>
                <a:spcPct val="0"/>
              </a:spcBef>
              <a:spcAft>
                <a:spcPct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6pPr>
            <a:lvl7pPr marL="3200400" lvl="6" indent="-381000">
              <a:spcBef>
                <a:spcPct val="0"/>
              </a:spcBef>
              <a:spcAft>
                <a:spcPct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7pPr>
            <a:lvl8pPr marL="3657600" lvl="7" indent="-381000">
              <a:spcBef>
                <a:spcPct val="0"/>
              </a:spcBef>
              <a:spcAft>
                <a:spcPct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8pPr>
            <a:lvl9pPr marL="4114800" lvl="8" indent="-381000">
              <a:spcBef>
                <a:spcPct val="0"/>
              </a:spcBef>
              <a:spcAft>
                <a:spcPct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9pPr>
          </a:lstStyle>
          <a:p>
            <a:pPr marL="457200" marR="0" lvl="0" indent="-381000" algn="l" defTabSz="914400" fontAlgn="auto">
              <a:lnSpc>
                <a:spcPct val="100000"/>
              </a:lnSpc>
              <a:spcBef>
                <a:spcPts val="600"/>
              </a:spcBef>
              <a:spcAft>
                <a:spcPct val="0"/>
              </a:spcAft>
              <a:buSzPts val="2400"/>
              <a:buChar char="»"/>
              <a:defRPr kumimoji="0" sz="2400" b="0" i="0" u="none" strike="noStrike" cap="none" spc="0" normalizeH="0" baseline="0" noProof="0">
                <a:ln w="9525" cap="flat" cmpd="sng" algn="ctr">
                  <a:noFill/>
                  <a:prstDash val="solid"/>
                  <a:round/>
                  <a:headEnd type="none" w="med" len="med"/>
                  <a:tailEnd type="none" w="med" len="med"/>
                </a:ln>
                <a:solidFill>
                  <a:srgbClr val="25516C"/>
                </a:solidFill>
                <a:uLnTx/>
                <a:uFillTx/>
                <a:latin typeface="Source Sans Pro"/>
                <a:ea typeface="Source Sans Pro"/>
                <a:cs typeface="Source Sans Pro"/>
                <a:sym typeface="Source Sans Pro"/>
              </a:defRPr>
            </a:pPr>
            <a:endParaRPr/>
          </a:p>
        </p:txBody>
      </p:sp>
      <p:sp>
        <p:nvSpPr>
          <p:cNvPr id="8" name="Google Shape;8;p1"/>
          <p:cNvSpPr txBox="1">
            <a:spLocks noGrp="1"/>
          </p:cNvSpPr>
          <p:nvPr>
            <p:ph type="sldNum" idx="12"/>
          </p:nvPr>
        </p:nvSpPr>
        <p:spPr>
          <a:xfrm>
            <a:off x="7766425" y="648725"/>
            <a:ext cx="548700" cy="671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ct val="0"/>
              </a:spcBef>
              <a:spcAft>
                <a:spcPct val="0"/>
              </a:spcAft>
            </a:defPPr>
            <a:lvl1pPr marL="0" marR="0" lvl="0" algn="r" defTabSz="914400" rtl="0" eaLnBrk="1" hangingPunct="0">
              <a:lnSpc>
                <a:spcPct val="100000"/>
              </a:lnSpc>
              <a:spcBef>
                <a:spcPct val="0"/>
              </a:spcBef>
              <a:spcAft>
                <a:spcPct val="0"/>
              </a:spcAft>
              <a:buClr>
                <a:srgbClr val="000000"/>
              </a:buClr>
              <a:buFont typeface="Arial" pitchFamily="34" charset="0"/>
              <a:buNone/>
              <a:defRPr sz="1200" b="0" i="0" u="none" strike="noStrike" kern="1200" cap="none">
                <a:solidFill>
                  <a:schemeClr val="lt1"/>
                </a:solidFill>
                <a:latin typeface="Montserrat"/>
                <a:ea typeface="Montserrat"/>
                <a:cs typeface="Montserrat"/>
                <a:sym typeface="Montserrat"/>
              </a:defRPr>
            </a:lvl1pPr>
            <a:lvl2pPr marL="0" marR="0" lvl="1" algn="r" defTabSz="914400" rtl="0" eaLnBrk="1" hangingPunct="0">
              <a:lnSpc>
                <a:spcPct val="100000"/>
              </a:lnSpc>
              <a:spcBef>
                <a:spcPct val="0"/>
              </a:spcBef>
              <a:spcAft>
                <a:spcPct val="0"/>
              </a:spcAft>
              <a:buClr>
                <a:srgbClr val="000000"/>
              </a:buClr>
              <a:buFont typeface="Arial" pitchFamily="34" charset="0"/>
              <a:buNone/>
              <a:defRPr sz="1200" b="0" i="0" u="none" strike="noStrike" kern="1200" cap="none">
                <a:solidFill>
                  <a:schemeClr val="lt1"/>
                </a:solidFill>
                <a:latin typeface="Montserrat"/>
                <a:ea typeface="Montserrat"/>
                <a:cs typeface="Montserrat"/>
                <a:sym typeface="Montserrat"/>
              </a:defRPr>
            </a:lvl2pPr>
            <a:lvl3pPr marL="0" marR="0" lvl="2" algn="r" defTabSz="914400" rtl="0" eaLnBrk="1" hangingPunct="0">
              <a:lnSpc>
                <a:spcPct val="100000"/>
              </a:lnSpc>
              <a:spcBef>
                <a:spcPct val="0"/>
              </a:spcBef>
              <a:spcAft>
                <a:spcPct val="0"/>
              </a:spcAft>
              <a:buClr>
                <a:srgbClr val="000000"/>
              </a:buClr>
              <a:buFont typeface="Arial" pitchFamily="34" charset="0"/>
              <a:buNone/>
              <a:defRPr sz="1200" b="0" i="0" u="none" strike="noStrike" kern="1200" cap="none">
                <a:solidFill>
                  <a:schemeClr val="lt1"/>
                </a:solidFill>
                <a:latin typeface="Montserrat"/>
                <a:ea typeface="Montserrat"/>
                <a:cs typeface="Montserrat"/>
                <a:sym typeface="Montserrat"/>
              </a:defRPr>
            </a:lvl3pPr>
            <a:lvl4pPr marL="0" marR="0" lvl="3" algn="r" defTabSz="914400" rtl="0" eaLnBrk="1" hangingPunct="0">
              <a:lnSpc>
                <a:spcPct val="100000"/>
              </a:lnSpc>
              <a:spcBef>
                <a:spcPct val="0"/>
              </a:spcBef>
              <a:spcAft>
                <a:spcPct val="0"/>
              </a:spcAft>
              <a:buClr>
                <a:srgbClr val="000000"/>
              </a:buClr>
              <a:buFont typeface="Arial" pitchFamily="34" charset="0"/>
              <a:buNone/>
              <a:defRPr sz="1200" b="0" i="0" u="none" strike="noStrike" kern="1200" cap="none">
                <a:solidFill>
                  <a:schemeClr val="lt1"/>
                </a:solidFill>
                <a:latin typeface="Montserrat"/>
                <a:ea typeface="Montserrat"/>
                <a:cs typeface="Montserrat"/>
                <a:sym typeface="Montserrat"/>
              </a:defRPr>
            </a:lvl4pPr>
            <a:lvl5pPr marL="0" marR="0" lvl="4" algn="r" defTabSz="914400" rtl="0" eaLnBrk="1" hangingPunct="0">
              <a:lnSpc>
                <a:spcPct val="100000"/>
              </a:lnSpc>
              <a:spcBef>
                <a:spcPct val="0"/>
              </a:spcBef>
              <a:spcAft>
                <a:spcPct val="0"/>
              </a:spcAft>
              <a:buClr>
                <a:srgbClr val="000000"/>
              </a:buClr>
              <a:buFont typeface="Arial" pitchFamily="34" charset="0"/>
              <a:buNone/>
              <a:defRPr sz="1200" b="0" i="0" u="none" strike="noStrike" kern="1200" cap="none">
                <a:solidFill>
                  <a:schemeClr val="lt1"/>
                </a:solidFill>
                <a:latin typeface="Montserrat"/>
                <a:ea typeface="Montserrat"/>
                <a:cs typeface="Montserrat"/>
                <a:sym typeface="Montserrat"/>
              </a:defRPr>
            </a:lvl5pPr>
            <a:lvl6pPr marL="0" marR="0" lvl="5" algn="r" defTabSz="914400" rtl="0" eaLnBrk="1" hangingPunct="0">
              <a:lnSpc>
                <a:spcPct val="100000"/>
              </a:lnSpc>
              <a:spcBef>
                <a:spcPct val="0"/>
              </a:spcBef>
              <a:spcAft>
                <a:spcPct val="0"/>
              </a:spcAft>
              <a:buClr>
                <a:srgbClr val="000000"/>
              </a:buClr>
              <a:buFont typeface="Arial" pitchFamily="34" charset="0"/>
              <a:buNone/>
              <a:defRPr sz="1200" b="0" i="0" u="none" strike="noStrike" kern="1200" cap="none">
                <a:solidFill>
                  <a:schemeClr val="lt1"/>
                </a:solidFill>
                <a:latin typeface="Montserrat"/>
                <a:ea typeface="Montserrat"/>
                <a:cs typeface="Montserrat"/>
                <a:sym typeface="Montserrat"/>
              </a:defRPr>
            </a:lvl6pPr>
            <a:lvl7pPr marL="0" marR="0" lvl="6" algn="r" defTabSz="914400" rtl="0" eaLnBrk="1" hangingPunct="0">
              <a:lnSpc>
                <a:spcPct val="100000"/>
              </a:lnSpc>
              <a:spcBef>
                <a:spcPct val="0"/>
              </a:spcBef>
              <a:spcAft>
                <a:spcPct val="0"/>
              </a:spcAft>
              <a:buClr>
                <a:srgbClr val="000000"/>
              </a:buClr>
              <a:buFont typeface="Arial" pitchFamily="34" charset="0"/>
              <a:buNone/>
              <a:defRPr sz="1200" b="0" i="0" u="none" strike="noStrike" kern="1200" cap="none">
                <a:solidFill>
                  <a:schemeClr val="lt1"/>
                </a:solidFill>
                <a:latin typeface="Montserrat"/>
                <a:ea typeface="Montserrat"/>
                <a:cs typeface="Montserrat"/>
                <a:sym typeface="Montserrat"/>
              </a:defRPr>
            </a:lvl7pPr>
            <a:lvl8pPr marL="0" marR="0" lvl="7" algn="r" defTabSz="914400" rtl="0" eaLnBrk="1" hangingPunct="0">
              <a:lnSpc>
                <a:spcPct val="100000"/>
              </a:lnSpc>
              <a:spcBef>
                <a:spcPct val="0"/>
              </a:spcBef>
              <a:spcAft>
                <a:spcPct val="0"/>
              </a:spcAft>
              <a:buClr>
                <a:srgbClr val="000000"/>
              </a:buClr>
              <a:buFont typeface="Arial" pitchFamily="34" charset="0"/>
              <a:buNone/>
              <a:defRPr sz="1200" b="0" i="0" u="none" strike="noStrike" kern="1200" cap="none">
                <a:solidFill>
                  <a:schemeClr val="lt1"/>
                </a:solidFill>
                <a:latin typeface="Montserrat"/>
                <a:ea typeface="Montserrat"/>
                <a:cs typeface="Montserrat"/>
                <a:sym typeface="Montserrat"/>
              </a:defRPr>
            </a:lvl8pPr>
            <a:lvl9pPr lvl="8" algn="r">
              <a:buNone/>
              <a:defRPr sz="1200">
                <a:solidFill>
                  <a:schemeClr val="lt1"/>
                </a:solidFill>
                <a:latin typeface="Montserrat"/>
                <a:ea typeface="Montserrat"/>
                <a:cs typeface="Montserrat"/>
                <a:sym typeface="Montserrat"/>
              </a:defRPr>
            </a:lvl9pPr>
          </a:lstStyle>
          <a:p>
            <a:pPr marL="0" marR="0" lvl="0" indent="0" algn="r" rtl="0">
              <a:lnSpc>
                <a:spcPct val="100000"/>
              </a:lnSpc>
              <a:spcBef>
                <a:spcPct val="0"/>
              </a:spcBef>
              <a:spcAft>
                <a:spcPct val="0"/>
              </a:spcAft>
              <a:buNone/>
              <a:defRPr kumimoji="0" sz="1200" b="0" i="0" u="none" strike="noStrike" cap="none" normalizeH="0" noProof="0">
                <a:solidFill>
                  <a:srgbClr val="FFFFFF"/>
                </a:solidFill>
                <a:uLnTx/>
                <a:uFillTx/>
                <a:latin typeface="Montserrat"/>
                <a:ea typeface="Montserrat"/>
                <a:cs typeface="Montserrat"/>
                <a:sym typeface="Montserrat"/>
              </a:defRPr>
            </a:pPr>
            <a:fld id="{00000000-1234-1234-1234-123412341234}" type="slidenum">
              <a:rPr kumimoji="0" lang="en" sz="1200" b="0" i="0" u="none" strike="noStrike" cap="none" normalizeH="0" noProof="0">
                <a:solidFill>
                  <a:srgbClr val="FFFFFF"/>
                </a:solidFill>
                <a:uLnTx/>
                <a:uFillTx/>
                <a:latin typeface="Montserrat"/>
                <a:ea typeface="Montserrat"/>
                <a:cs typeface="Montserrat"/>
                <a:sym typeface="Montserrat"/>
              </a:rPr>
              <a:pPr marL="0" lvl="0" indent="0" algn="r" rtl="0">
                <a:spcBef>
                  <a:spcPct val="0"/>
                </a:spcBef>
                <a:spcAft>
                  <a:spcPct val="0"/>
                </a:spcAft>
                <a:buNone/>
              </a:pPr>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Lst>
  <p:transition>
    <p:fade thruBlk="1"/>
  </p:transition>
  <p:timing/>
  <p:hf hdr="0" ftr="0" dt="0"/>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1pPr>
      <a:lvl2pPr marR="0" lvl="1"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2pPr>
      <a:lvl3pPr marR="0" lvl="2"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3pPr>
      <a:lvl4pPr marR="0" lvl="3"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4pPr>
      <a:lvl5pPr marR="0" lvl="4"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5pPr>
      <a:lvl6pPr marR="0" lvl="5"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6pPr>
      <a:lvl7pPr marR="0" lvl="6"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7pPr>
      <a:lvl8pPr marR="0" lvl="7"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8pPr>
      <a:lvl9pPr marR="0" lvl="8"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1pPr>
      <a:lvl2pPr marR="0" lvl="1"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2pPr>
      <a:lvl3pPr marR="0" lvl="2"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3pPr>
      <a:lvl4pPr marR="0" lvl="3"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4pPr>
      <a:lvl5pPr marR="0" lvl="4"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5pPr>
      <a:lvl6pPr marR="0" lvl="5"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6pPr>
      <a:lvl7pPr marR="0" lvl="6"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7pPr>
      <a:lvl8pPr marR="0" lvl="7"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8pPr>
      <a:lvl9pPr marR="0" lvl="8"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1pPr>
      <a:lvl2pPr marR="0" lvl="1"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2pPr>
      <a:lvl3pPr marR="0" lvl="2"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3pPr>
      <a:lvl4pPr marR="0" lvl="3"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4pPr>
      <a:lvl5pPr marR="0" lvl="4"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5pPr>
      <a:lvl6pPr marR="0" lvl="5"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6pPr>
      <a:lvl7pPr marR="0" lvl="6"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7pPr>
      <a:lvl8pPr marR="0" lvl="7"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8pPr>
      <a:lvl9pPr marR="0" lvl="8"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9pPr>
    </p:otherStyle>
  </p:txStyles>
</p:sldMaster>
</file>

<file path=ppt/slideMasters/slideMaster20.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3">
            <a:lum/>
          </a:blip>
          <a:stretch>
            <a:fillRect/>
          </a:stretch>
        </a:blipFill>
        <a:effectLst/>
      </p:bgPr>
    </p:bg>
    <p:spTree>
      <p:nvGrpSpPr>
        <p:cNvPr id="1" name=""/>
        <p:cNvGrpSpPr/>
        <p:nvPr/>
      </p:nvGrpSpPr>
      <p:grpSpPr>
        <a:xfrm>
          <a:off x="0" y="0"/>
          <a: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stStyle>
          <a:p>
            <a:fld id="{53074F12-AA26-4AC8-9962-C36BB8F32554}" type="datetimeFigureOut">
              <a:rPr lang="en-US" smtClean="0"/>
              <a:t>7/3/2020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stStyle>
          <a:p>
            <a:fld id="{B82CCC60-E8CD-4174-8B1A-7DF615B22EEF}" type="slidenum">
              <a:rPr lang="en-US" smtClean="0"/>
              <a:t>‹#›</a:t>
            </a:fld>
            <a:endParaRPr lang="en-US"/>
          </a:p>
        </p:txBody>
      </p:sp>
    </p:spTree>
    <p:extLst>
      <p:ext uri="{BB962C8B-B14F-4D97-AF65-F5344CB8AC3E}">
        <p14:creationId xmlns:p14="http://schemas.microsoft.com/office/powerpoint/2010/main" xmlns="" val="1944039382"/>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Lst>
  <p:transition/>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3">
            <a:lum/>
          </a:blip>
          <a:stretch>
            <a:fillRect/>
          </a:stretch>
        </a:blipFill>
        <a:effectLst/>
      </p:bgPr>
    </p:bg>
    <p:spTree>
      <p:nvGrpSpPr>
        <p:cNvPr id="1" name=""/>
        <p:cNvGrpSpPr/>
        <p:nvPr/>
      </p:nvGrpSpPr>
      <p:grpSpPr>
        <a:xfrm>
          <a:off x="0" y="0"/>
          <a: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stStyle>
          <a:p>
            <a:fld id="{53074F12-AA26-4AC8-9962-C36BB8F32554}" type="datetimeFigureOut">
              <a:rPr lang="en-US" smtClean="0"/>
              <a:t>7/3/2020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stStyle>
          <a:p>
            <a:fld id="{B82CCC60-E8CD-4174-8B1A-7DF615B22EEF}" type="slidenum">
              <a:rPr lang="en-US" smtClean="0"/>
              <a:t>‹#›</a:t>
            </a:fld>
            <a:endParaRPr lang="en-US"/>
          </a:p>
        </p:txBody>
      </p:sp>
    </p:spTree>
    <p:extLst>
      <p:ext uri="{BB962C8B-B14F-4D97-AF65-F5344CB8AC3E}">
        <p14:creationId xmlns:p14="http://schemas.microsoft.com/office/powerpoint/2010/main" xmlns="" val="194403938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ransition/>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lt1"/>
        </a:solidFill>
        <a:effectLst/>
      </p:bgPr>
    </p:bg>
    <p:spTree>
      <p:nvGrpSpPr>
        <p:cNvPr id="1" name="Shape 5"/>
        <p:cNvGrpSpPr/>
        <p:nvPr/>
      </p:nvGrpSpPr>
      <p:grpSpPr>
        <a:xfrm>
          <a:off x="0" y="0"/>
          <a:ext cx="0" cy="0"/>
        </a:xfrm>
      </p:grpSpPr>
      <p:sp>
        <p:nvSpPr>
          <p:cNvPr id="6" name="Google Shape;6;p1"/>
          <p:cNvSpPr txBox="1">
            <a:spLocks noGrp="1"/>
          </p:cNvSpPr>
          <p:nvPr>
            <p:ph type="title"/>
          </p:nvPr>
        </p:nvSpPr>
        <p:spPr>
          <a:xfrm>
            <a:off x="1010200" y="648725"/>
            <a:ext cx="7131300" cy="671400"/>
          </a:xfrm>
          <a:prstGeom prst="rect">
            <a:avLst/>
          </a:prstGeom>
          <a:noFill/>
          <a:ln>
            <a:noFill/>
          </a:ln>
        </p:spPr>
        <p:txBody>
          <a:bodyPr spcFirstLastPara="1" wrap="square" lIns="91425" tIns="91425" rIns="91425" bIns="91425" anchor="b" anchorCtr="0">
            <a:noAutofit/>
          </a:bodyPr>
          <a:lstStyle>
            <a:lvl1pPr lvl="0">
              <a:spcBef>
                <a:spcPct val="0"/>
              </a:spcBef>
              <a:spcAft>
                <a:spcPct val="0"/>
              </a:spcAft>
              <a:buClr>
                <a:schemeClr val="lt1"/>
              </a:buClr>
              <a:buSzPts val="1400"/>
              <a:buFont typeface="Montserrat"/>
              <a:buNone/>
              <a:defRPr b="1">
                <a:solidFill>
                  <a:schemeClr val="lt1"/>
                </a:solidFill>
                <a:latin typeface="Montserrat"/>
                <a:ea typeface="Montserrat"/>
                <a:cs typeface="Montserrat"/>
                <a:sym typeface="Montserrat"/>
              </a:defRPr>
            </a:lvl1pPr>
            <a:lvl2pPr lvl="1">
              <a:spcBef>
                <a:spcPct val="0"/>
              </a:spcBef>
              <a:spcAft>
                <a:spcPct val="0"/>
              </a:spcAft>
              <a:buClr>
                <a:schemeClr val="lt1"/>
              </a:buClr>
              <a:buSzPts val="1400"/>
              <a:buFont typeface="Montserrat"/>
              <a:buNone/>
              <a:defRPr b="1">
                <a:solidFill>
                  <a:schemeClr val="lt1"/>
                </a:solidFill>
                <a:latin typeface="Montserrat"/>
                <a:ea typeface="Montserrat"/>
                <a:cs typeface="Montserrat"/>
                <a:sym typeface="Montserrat"/>
              </a:defRPr>
            </a:lvl2pPr>
            <a:lvl3pPr lvl="2">
              <a:spcBef>
                <a:spcPct val="0"/>
              </a:spcBef>
              <a:spcAft>
                <a:spcPct val="0"/>
              </a:spcAft>
              <a:buClr>
                <a:schemeClr val="lt1"/>
              </a:buClr>
              <a:buSzPts val="1400"/>
              <a:buFont typeface="Montserrat"/>
              <a:buNone/>
              <a:defRPr b="1">
                <a:solidFill>
                  <a:schemeClr val="lt1"/>
                </a:solidFill>
                <a:latin typeface="Montserrat"/>
                <a:ea typeface="Montserrat"/>
                <a:cs typeface="Montserrat"/>
                <a:sym typeface="Montserrat"/>
              </a:defRPr>
            </a:lvl3pPr>
            <a:lvl4pPr lvl="3">
              <a:spcBef>
                <a:spcPct val="0"/>
              </a:spcBef>
              <a:spcAft>
                <a:spcPct val="0"/>
              </a:spcAft>
              <a:buClr>
                <a:schemeClr val="lt1"/>
              </a:buClr>
              <a:buSzPts val="1400"/>
              <a:buFont typeface="Montserrat"/>
              <a:buNone/>
              <a:defRPr b="1">
                <a:solidFill>
                  <a:schemeClr val="lt1"/>
                </a:solidFill>
                <a:latin typeface="Montserrat"/>
                <a:ea typeface="Montserrat"/>
                <a:cs typeface="Montserrat"/>
                <a:sym typeface="Montserrat"/>
              </a:defRPr>
            </a:lvl4pPr>
            <a:lvl5pPr lvl="4">
              <a:spcBef>
                <a:spcPct val="0"/>
              </a:spcBef>
              <a:spcAft>
                <a:spcPct val="0"/>
              </a:spcAft>
              <a:buClr>
                <a:schemeClr val="lt1"/>
              </a:buClr>
              <a:buSzPts val="1400"/>
              <a:buFont typeface="Montserrat"/>
              <a:buNone/>
              <a:defRPr b="1">
                <a:solidFill>
                  <a:schemeClr val="lt1"/>
                </a:solidFill>
                <a:latin typeface="Montserrat"/>
                <a:ea typeface="Montserrat"/>
                <a:cs typeface="Montserrat"/>
                <a:sym typeface="Montserrat"/>
              </a:defRPr>
            </a:lvl5pPr>
            <a:lvl6pPr lvl="5">
              <a:spcBef>
                <a:spcPct val="0"/>
              </a:spcBef>
              <a:spcAft>
                <a:spcPct val="0"/>
              </a:spcAft>
              <a:buClr>
                <a:schemeClr val="lt1"/>
              </a:buClr>
              <a:buSzPts val="1400"/>
              <a:buFont typeface="Montserrat"/>
              <a:buNone/>
              <a:defRPr b="1">
                <a:solidFill>
                  <a:schemeClr val="lt1"/>
                </a:solidFill>
                <a:latin typeface="Montserrat"/>
                <a:ea typeface="Montserrat"/>
                <a:cs typeface="Montserrat"/>
                <a:sym typeface="Montserrat"/>
              </a:defRPr>
            </a:lvl6pPr>
            <a:lvl7pPr lvl="6">
              <a:spcBef>
                <a:spcPct val="0"/>
              </a:spcBef>
              <a:spcAft>
                <a:spcPct val="0"/>
              </a:spcAft>
              <a:buClr>
                <a:schemeClr val="lt1"/>
              </a:buClr>
              <a:buSzPts val="1400"/>
              <a:buFont typeface="Montserrat"/>
              <a:buNone/>
              <a:defRPr b="1">
                <a:solidFill>
                  <a:schemeClr val="lt1"/>
                </a:solidFill>
                <a:latin typeface="Montserrat"/>
                <a:ea typeface="Montserrat"/>
                <a:cs typeface="Montserrat"/>
                <a:sym typeface="Montserrat"/>
              </a:defRPr>
            </a:lvl7pPr>
            <a:lvl8pPr lvl="7">
              <a:spcBef>
                <a:spcPct val="0"/>
              </a:spcBef>
              <a:spcAft>
                <a:spcPct val="0"/>
              </a:spcAft>
              <a:buClr>
                <a:schemeClr val="lt1"/>
              </a:buClr>
              <a:buSzPts val="1400"/>
              <a:buFont typeface="Montserrat"/>
              <a:buNone/>
              <a:defRPr b="1">
                <a:solidFill>
                  <a:schemeClr val="lt1"/>
                </a:solidFill>
                <a:latin typeface="Montserrat"/>
                <a:ea typeface="Montserrat"/>
                <a:cs typeface="Montserrat"/>
                <a:sym typeface="Montserrat"/>
              </a:defRPr>
            </a:lvl8pPr>
            <a:lvl9pPr lvl="8">
              <a:spcBef>
                <a:spcPct val="0"/>
              </a:spcBef>
              <a:spcAft>
                <a:spcPct val="0"/>
              </a:spcAft>
              <a:buClr>
                <a:schemeClr val="lt1"/>
              </a:buClr>
              <a:buSzPts val="1400"/>
              <a:buFont typeface="Montserrat"/>
              <a:buNone/>
              <a:defRPr b="1">
                <a:solidFill>
                  <a:schemeClr val="lt1"/>
                </a:solidFill>
                <a:latin typeface="Montserrat"/>
                <a:ea typeface="Montserrat"/>
                <a:cs typeface="Montserrat"/>
                <a:sym typeface="Montserrat"/>
              </a:defRPr>
            </a:lvl9pPr>
          </a:lstStyle>
          <a:p>
            <a:pPr marL="0" marR="0" lvl="0" indent="0" algn="l" defTabSz="914400" fontAlgn="auto">
              <a:lnSpc>
                <a:spcPct val="100000"/>
              </a:lnSpc>
              <a:spcBef>
                <a:spcPct val="0"/>
              </a:spcBef>
              <a:spcAft>
                <a:spcPct val="0"/>
              </a:spcAft>
              <a:buSzPts val="1400"/>
              <a:buNone/>
              <a:defRPr kumimoji="0" sz="1400" b="1" i="0" u="none" strike="noStrike" cap="none" spc="0" normalizeH="0" baseline="0" noProof="0">
                <a:ln w="9525" cap="flat" cmpd="sng" algn="ctr">
                  <a:noFill/>
                  <a:prstDash val="solid"/>
                  <a:round/>
                  <a:headEnd type="none" w="med" len="med"/>
                  <a:tailEnd type="none" w="med" len="med"/>
                </a:ln>
                <a:solidFill>
                  <a:srgbClr val="FFFFFF"/>
                </a:solidFill>
                <a:uLnTx/>
                <a:uFillTx/>
                <a:latin typeface="Montserrat"/>
                <a:ea typeface="Montserrat"/>
                <a:cs typeface="Montserrat"/>
                <a:sym typeface="Montserrat"/>
              </a:defRPr>
            </a:pPr>
            <a:endParaRPr/>
          </a:p>
        </p:txBody>
      </p:sp>
      <p:sp>
        <p:nvSpPr>
          <p:cNvPr id="7" name="Google Shape;7;p1"/>
          <p:cNvSpPr txBox="1">
            <a:spLocks noGrp="1"/>
          </p:cNvSpPr>
          <p:nvPr>
            <p:ph type="body" idx="1"/>
          </p:nvPr>
        </p:nvSpPr>
        <p:spPr>
          <a:xfrm>
            <a:off x="1010200" y="1434950"/>
            <a:ext cx="7131300" cy="27801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ct val="0"/>
              </a:spcAft>
              <a:buClr>
                <a:schemeClr val="accent1"/>
              </a:buClr>
              <a:buSzPts val="2400"/>
              <a:buFont typeface="Source Sans Pro"/>
              <a:buChar char="»"/>
              <a:defRPr sz="2400">
                <a:solidFill>
                  <a:schemeClr val="dk1"/>
                </a:solidFill>
                <a:latin typeface="Source Sans Pro"/>
                <a:ea typeface="Source Sans Pro"/>
                <a:cs typeface="Source Sans Pro"/>
                <a:sym typeface="Source Sans Pro"/>
              </a:defRPr>
            </a:lvl1pPr>
            <a:lvl2pPr marL="914400" lvl="1" indent="-381000">
              <a:spcBef>
                <a:spcPct val="0"/>
              </a:spcBef>
              <a:spcAft>
                <a:spcPct val="0"/>
              </a:spcAft>
              <a:buClr>
                <a:schemeClr val="accent1"/>
              </a:buClr>
              <a:buSzPts val="2400"/>
              <a:buFont typeface="Source Sans Pro"/>
              <a:buChar char="»"/>
              <a:defRPr sz="2400">
                <a:solidFill>
                  <a:schemeClr val="dk1"/>
                </a:solidFill>
                <a:latin typeface="Source Sans Pro"/>
                <a:ea typeface="Source Sans Pro"/>
                <a:cs typeface="Source Sans Pro"/>
                <a:sym typeface="Source Sans Pro"/>
              </a:defRPr>
            </a:lvl2pPr>
            <a:lvl3pPr marL="1371600" lvl="2" indent="-381000">
              <a:spcBef>
                <a:spcPct val="0"/>
              </a:spcBef>
              <a:spcAft>
                <a:spcPct val="0"/>
              </a:spcAft>
              <a:buClr>
                <a:schemeClr val="accent1"/>
              </a:buClr>
              <a:buSzPts val="2400"/>
              <a:buFont typeface="Source Sans Pro"/>
              <a:buChar char="»"/>
              <a:defRPr sz="2400">
                <a:solidFill>
                  <a:schemeClr val="dk1"/>
                </a:solidFill>
                <a:latin typeface="Source Sans Pro"/>
                <a:ea typeface="Source Sans Pro"/>
                <a:cs typeface="Source Sans Pro"/>
                <a:sym typeface="Source Sans Pro"/>
              </a:defRPr>
            </a:lvl3pPr>
            <a:lvl4pPr marL="1828800" lvl="3" indent="-381000">
              <a:spcBef>
                <a:spcPct val="0"/>
              </a:spcBef>
              <a:spcAft>
                <a:spcPct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4pPr>
            <a:lvl5pPr marL="2286000" lvl="4" indent="-381000">
              <a:spcBef>
                <a:spcPct val="0"/>
              </a:spcBef>
              <a:spcAft>
                <a:spcPct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5pPr>
            <a:lvl6pPr marL="2743200" lvl="5" indent="-381000">
              <a:spcBef>
                <a:spcPct val="0"/>
              </a:spcBef>
              <a:spcAft>
                <a:spcPct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6pPr>
            <a:lvl7pPr marL="3200400" lvl="6" indent="-381000">
              <a:spcBef>
                <a:spcPct val="0"/>
              </a:spcBef>
              <a:spcAft>
                <a:spcPct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7pPr>
            <a:lvl8pPr marL="3657600" lvl="7" indent="-381000">
              <a:spcBef>
                <a:spcPct val="0"/>
              </a:spcBef>
              <a:spcAft>
                <a:spcPct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8pPr>
            <a:lvl9pPr marL="4114800" lvl="8" indent="-381000">
              <a:spcBef>
                <a:spcPct val="0"/>
              </a:spcBef>
              <a:spcAft>
                <a:spcPct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9pPr>
          </a:lstStyle>
          <a:p>
            <a:pPr marL="457200" marR="0" lvl="0" indent="-381000" algn="l" defTabSz="914400" fontAlgn="auto">
              <a:lnSpc>
                <a:spcPct val="100000"/>
              </a:lnSpc>
              <a:spcBef>
                <a:spcPts val="600"/>
              </a:spcBef>
              <a:spcAft>
                <a:spcPct val="0"/>
              </a:spcAft>
              <a:buSzPts val="2400"/>
              <a:buChar char="»"/>
              <a:defRPr kumimoji="0" sz="2400" b="0" i="0" u="none" strike="noStrike" cap="none" spc="0" normalizeH="0" baseline="0" noProof="0">
                <a:ln w="9525" cap="flat" cmpd="sng" algn="ctr">
                  <a:noFill/>
                  <a:prstDash val="solid"/>
                  <a:round/>
                  <a:headEnd type="none" w="med" len="med"/>
                  <a:tailEnd type="none" w="med" len="med"/>
                </a:ln>
                <a:solidFill>
                  <a:srgbClr val="25516C"/>
                </a:solidFill>
                <a:uLnTx/>
                <a:uFillTx/>
                <a:latin typeface="Source Sans Pro"/>
                <a:ea typeface="Source Sans Pro"/>
                <a:cs typeface="Source Sans Pro"/>
                <a:sym typeface="Source Sans Pro"/>
              </a:defRPr>
            </a:pPr>
            <a:endParaRPr/>
          </a:p>
        </p:txBody>
      </p:sp>
      <p:sp>
        <p:nvSpPr>
          <p:cNvPr id="8" name="Google Shape;8;p1"/>
          <p:cNvSpPr txBox="1">
            <a:spLocks noGrp="1"/>
          </p:cNvSpPr>
          <p:nvPr>
            <p:ph type="sldNum" idx="12"/>
          </p:nvPr>
        </p:nvSpPr>
        <p:spPr>
          <a:xfrm>
            <a:off x="7766425" y="648725"/>
            <a:ext cx="548700" cy="671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ct val="0"/>
              </a:spcBef>
              <a:spcAft>
                <a:spcPct val="0"/>
              </a:spcAft>
            </a:defPPr>
            <a:lvl1pPr marL="0" marR="0" lvl="0" algn="r" defTabSz="914400" rtl="0" eaLnBrk="1" hangingPunct="0">
              <a:lnSpc>
                <a:spcPct val="100000"/>
              </a:lnSpc>
              <a:spcBef>
                <a:spcPct val="0"/>
              </a:spcBef>
              <a:spcAft>
                <a:spcPct val="0"/>
              </a:spcAft>
              <a:buClr>
                <a:srgbClr val="000000"/>
              </a:buClr>
              <a:buFont typeface="Arial" pitchFamily="34" charset="0"/>
              <a:buNone/>
              <a:defRPr sz="1200" b="0" i="0" u="none" strike="noStrike" kern="1200" cap="none">
                <a:solidFill>
                  <a:schemeClr val="lt1"/>
                </a:solidFill>
                <a:latin typeface="Montserrat"/>
                <a:ea typeface="Montserrat"/>
                <a:cs typeface="Montserrat"/>
                <a:sym typeface="Montserrat"/>
              </a:defRPr>
            </a:lvl1pPr>
            <a:lvl2pPr marL="0" marR="0" lvl="1" algn="r" defTabSz="914400" rtl="0" eaLnBrk="1" hangingPunct="0">
              <a:lnSpc>
                <a:spcPct val="100000"/>
              </a:lnSpc>
              <a:spcBef>
                <a:spcPct val="0"/>
              </a:spcBef>
              <a:spcAft>
                <a:spcPct val="0"/>
              </a:spcAft>
              <a:buClr>
                <a:srgbClr val="000000"/>
              </a:buClr>
              <a:buFont typeface="Arial" pitchFamily="34" charset="0"/>
              <a:buNone/>
              <a:defRPr sz="1200" b="0" i="0" u="none" strike="noStrike" kern="1200" cap="none">
                <a:solidFill>
                  <a:schemeClr val="lt1"/>
                </a:solidFill>
                <a:latin typeface="Montserrat"/>
                <a:ea typeface="Montserrat"/>
                <a:cs typeface="Montserrat"/>
                <a:sym typeface="Montserrat"/>
              </a:defRPr>
            </a:lvl2pPr>
            <a:lvl3pPr marL="0" marR="0" lvl="2" algn="r" defTabSz="914400" rtl="0" eaLnBrk="1" hangingPunct="0">
              <a:lnSpc>
                <a:spcPct val="100000"/>
              </a:lnSpc>
              <a:spcBef>
                <a:spcPct val="0"/>
              </a:spcBef>
              <a:spcAft>
                <a:spcPct val="0"/>
              </a:spcAft>
              <a:buClr>
                <a:srgbClr val="000000"/>
              </a:buClr>
              <a:buFont typeface="Arial" pitchFamily="34" charset="0"/>
              <a:buNone/>
              <a:defRPr sz="1200" b="0" i="0" u="none" strike="noStrike" kern="1200" cap="none">
                <a:solidFill>
                  <a:schemeClr val="lt1"/>
                </a:solidFill>
                <a:latin typeface="Montserrat"/>
                <a:ea typeface="Montserrat"/>
                <a:cs typeface="Montserrat"/>
                <a:sym typeface="Montserrat"/>
              </a:defRPr>
            </a:lvl3pPr>
            <a:lvl4pPr marL="0" marR="0" lvl="3" algn="r" defTabSz="914400" rtl="0" eaLnBrk="1" hangingPunct="0">
              <a:lnSpc>
                <a:spcPct val="100000"/>
              </a:lnSpc>
              <a:spcBef>
                <a:spcPct val="0"/>
              </a:spcBef>
              <a:spcAft>
                <a:spcPct val="0"/>
              </a:spcAft>
              <a:buClr>
                <a:srgbClr val="000000"/>
              </a:buClr>
              <a:buFont typeface="Arial" pitchFamily="34" charset="0"/>
              <a:buNone/>
              <a:defRPr sz="1200" b="0" i="0" u="none" strike="noStrike" kern="1200" cap="none">
                <a:solidFill>
                  <a:schemeClr val="lt1"/>
                </a:solidFill>
                <a:latin typeface="Montserrat"/>
                <a:ea typeface="Montserrat"/>
                <a:cs typeface="Montserrat"/>
                <a:sym typeface="Montserrat"/>
              </a:defRPr>
            </a:lvl4pPr>
            <a:lvl5pPr marL="0" marR="0" lvl="4" algn="r" defTabSz="914400" rtl="0" eaLnBrk="1" hangingPunct="0">
              <a:lnSpc>
                <a:spcPct val="100000"/>
              </a:lnSpc>
              <a:spcBef>
                <a:spcPct val="0"/>
              </a:spcBef>
              <a:spcAft>
                <a:spcPct val="0"/>
              </a:spcAft>
              <a:buClr>
                <a:srgbClr val="000000"/>
              </a:buClr>
              <a:buFont typeface="Arial" pitchFamily="34" charset="0"/>
              <a:buNone/>
              <a:defRPr sz="1200" b="0" i="0" u="none" strike="noStrike" kern="1200" cap="none">
                <a:solidFill>
                  <a:schemeClr val="lt1"/>
                </a:solidFill>
                <a:latin typeface="Montserrat"/>
                <a:ea typeface="Montserrat"/>
                <a:cs typeface="Montserrat"/>
                <a:sym typeface="Montserrat"/>
              </a:defRPr>
            </a:lvl5pPr>
            <a:lvl6pPr marL="0" marR="0" lvl="5" algn="r" defTabSz="914400" rtl="0" eaLnBrk="1" hangingPunct="0">
              <a:lnSpc>
                <a:spcPct val="100000"/>
              </a:lnSpc>
              <a:spcBef>
                <a:spcPct val="0"/>
              </a:spcBef>
              <a:spcAft>
                <a:spcPct val="0"/>
              </a:spcAft>
              <a:buClr>
                <a:srgbClr val="000000"/>
              </a:buClr>
              <a:buFont typeface="Arial" pitchFamily="34" charset="0"/>
              <a:buNone/>
              <a:defRPr sz="1200" b="0" i="0" u="none" strike="noStrike" kern="1200" cap="none">
                <a:solidFill>
                  <a:schemeClr val="lt1"/>
                </a:solidFill>
                <a:latin typeface="Montserrat"/>
                <a:ea typeface="Montserrat"/>
                <a:cs typeface="Montserrat"/>
                <a:sym typeface="Montserrat"/>
              </a:defRPr>
            </a:lvl6pPr>
            <a:lvl7pPr marL="0" marR="0" lvl="6" algn="r" defTabSz="914400" rtl="0" eaLnBrk="1" hangingPunct="0">
              <a:lnSpc>
                <a:spcPct val="100000"/>
              </a:lnSpc>
              <a:spcBef>
                <a:spcPct val="0"/>
              </a:spcBef>
              <a:spcAft>
                <a:spcPct val="0"/>
              </a:spcAft>
              <a:buClr>
                <a:srgbClr val="000000"/>
              </a:buClr>
              <a:buFont typeface="Arial" pitchFamily="34" charset="0"/>
              <a:buNone/>
              <a:defRPr sz="1200" b="0" i="0" u="none" strike="noStrike" kern="1200" cap="none">
                <a:solidFill>
                  <a:schemeClr val="lt1"/>
                </a:solidFill>
                <a:latin typeface="Montserrat"/>
                <a:ea typeface="Montserrat"/>
                <a:cs typeface="Montserrat"/>
                <a:sym typeface="Montserrat"/>
              </a:defRPr>
            </a:lvl7pPr>
            <a:lvl8pPr marL="0" marR="0" lvl="7" algn="r" defTabSz="914400" rtl="0" eaLnBrk="1" hangingPunct="0">
              <a:lnSpc>
                <a:spcPct val="100000"/>
              </a:lnSpc>
              <a:spcBef>
                <a:spcPct val="0"/>
              </a:spcBef>
              <a:spcAft>
                <a:spcPct val="0"/>
              </a:spcAft>
              <a:buClr>
                <a:srgbClr val="000000"/>
              </a:buClr>
              <a:buFont typeface="Arial" pitchFamily="34" charset="0"/>
              <a:buNone/>
              <a:defRPr sz="1200" b="0" i="0" u="none" strike="noStrike" kern="1200" cap="none">
                <a:solidFill>
                  <a:schemeClr val="lt1"/>
                </a:solidFill>
                <a:latin typeface="Montserrat"/>
                <a:ea typeface="Montserrat"/>
                <a:cs typeface="Montserrat"/>
                <a:sym typeface="Montserrat"/>
              </a:defRPr>
            </a:lvl8pPr>
            <a:lvl9pPr lvl="8" algn="r">
              <a:buNone/>
              <a:defRPr sz="1200">
                <a:solidFill>
                  <a:schemeClr val="lt1"/>
                </a:solidFill>
                <a:latin typeface="Montserrat"/>
                <a:ea typeface="Montserrat"/>
                <a:cs typeface="Montserrat"/>
                <a:sym typeface="Montserrat"/>
              </a:defRPr>
            </a:lvl9pPr>
          </a:lstStyle>
          <a:p>
            <a:pPr marL="0" marR="0" lvl="0" indent="0" algn="r" rtl="0">
              <a:lnSpc>
                <a:spcPct val="100000"/>
              </a:lnSpc>
              <a:spcBef>
                <a:spcPct val="0"/>
              </a:spcBef>
              <a:spcAft>
                <a:spcPct val="0"/>
              </a:spcAft>
              <a:buNone/>
              <a:defRPr kumimoji="0" sz="1200" b="0" i="0" u="none" strike="noStrike" cap="none" normalizeH="0" noProof="0">
                <a:solidFill>
                  <a:srgbClr val="FFFFFF"/>
                </a:solidFill>
                <a:uLnTx/>
                <a:uFillTx/>
                <a:latin typeface="Montserrat"/>
                <a:ea typeface="Montserrat"/>
                <a:cs typeface="Montserrat"/>
                <a:sym typeface="Montserrat"/>
              </a:defRPr>
            </a:pPr>
            <a:fld id="{00000000-1234-1234-1234-123412341234}" type="slidenum">
              <a:rPr kumimoji="0" lang="en" sz="1200" b="0" i="0" u="none" strike="noStrike" cap="none" normalizeH="0" noProof="0">
                <a:solidFill>
                  <a:srgbClr val="FFFFFF"/>
                </a:solidFill>
                <a:uLnTx/>
                <a:uFillTx/>
                <a:latin typeface="Montserrat"/>
                <a:ea typeface="Montserrat"/>
                <a:cs typeface="Montserrat"/>
                <a:sym typeface="Montserrat"/>
              </a:rPr>
              <a:pPr marL="0" lvl="0" indent="0" algn="r" rtl="0">
                <a:spcBef>
                  <a:spcPct val="0"/>
                </a:spcBef>
                <a:spcAft>
                  <a:spcPct val="0"/>
                </a:spcAft>
                <a:buNone/>
              </a:pPr>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Lst>
  <p:transition>
    <p:fade thruBlk="1"/>
  </p:transition>
  <p:timing/>
  <p:hf hdr="0" ftr="0" dt="0"/>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1pPr>
      <a:lvl2pPr marR="0" lvl="1"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2pPr>
      <a:lvl3pPr marR="0" lvl="2"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3pPr>
      <a:lvl4pPr marR="0" lvl="3"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4pPr>
      <a:lvl5pPr marR="0" lvl="4"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5pPr>
      <a:lvl6pPr marR="0" lvl="5"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6pPr>
      <a:lvl7pPr marR="0" lvl="6"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7pPr>
      <a:lvl8pPr marR="0" lvl="7"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8pPr>
      <a:lvl9pPr marR="0" lvl="8"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1pPr>
      <a:lvl2pPr marR="0" lvl="1"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2pPr>
      <a:lvl3pPr marR="0" lvl="2"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3pPr>
      <a:lvl4pPr marR="0" lvl="3"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4pPr>
      <a:lvl5pPr marR="0" lvl="4"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5pPr>
      <a:lvl6pPr marR="0" lvl="5"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6pPr>
      <a:lvl7pPr marR="0" lvl="6"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7pPr>
      <a:lvl8pPr marR="0" lvl="7"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8pPr>
      <a:lvl9pPr marR="0" lvl="8"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1pPr>
      <a:lvl2pPr marR="0" lvl="1"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2pPr>
      <a:lvl3pPr marR="0" lvl="2"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3pPr>
      <a:lvl4pPr marR="0" lvl="3"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4pPr>
      <a:lvl5pPr marR="0" lvl="4"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5pPr>
      <a:lvl6pPr marR="0" lvl="5"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6pPr>
      <a:lvl7pPr marR="0" lvl="6"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7pPr>
      <a:lvl8pPr marR="0" lvl="7"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8pPr>
      <a:lvl9pPr marR="0" lvl="8"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9pPr>
    </p:otherStyle>
  </p:txStyles>
</p:sldMaster>
</file>

<file path=ppt/slideMasters/slideMaster4.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3">
            <a:lum/>
          </a:blip>
          <a:stretch>
            <a:fillRect/>
          </a:stretch>
        </a:blipFill>
        <a:effectLst/>
      </p:bgPr>
    </p:bg>
    <p:spTree>
      <p:nvGrpSpPr>
        <p:cNvPr id="1" name=""/>
        <p:cNvGrpSpPr/>
        <p:nvPr/>
      </p:nvGrpSpPr>
      <p:grpSpPr>
        <a:xfrm>
          <a:off x="0" y="0"/>
          <a: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stStyle>
          <a:p>
            <a:fld id="{53074F12-AA26-4AC8-9962-C36BB8F32554}" type="datetimeFigureOut">
              <a:rPr lang="en-US" smtClean="0"/>
              <a:t>6/27/2020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stStyle>
          <a:p>
            <a:fld id="{B82CCC60-E8CD-4174-8B1A-7DF615B22EEF}" type="slidenum">
              <a:rPr lang="en-US" smtClean="0"/>
              <a:t>‹#›</a:t>
            </a:fld>
            <a:endParaRPr lang="en-US"/>
          </a:p>
        </p:txBody>
      </p:sp>
      <p:sp>
        <p:nvSpPr>
          <p:cNvPr id="7" name="TextBox 6">
            <a:extLst>
              <a:ext uri="{FF2B5EF4-FFF2-40B4-BE49-F238E27FC236}">
                <a16:creationId xmlns="" xmlns:a16="http://schemas.microsoft.com/office/drawing/2014/main" id="{11E867DF-3DCA-4725-94F0-F2B6BD747A82}"/>
              </a:ext>
            </a:extLst>
          </p:cNvPr>
          <p:cNvSpPr txBox="1"/>
          <p:nvPr userDrawn="1"/>
        </p:nvSpPr>
        <p:spPr>
          <a:xfrm>
            <a:off x="-9150" y="5213747"/>
            <a:ext cx="8389625" cy="523220"/>
          </a:xfrm>
          <a:prstGeom prst="rect">
            <a:avLst/>
          </a:prstGeom>
          <a:noFill/>
        </p:spPr>
        <p:txBody>
          <a:bodyPr wrap="square" rtlCol="0">
            <a:spAutoFit/>
          </a:bodyPr>
          <a:lstStyle>
            <a:defPPr>
              <a:defRPr lang="en-US"/>
            </a:defPPr>
          </a:lstStyle>
          <a:p>
            <a:r>
              <a:rPr lang="en-US" sz="1400">
                <a:solidFill>
                  <a:schemeClr val="bg1">
                    <a:lumMod val="65000"/>
                  </a:schemeClr>
                </a:solidFill>
              </a:rPr>
              <a:t>This presentation uses a free template provided by FPPT.com</a:t>
            </a:r>
          </a:p>
          <a:p>
            <a:r>
              <a:rPr lang="en-US" sz="1400">
                <a:solidFill>
                  <a:schemeClr val="bg1">
                    <a:lumMod val="65000"/>
                  </a:schemeClr>
                </a:solidFill>
              </a:rPr>
              <a:t>www.free-power-point-templates.com</a:t>
            </a:r>
          </a:p>
        </p:txBody>
      </p:sp>
    </p:spTree>
    <p:extLst>
      <p:ext uri="{BB962C8B-B14F-4D97-AF65-F5344CB8AC3E}">
        <p14:creationId xmlns:p14="http://schemas.microsoft.com/office/powerpoint/2010/main" xmlns="" val="194403938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3">
            <a:lum/>
          </a:blip>
          <a:stretch>
            <a:fillRect/>
          </a:stretch>
        </a:blipFill>
        <a:effectLst/>
      </p:bgPr>
    </p:bg>
    <p:spTree>
      <p:nvGrpSpPr>
        <p:cNvPr id="1" name=""/>
        <p:cNvGrpSpPr/>
        <p:nvPr/>
      </p:nvGrpSpPr>
      <p:grpSpPr>
        <a:xfrm>
          <a:off x="0" y="0"/>
          <a: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stStyle>
          <a:p>
            <a:fld id="{53074F12-AA26-4AC8-9962-C36BB8F32554}" type="datetimeFigureOut">
              <a:rPr lang="en-US" smtClean="0"/>
              <a:t>6/27/2020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stStyle>
          <a:p>
            <a:fld id="{B82CCC60-E8CD-4174-8B1A-7DF615B22EEF}" type="slidenum">
              <a:rPr lang="en-US" smtClean="0"/>
              <a:t>‹#›</a:t>
            </a:fld>
            <a:endParaRPr lang="en-US"/>
          </a:p>
        </p:txBody>
      </p:sp>
      <p:sp>
        <p:nvSpPr>
          <p:cNvPr id="7" name="TextBox 6">
            <a:extLst>
              <a:ext uri="{FF2B5EF4-FFF2-40B4-BE49-F238E27FC236}">
                <a16:creationId xmlns="" xmlns:a16="http://schemas.microsoft.com/office/drawing/2014/main" id="{11E867DF-3DCA-4725-94F0-F2B6BD747A82}"/>
              </a:ext>
            </a:extLst>
          </p:cNvPr>
          <p:cNvSpPr txBox="1"/>
          <p:nvPr userDrawn="1"/>
        </p:nvSpPr>
        <p:spPr>
          <a:xfrm>
            <a:off x="-9150" y="5213747"/>
            <a:ext cx="8389625" cy="523220"/>
          </a:xfrm>
          <a:prstGeom prst="rect">
            <a:avLst/>
          </a:prstGeom>
          <a:noFill/>
        </p:spPr>
        <p:txBody>
          <a:bodyPr wrap="square" rtlCol="0">
            <a:spAutoFit/>
          </a:bodyPr>
          <a:lstStyle>
            <a:defPPr>
              <a:defRPr lang="en-US"/>
            </a:defPPr>
          </a:lstStyle>
          <a:p>
            <a:r>
              <a:rPr lang="en-US" sz="1400">
                <a:solidFill>
                  <a:schemeClr val="bg1">
                    <a:lumMod val="65000"/>
                  </a:schemeClr>
                </a:solidFill>
              </a:rPr>
              <a:t>This presentation uses a free template provided by FPPT.com</a:t>
            </a:r>
          </a:p>
          <a:p>
            <a:r>
              <a:rPr lang="en-US" sz="1400">
                <a:solidFill>
                  <a:schemeClr val="bg1">
                    <a:lumMod val="65000"/>
                  </a:schemeClr>
                </a:solidFill>
              </a:rPr>
              <a:t>www.free-power-point-templates.com</a:t>
            </a:r>
          </a:p>
        </p:txBody>
      </p:sp>
    </p:spTree>
    <p:extLst>
      <p:ext uri="{BB962C8B-B14F-4D97-AF65-F5344CB8AC3E}">
        <p14:creationId xmlns:p14="http://schemas.microsoft.com/office/powerpoint/2010/main" xmlns="" val="194403938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ransition/>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gradFill>
          <a:gsLst>
            <a:gs pos="0">
              <a:schemeClr val="lt1"/>
            </a:gs>
            <a:gs pos="50000">
              <a:schemeClr val="lt1"/>
            </a:gs>
            <a:gs pos="76000">
              <a:schemeClr val="lt2"/>
            </a:gs>
            <a:gs pos="100000">
              <a:schemeClr val="lt2"/>
            </a:gs>
          </a:gsLst>
          <a:lin ang="10800025" scaled="0"/>
        </a:gradFill>
        <a:effectLst/>
      </p:bgPr>
    </p:bg>
    <p:spTree>
      <p:nvGrpSpPr>
        <p:cNvPr id="1" name="Shape 5"/>
        <p:cNvGrpSpPr/>
        <p:nvPr/>
      </p:nvGrpSpPr>
      <p:grpSpPr>
        <a:xfrm>
          <a:off x="0" y="0"/>
          <a:ext cx="0" cy="0"/>
        </a:xfrm>
      </p:grpSpPr>
      <p:sp>
        <p:nvSpPr>
          <p:cNvPr id="6" name="Google Shape;6;p1"/>
          <p:cNvSpPr txBox="1">
            <a:spLocks noGrp="1"/>
          </p:cNvSpPr>
          <p:nvPr>
            <p:ph type="title"/>
          </p:nvPr>
        </p:nvSpPr>
        <p:spPr>
          <a:xfrm>
            <a:off x="2976900" y="836000"/>
            <a:ext cx="5464200" cy="396300"/>
          </a:xfrm>
          <a:prstGeom prst="rect">
            <a:avLst/>
          </a:prstGeom>
          <a:noFill/>
          <a:ln>
            <a:noFill/>
          </a:ln>
        </p:spPr>
        <p:txBody>
          <a:bodyPr spcFirstLastPara="1" wrap="square" lIns="0" tIns="0" rIns="0" bIns="0" anchor="b" anchorCtr="0">
            <a:noAutofit/>
          </a:bodyPr>
          <a:lstStyle>
            <a:lvl1pPr lvl="0" rtl="0">
              <a:lnSpc>
                <a:spcPct val="90000"/>
              </a:lnSpc>
              <a:spcBef>
                <a:spcPct val="0"/>
              </a:spcBef>
              <a:spcAft>
                <a:spcPct val="0"/>
              </a:spcAft>
              <a:buClr>
                <a:schemeClr val="dk1"/>
              </a:buClr>
              <a:buSzPts val="2800"/>
              <a:buFont typeface="IBM Plex Serif"/>
              <a:buNone/>
              <a:defRPr sz="2800" b="1">
                <a:solidFill>
                  <a:schemeClr val="dk1"/>
                </a:solidFill>
                <a:latin typeface="IBM Plex Serif"/>
                <a:ea typeface="IBM Plex Serif"/>
                <a:cs typeface="IBM Plex Serif"/>
                <a:sym typeface="IBM Plex Serif"/>
              </a:defRPr>
            </a:lvl1pPr>
            <a:lvl2pPr lvl="1" rtl="0">
              <a:lnSpc>
                <a:spcPct val="90000"/>
              </a:lnSpc>
              <a:spcBef>
                <a:spcPct val="0"/>
              </a:spcBef>
              <a:spcAft>
                <a:spcPct val="0"/>
              </a:spcAft>
              <a:buClr>
                <a:schemeClr val="dk1"/>
              </a:buClr>
              <a:buSzPts val="2800"/>
              <a:buFont typeface="IBM Plex Serif"/>
              <a:buNone/>
              <a:defRPr sz="2800" b="1">
                <a:solidFill>
                  <a:schemeClr val="dk1"/>
                </a:solidFill>
                <a:latin typeface="IBM Plex Serif"/>
                <a:ea typeface="IBM Plex Serif"/>
                <a:cs typeface="IBM Plex Serif"/>
                <a:sym typeface="IBM Plex Serif"/>
              </a:defRPr>
            </a:lvl2pPr>
            <a:lvl3pPr lvl="2" rtl="0">
              <a:lnSpc>
                <a:spcPct val="90000"/>
              </a:lnSpc>
              <a:spcBef>
                <a:spcPct val="0"/>
              </a:spcBef>
              <a:spcAft>
                <a:spcPct val="0"/>
              </a:spcAft>
              <a:buClr>
                <a:schemeClr val="dk1"/>
              </a:buClr>
              <a:buSzPts val="2800"/>
              <a:buFont typeface="IBM Plex Serif"/>
              <a:buNone/>
              <a:defRPr sz="2800" b="1">
                <a:solidFill>
                  <a:schemeClr val="dk1"/>
                </a:solidFill>
                <a:latin typeface="IBM Plex Serif"/>
                <a:ea typeface="IBM Plex Serif"/>
                <a:cs typeface="IBM Plex Serif"/>
                <a:sym typeface="IBM Plex Serif"/>
              </a:defRPr>
            </a:lvl3pPr>
            <a:lvl4pPr lvl="3" rtl="0">
              <a:lnSpc>
                <a:spcPct val="90000"/>
              </a:lnSpc>
              <a:spcBef>
                <a:spcPct val="0"/>
              </a:spcBef>
              <a:spcAft>
                <a:spcPct val="0"/>
              </a:spcAft>
              <a:buClr>
                <a:schemeClr val="dk1"/>
              </a:buClr>
              <a:buSzPts val="2800"/>
              <a:buFont typeface="IBM Plex Serif"/>
              <a:buNone/>
              <a:defRPr sz="2800" b="1">
                <a:solidFill>
                  <a:schemeClr val="dk1"/>
                </a:solidFill>
                <a:latin typeface="IBM Plex Serif"/>
                <a:ea typeface="IBM Plex Serif"/>
                <a:cs typeface="IBM Plex Serif"/>
                <a:sym typeface="IBM Plex Serif"/>
              </a:defRPr>
            </a:lvl4pPr>
            <a:lvl5pPr lvl="4" rtl="0">
              <a:lnSpc>
                <a:spcPct val="90000"/>
              </a:lnSpc>
              <a:spcBef>
                <a:spcPct val="0"/>
              </a:spcBef>
              <a:spcAft>
                <a:spcPct val="0"/>
              </a:spcAft>
              <a:buClr>
                <a:schemeClr val="dk1"/>
              </a:buClr>
              <a:buSzPts val="2800"/>
              <a:buFont typeface="IBM Plex Serif"/>
              <a:buNone/>
              <a:defRPr sz="2800" b="1">
                <a:solidFill>
                  <a:schemeClr val="dk1"/>
                </a:solidFill>
                <a:latin typeface="IBM Plex Serif"/>
                <a:ea typeface="IBM Plex Serif"/>
                <a:cs typeface="IBM Plex Serif"/>
                <a:sym typeface="IBM Plex Serif"/>
              </a:defRPr>
            </a:lvl5pPr>
            <a:lvl6pPr lvl="5" rtl="0">
              <a:lnSpc>
                <a:spcPct val="90000"/>
              </a:lnSpc>
              <a:spcBef>
                <a:spcPct val="0"/>
              </a:spcBef>
              <a:spcAft>
                <a:spcPct val="0"/>
              </a:spcAft>
              <a:buClr>
                <a:schemeClr val="dk1"/>
              </a:buClr>
              <a:buSzPts val="2800"/>
              <a:buFont typeface="IBM Plex Serif"/>
              <a:buNone/>
              <a:defRPr sz="2800" b="1">
                <a:solidFill>
                  <a:schemeClr val="dk1"/>
                </a:solidFill>
                <a:latin typeface="IBM Plex Serif"/>
                <a:ea typeface="IBM Plex Serif"/>
                <a:cs typeface="IBM Plex Serif"/>
                <a:sym typeface="IBM Plex Serif"/>
              </a:defRPr>
            </a:lvl6pPr>
            <a:lvl7pPr lvl="6" rtl="0">
              <a:lnSpc>
                <a:spcPct val="90000"/>
              </a:lnSpc>
              <a:spcBef>
                <a:spcPct val="0"/>
              </a:spcBef>
              <a:spcAft>
                <a:spcPct val="0"/>
              </a:spcAft>
              <a:buClr>
                <a:schemeClr val="dk1"/>
              </a:buClr>
              <a:buSzPts val="2800"/>
              <a:buFont typeface="IBM Plex Serif"/>
              <a:buNone/>
              <a:defRPr sz="2800" b="1">
                <a:solidFill>
                  <a:schemeClr val="dk1"/>
                </a:solidFill>
                <a:latin typeface="IBM Plex Serif"/>
                <a:ea typeface="IBM Plex Serif"/>
                <a:cs typeface="IBM Plex Serif"/>
                <a:sym typeface="IBM Plex Serif"/>
              </a:defRPr>
            </a:lvl7pPr>
            <a:lvl8pPr lvl="7" rtl="0">
              <a:lnSpc>
                <a:spcPct val="90000"/>
              </a:lnSpc>
              <a:spcBef>
                <a:spcPct val="0"/>
              </a:spcBef>
              <a:spcAft>
                <a:spcPct val="0"/>
              </a:spcAft>
              <a:buClr>
                <a:schemeClr val="dk1"/>
              </a:buClr>
              <a:buSzPts val="2800"/>
              <a:buFont typeface="IBM Plex Serif"/>
              <a:buNone/>
              <a:defRPr sz="2800" b="1">
                <a:solidFill>
                  <a:schemeClr val="dk1"/>
                </a:solidFill>
                <a:latin typeface="IBM Plex Serif"/>
                <a:ea typeface="IBM Plex Serif"/>
                <a:cs typeface="IBM Plex Serif"/>
                <a:sym typeface="IBM Plex Serif"/>
              </a:defRPr>
            </a:lvl8pPr>
            <a:lvl9pPr lvl="8" rtl="0">
              <a:lnSpc>
                <a:spcPct val="90000"/>
              </a:lnSpc>
              <a:spcBef>
                <a:spcPct val="0"/>
              </a:spcBef>
              <a:spcAft>
                <a:spcPct val="0"/>
              </a:spcAft>
              <a:buClr>
                <a:schemeClr val="dk1"/>
              </a:buClr>
              <a:buSzPts val="2800"/>
              <a:buFont typeface="IBM Plex Serif"/>
              <a:buNone/>
              <a:defRPr sz="2800" b="1">
                <a:solidFill>
                  <a:schemeClr val="dk1"/>
                </a:solidFill>
                <a:latin typeface="IBM Plex Serif"/>
                <a:ea typeface="IBM Plex Serif"/>
                <a:cs typeface="IBM Plex Serif"/>
                <a:sym typeface="IBM Plex Serif"/>
              </a:defRPr>
            </a:lvl9pPr>
          </a:lstStyle>
          <a:p>
            <a:pPr marL="0" marR="0" lvl="0" indent="0" algn="l" defTabSz="914400" fontAlgn="auto">
              <a:lnSpc>
                <a:spcPct val="90000"/>
              </a:lnSpc>
              <a:spcBef>
                <a:spcPct val="0"/>
              </a:spcBef>
              <a:spcAft>
                <a:spcPct val="0"/>
              </a:spcAft>
              <a:buSzPts val="2800"/>
              <a:buNone/>
              <a:defRPr kumimoji="0" sz="2800" b="1" i="0" u="none" strike="noStrike" cap="none" spc="0" normalizeH="0" baseline="0" noProof="0">
                <a:ln w="9525" cap="flat" cmpd="sng" algn="ctr">
                  <a:noFill/>
                  <a:prstDash val="solid"/>
                  <a:round/>
                  <a:headEnd type="none" w="med" len="med"/>
                  <a:tailEnd type="none" w="med" len="med"/>
                </a:ln>
                <a:solidFill>
                  <a:srgbClr val="3E4655"/>
                </a:solidFill>
                <a:uLnTx/>
                <a:uFillTx/>
                <a:latin typeface="IBM Plex Serif"/>
                <a:ea typeface="IBM Plex Serif"/>
                <a:cs typeface="IBM Plex Serif"/>
                <a:sym typeface="IBM Plex Serif"/>
              </a:defRPr>
            </a:pPr>
            <a:endParaRPr/>
          </a:p>
        </p:txBody>
      </p:sp>
      <p:sp>
        <p:nvSpPr>
          <p:cNvPr id="7" name="Google Shape;7;p1"/>
          <p:cNvSpPr txBox="1">
            <a:spLocks noGrp="1"/>
          </p:cNvSpPr>
          <p:nvPr>
            <p:ph type="body" idx="1"/>
          </p:nvPr>
        </p:nvSpPr>
        <p:spPr>
          <a:xfrm>
            <a:off x="2976900" y="1506350"/>
            <a:ext cx="5464200" cy="2858700"/>
          </a:xfrm>
          <a:prstGeom prst="rect">
            <a:avLst/>
          </a:prstGeom>
          <a:noFill/>
          <a:ln>
            <a:noFill/>
          </a:ln>
        </p:spPr>
        <p:txBody>
          <a:bodyPr spcFirstLastPara="1" wrap="square" lIns="0" tIns="0" rIns="0" bIns="0" anchor="t" anchorCtr="0">
            <a:noAutofit/>
          </a:bodyPr>
          <a:lstStyle>
            <a:lvl1pPr marL="457200" lvl="0" indent="-381000" rtl="0">
              <a:spcBef>
                <a:spcPct val="0"/>
              </a:spcBef>
              <a:spcAft>
                <a:spcPct val="0"/>
              </a:spcAft>
              <a:buClr>
                <a:schemeClr val="accent1"/>
              </a:buClr>
              <a:buSzPts val="2400"/>
              <a:buFont typeface="IBM Plex Sans Light"/>
              <a:buChar char="▸"/>
              <a:defRPr sz="2400">
                <a:solidFill>
                  <a:schemeClr val="dk1"/>
                </a:solidFill>
                <a:latin typeface="IBM Plex Sans Light"/>
                <a:ea typeface="IBM Plex Sans Light"/>
                <a:cs typeface="IBM Plex Sans Light"/>
                <a:sym typeface="IBM Plex Sans Light"/>
              </a:defRPr>
            </a:lvl1pPr>
            <a:lvl2pPr marL="914400" lvl="1" indent="-381000" rtl="0">
              <a:spcBef>
                <a:spcPts val="600"/>
              </a:spcBef>
              <a:spcAft>
                <a:spcPct val="0"/>
              </a:spcAft>
              <a:buClr>
                <a:schemeClr val="accent1"/>
              </a:buClr>
              <a:buSzPts val="2400"/>
              <a:buFont typeface="IBM Plex Sans Light"/>
              <a:buChar char="▹"/>
              <a:defRPr sz="2400">
                <a:solidFill>
                  <a:schemeClr val="dk1"/>
                </a:solidFill>
                <a:latin typeface="IBM Plex Sans Light"/>
                <a:ea typeface="IBM Plex Sans Light"/>
                <a:cs typeface="IBM Plex Sans Light"/>
                <a:sym typeface="IBM Plex Sans Light"/>
              </a:defRPr>
            </a:lvl2pPr>
            <a:lvl3pPr marL="1371600" lvl="2" indent="-381000" rtl="0">
              <a:spcBef>
                <a:spcPts val="600"/>
              </a:spcBef>
              <a:spcAft>
                <a:spcPct val="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3pPr>
            <a:lvl4pPr marL="1828800" lvl="3" indent="-381000" rtl="0">
              <a:spcBef>
                <a:spcPts val="600"/>
              </a:spcBef>
              <a:spcAft>
                <a:spcPct val="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4pPr>
            <a:lvl5pPr marL="2286000" lvl="4" indent="-381000" rtl="0">
              <a:spcBef>
                <a:spcPts val="600"/>
              </a:spcBef>
              <a:spcAft>
                <a:spcPct val="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5pPr>
            <a:lvl6pPr marL="2743200" lvl="5" indent="-381000" rtl="0">
              <a:spcBef>
                <a:spcPts val="600"/>
              </a:spcBef>
              <a:spcAft>
                <a:spcPct val="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6pPr>
            <a:lvl7pPr marL="3200400" lvl="6" indent="-381000" rtl="0">
              <a:spcBef>
                <a:spcPts val="600"/>
              </a:spcBef>
              <a:spcAft>
                <a:spcPct val="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7pPr>
            <a:lvl8pPr marL="3657600" lvl="7" indent="-381000" rtl="0">
              <a:spcBef>
                <a:spcPts val="600"/>
              </a:spcBef>
              <a:spcAft>
                <a:spcPct val="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8pPr>
            <a:lvl9pPr marL="4114800" lvl="8" indent="-381000" rtl="0">
              <a:spcBef>
                <a:spcPts val="600"/>
              </a:spcBef>
              <a:spcAft>
                <a:spcPts val="60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9pPr>
          </a:lstStyle>
          <a:p>
            <a:pPr marL="457200" marR="0" lvl="0" indent="-381000" algn="l" defTabSz="914400" fontAlgn="auto">
              <a:lnSpc>
                <a:spcPct val="100000"/>
              </a:lnSpc>
              <a:spcBef>
                <a:spcPct val="0"/>
              </a:spcBef>
              <a:spcAft>
                <a:spcPct val="0"/>
              </a:spcAft>
              <a:buSzPts val="2400"/>
              <a:buChar char="▸"/>
              <a:defRPr kumimoji="0" sz="2400" b="0" i="0" u="none" strike="noStrike" cap="none" spc="0" normalizeH="0" baseline="0" noProof="0">
                <a:ln w="9525" cap="flat" cmpd="sng" algn="ctr">
                  <a:noFill/>
                  <a:prstDash val="solid"/>
                  <a:round/>
                  <a:headEnd type="none" w="med" len="med"/>
                  <a:tailEnd type="none" w="med" len="med"/>
                </a:ln>
                <a:solidFill>
                  <a:srgbClr val="3E4655"/>
                </a:solidFill>
                <a:uLnTx/>
                <a:uFillTx/>
                <a:latin typeface="IBM Plex Sans Light"/>
                <a:ea typeface="IBM Plex Sans Light"/>
                <a:cs typeface="IBM Plex Sans Light"/>
                <a:sym typeface="IBM Plex Sans Light"/>
              </a:defRPr>
            </a:pPr>
            <a:endParaRPr/>
          </a:p>
        </p:txBody>
      </p:sp>
      <p:sp>
        <p:nvSpPr>
          <p:cNvPr id="8" name="Google Shape;8;p1"/>
          <p:cNvSpPr txBox="1">
            <a:spLocks noGrp="1"/>
          </p:cNvSpPr>
          <p:nvPr>
            <p:ph type="sldNum" idx="12"/>
          </p:nvPr>
        </p:nvSpPr>
        <p:spPr>
          <a:xfrm>
            <a:off x="228600" y="4718604"/>
            <a:ext cx="369900" cy="251100"/>
          </a:xfrm>
          <a:prstGeom prst="rect">
            <a:avLst/>
          </a:prstGeom>
          <a:noFill/>
          <a:ln>
            <a:noFill/>
          </a:ln>
        </p:spPr>
        <p:txBody>
          <a:bodyPr spcFirstLastPara="1" wrap="square" lIns="0" tIns="0" rIns="0" bIns="0" anchor="ctr" anchorCtr="0">
            <a:noAutofit/>
          </a:bodyPr>
          <a:lstStyle>
            <a:defPPr marR="0" lvl="0" algn="l" rtl="0">
              <a:lnSpc>
                <a:spcPct val="100000"/>
              </a:lnSpc>
              <a:spcBef>
                <a:spcPct val="0"/>
              </a:spcBef>
              <a:spcAft>
                <a:spcPct val="0"/>
              </a:spcAft>
            </a:defPPr>
            <a:lvl1pPr marL="0" marR="0" lvl="0" algn="l" defTabSz="914400" rtl="0" eaLnBrk="1" hangingPunct="0">
              <a:lnSpc>
                <a:spcPct val="100000"/>
              </a:lnSpc>
              <a:spcBef>
                <a:spcPct val="0"/>
              </a:spcBef>
              <a:spcAft>
                <a:spcPct val="0"/>
              </a:spcAft>
              <a:buClr>
                <a:srgbClr val="000000"/>
              </a:buClr>
              <a:buFont typeface="Arial" pitchFamily="34" charset="0"/>
              <a:buNone/>
              <a:defRPr sz="1400" b="1" i="0" u="none" strike="noStrike" kern="1200" cap="none">
                <a:solidFill>
                  <a:schemeClr val="lt1"/>
                </a:solidFill>
                <a:latin typeface="IBM Plex Serif"/>
                <a:ea typeface="IBM Plex Serif"/>
                <a:cs typeface="IBM Plex Serif"/>
                <a:sym typeface="IBM Plex Serif"/>
              </a:defRPr>
            </a:lvl1pPr>
            <a:lvl2pPr marL="0" marR="0" lvl="1" algn="l" defTabSz="914400" rtl="0" eaLnBrk="1" hangingPunct="0">
              <a:lnSpc>
                <a:spcPct val="100000"/>
              </a:lnSpc>
              <a:spcBef>
                <a:spcPct val="0"/>
              </a:spcBef>
              <a:spcAft>
                <a:spcPct val="0"/>
              </a:spcAft>
              <a:buClr>
                <a:srgbClr val="000000"/>
              </a:buClr>
              <a:buFont typeface="Arial" pitchFamily="34" charset="0"/>
              <a:buNone/>
              <a:defRPr sz="1400" b="1" i="0" u="none" strike="noStrike" kern="1200" cap="none">
                <a:solidFill>
                  <a:schemeClr val="lt1"/>
                </a:solidFill>
                <a:latin typeface="IBM Plex Serif"/>
                <a:ea typeface="IBM Plex Serif"/>
                <a:cs typeface="IBM Plex Serif"/>
                <a:sym typeface="IBM Plex Serif"/>
              </a:defRPr>
            </a:lvl2pPr>
            <a:lvl3pPr marL="0" marR="0" lvl="2" algn="l" defTabSz="914400" rtl="0" eaLnBrk="1" hangingPunct="0">
              <a:lnSpc>
                <a:spcPct val="100000"/>
              </a:lnSpc>
              <a:spcBef>
                <a:spcPct val="0"/>
              </a:spcBef>
              <a:spcAft>
                <a:spcPct val="0"/>
              </a:spcAft>
              <a:buClr>
                <a:srgbClr val="000000"/>
              </a:buClr>
              <a:buFont typeface="Arial" pitchFamily="34" charset="0"/>
              <a:buNone/>
              <a:defRPr sz="1400" b="1" i="0" u="none" strike="noStrike" kern="1200" cap="none">
                <a:solidFill>
                  <a:schemeClr val="lt1"/>
                </a:solidFill>
                <a:latin typeface="IBM Plex Serif"/>
                <a:ea typeface="IBM Plex Serif"/>
                <a:cs typeface="IBM Plex Serif"/>
                <a:sym typeface="IBM Plex Serif"/>
              </a:defRPr>
            </a:lvl3pPr>
            <a:lvl4pPr marL="0" marR="0" lvl="3" algn="l" defTabSz="914400" rtl="0" eaLnBrk="1" hangingPunct="0">
              <a:lnSpc>
                <a:spcPct val="100000"/>
              </a:lnSpc>
              <a:spcBef>
                <a:spcPct val="0"/>
              </a:spcBef>
              <a:spcAft>
                <a:spcPct val="0"/>
              </a:spcAft>
              <a:buClr>
                <a:srgbClr val="000000"/>
              </a:buClr>
              <a:buFont typeface="Arial" pitchFamily="34" charset="0"/>
              <a:buNone/>
              <a:defRPr sz="1400" b="1" i="0" u="none" strike="noStrike" kern="1200" cap="none">
                <a:solidFill>
                  <a:schemeClr val="lt1"/>
                </a:solidFill>
                <a:latin typeface="IBM Plex Serif"/>
                <a:ea typeface="IBM Plex Serif"/>
                <a:cs typeface="IBM Plex Serif"/>
                <a:sym typeface="IBM Plex Serif"/>
              </a:defRPr>
            </a:lvl4pPr>
            <a:lvl5pPr marL="0" marR="0" lvl="4" algn="l" defTabSz="914400" rtl="0" eaLnBrk="1" hangingPunct="0">
              <a:lnSpc>
                <a:spcPct val="100000"/>
              </a:lnSpc>
              <a:spcBef>
                <a:spcPct val="0"/>
              </a:spcBef>
              <a:spcAft>
                <a:spcPct val="0"/>
              </a:spcAft>
              <a:buClr>
                <a:srgbClr val="000000"/>
              </a:buClr>
              <a:buFont typeface="Arial" pitchFamily="34" charset="0"/>
              <a:buNone/>
              <a:defRPr sz="1400" b="1" i="0" u="none" strike="noStrike" kern="1200" cap="none">
                <a:solidFill>
                  <a:schemeClr val="lt1"/>
                </a:solidFill>
                <a:latin typeface="IBM Plex Serif"/>
                <a:ea typeface="IBM Plex Serif"/>
                <a:cs typeface="IBM Plex Serif"/>
                <a:sym typeface="IBM Plex Serif"/>
              </a:defRPr>
            </a:lvl5pPr>
            <a:lvl6pPr marL="0" marR="0" lvl="5" algn="l" defTabSz="914400" rtl="0" eaLnBrk="1" hangingPunct="0">
              <a:lnSpc>
                <a:spcPct val="100000"/>
              </a:lnSpc>
              <a:spcBef>
                <a:spcPct val="0"/>
              </a:spcBef>
              <a:spcAft>
                <a:spcPct val="0"/>
              </a:spcAft>
              <a:buClr>
                <a:srgbClr val="000000"/>
              </a:buClr>
              <a:buFont typeface="Arial" pitchFamily="34" charset="0"/>
              <a:buNone/>
              <a:defRPr sz="1400" b="1" i="0" u="none" strike="noStrike" kern="1200" cap="none">
                <a:solidFill>
                  <a:schemeClr val="lt1"/>
                </a:solidFill>
                <a:latin typeface="IBM Plex Serif"/>
                <a:ea typeface="IBM Plex Serif"/>
                <a:cs typeface="IBM Plex Serif"/>
                <a:sym typeface="IBM Plex Serif"/>
              </a:defRPr>
            </a:lvl6pPr>
            <a:lvl7pPr marL="0" marR="0" lvl="6" algn="l" defTabSz="914400" rtl="0" eaLnBrk="1" hangingPunct="0">
              <a:lnSpc>
                <a:spcPct val="100000"/>
              </a:lnSpc>
              <a:spcBef>
                <a:spcPct val="0"/>
              </a:spcBef>
              <a:spcAft>
                <a:spcPct val="0"/>
              </a:spcAft>
              <a:buClr>
                <a:srgbClr val="000000"/>
              </a:buClr>
              <a:buFont typeface="Arial" pitchFamily="34" charset="0"/>
              <a:buNone/>
              <a:defRPr sz="1400" b="1" i="0" u="none" strike="noStrike" kern="1200" cap="none">
                <a:solidFill>
                  <a:schemeClr val="lt1"/>
                </a:solidFill>
                <a:latin typeface="IBM Plex Serif"/>
                <a:ea typeface="IBM Plex Serif"/>
                <a:cs typeface="IBM Plex Serif"/>
                <a:sym typeface="IBM Plex Serif"/>
              </a:defRPr>
            </a:lvl7pPr>
            <a:lvl8pPr marL="0" marR="0" lvl="7" algn="l" defTabSz="914400" rtl="0" eaLnBrk="1" hangingPunct="0">
              <a:lnSpc>
                <a:spcPct val="100000"/>
              </a:lnSpc>
              <a:spcBef>
                <a:spcPct val="0"/>
              </a:spcBef>
              <a:spcAft>
                <a:spcPct val="0"/>
              </a:spcAft>
              <a:buClr>
                <a:srgbClr val="000000"/>
              </a:buClr>
              <a:buFont typeface="Arial" pitchFamily="34" charset="0"/>
              <a:buNone/>
              <a:defRPr sz="1400" b="1" i="0" u="none" strike="noStrike" kern="1200" cap="none">
                <a:solidFill>
                  <a:schemeClr val="lt1"/>
                </a:solidFill>
                <a:latin typeface="IBM Plex Serif"/>
                <a:ea typeface="IBM Plex Serif"/>
                <a:cs typeface="IBM Plex Serif"/>
                <a:sym typeface="IBM Plex Serif"/>
              </a:defRPr>
            </a:lvl8pPr>
            <a:lvl9pPr lvl="8" rtl="0">
              <a:buNone/>
              <a:defRPr b="1">
                <a:solidFill>
                  <a:schemeClr val="lt1"/>
                </a:solidFill>
                <a:latin typeface="IBM Plex Serif"/>
                <a:ea typeface="IBM Plex Serif"/>
                <a:cs typeface="IBM Plex Serif"/>
                <a:sym typeface="IBM Plex Serif"/>
              </a:defRPr>
            </a:lvl9pPr>
          </a:lstStyle>
          <a:p>
            <a:pPr marL="0" marR="0" lvl="0" indent="0" algn="l" rtl="0">
              <a:lnSpc>
                <a:spcPct val="100000"/>
              </a:lnSpc>
              <a:spcBef>
                <a:spcPct val="0"/>
              </a:spcBef>
              <a:spcAft>
                <a:spcPct val="0"/>
              </a:spcAft>
              <a:buNone/>
              <a:defRPr kumimoji="0" sz="1400" b="1" i="0" u="none" strike="noStrike" cap="none" normalizeH="0" noProof="0">
                <a:solidFill>
                  <a:srgbClr val="FFFFFF"/>
                </a:solidFill>
                <a:uLnTx/>
                <a:uFillTx/>
                <a:latin typeface="IBM Plex Serif"/>
                <a:ea typeface="IBM Plex Serif"/>
                <a:cs typeface="IBM Plex Serif"/>
                <a:sym typeface="IBM Plex Serif"/>
              </a:defRPr>
            </a:pPr>
            <a:fld id="{00000000-1234-1234-1234-123412341234}" type="slidenum">
              <a:rPr kumimoji="0" lang="en" sz="1400" b="1" i="0" u="none" strike="noStrike" cap="none" normalizeH="0" noProof="0">
                <a:solidFill>
                  <a:srgbClr val="FFFFFF"/>
                </a:solidFill>
                <a:uLnTx/>
                <a:uFillTx/>
                <a:latin typeface="IBM Plex Serif"/>
                <a:ea typeface="IBM Plex Serif"/>
                <a:cs typeface="IBM Plex Serif"/>
                <a:sym typeface="IBM Plex Serif"/>
              </a:rPr>
              <a:pPr marL="0" lvl="0" indent="0" algn="l" rtl="0">
                <a:spcBef>
                  <a:spcPct val="0"/>
                </a:spcBef>
                <a:spcAft>
                  <a:spcPct val="0"/>
                </a:spcAft>
                <a:buNone/>
              </a:pPr>
              <a:t>‹#›</a:t>
            </a:fld>
            <a:endParaRPr/>
          </a:p>
        </p:txBody>
      </p:sp>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Lst>
  <p:transition>
    <p:fade thruBlk="1"/>
  </p:transition>
  <p:timing/>
  <p:hf hdr="0" ftr="0" dt="0"/>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1pPr>
      <a:lvl2pPr marR="0" lvl="1"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2pPr>
      <a:lvl3pPr marR="0" lvl="2"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3pPr>
      <a:lvl4pPr marR="0" lvl="3"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4pPr>
      <a:lvl5pPr marR="0" lvl="4"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5pPr>
      <a:lvl6pPr marR="0" lvl="5"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6pPr>
      <a:lvl7pPr marR="0" lvl="6"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7pPr>
      <a:lvl8pPr marR="0" lvl="7"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8pPr>
      <a:lvl9pPr marR="0" lvl="8"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1pPr>
      <a:lvl2pPr marR="0" lvl="1"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2pPr>
      <a:lvl3pPr marR="0" lvl="2"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3pPr>
      <a:lvl4pPr marR="0" lvl="3"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4pPr>
      <a:lvl5pPr marR="0" lvl="4"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5pPr>
      <a:lvl6pPr marR="0" lvl="5"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6pPr>
      <a:lvl7pPr marR="0" lvl="6"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7pPr>
      <a:lvl8pPr marR="0" lvl="7"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8pPr>
      <a:lvl9pPr marR="0" lvl="8"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1pPr>
      <a:lvl2pPr marR="0" lvl="1"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2pPr>
      <a:lvl3pPr marR="0" lvl="2"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3pPr>
      <a:lvl4pPr marR="0" lvl="3"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4pPr>
      <a:lvl5pPr marR="0" lvl="4"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5pPr>
      <a:lvl6pPr marR="0" lvl="5"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6pPr>
      <a:lvl7pPr marR="0" lvl="6"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7pPr>
      <a:lvl8pPr marR="0" lvl="7"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8pPr>
      <a:lvl9pPr marR="0" lvl="8"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9pPr>
    </p:otherStyle>
  </p:txStyles>
</p:sldMaster>
</file>

<file path=ppt/slideMasters/slideMaster7.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gradFill>
          <a:gsLst>
            <a:gs pos="0">
              <a:schemeClr val="lt1"/>
            </a:gs>
            <a:gs pos="50000">
              <a:schemeClr val="lt1"/>
            </a:gs>
            <a:gs pos="76000">
              <a:schemeClr val="lt2"/>
            </a:gs>
            <a:gs pos="100000">
              <a:schemeClr val="lt2"/>
            </a:gs>
          </a:gsLst>
          <a:lin ang="10800025" scaled="0"/>
        </a:gradFill>
        <a:effectLst/>
      </p:bgPr>
    </p:bg>
    <p:spTree>
      <p:nvGrpSpPr>
        <p:cNvPr id="1" name="Shape 5"/>
        <p:cNvGrpSpPr/>
        <p:nvPr/>
      </p:nvGrpSpPr>
      <p:grpSpPr>
        <a:xfrm>
          <a:off x="0" y="0"/>
          <a:ext cx="0" cy="0"/>
        </a:xfrm>
      </p:grpSpPr>
      <p:sp>
        <p:nvSpPr>
          <p:cNvPr id="6" name="Google Shape;6;p1"/>
          <p:cNvSpPr txBox="1">
            <a:spLocks noGrp="1"/>
          </p:cNvSpPr>
          <p:nvPr>
            <p:ph type="title"/>
          </p:nvPr>
        </p:nvSpPr>
        <p:spPr>
          <a:xfrm>
            <a:off x="2976900" y="836000"/>
            <a:ext cx="5464200" cy="396300"/>
          </a:xfrm>
          <a:prstGeom prst="rect">
            <a:avLst/>
          </a:prstGeom>
          <a:noFill/>
          <a:ln>
            <a:noFill/>
          </a:ln>
        </p:spPr>
        <p:txBody>
          <a:bodyPr spcFirstLastPara="1" wrap="square" lIns="0" tIns="0" rIns="0" bIns="0" anchor="b" anchorCtr="0">
            <a:noAutofit/>
          </a:bodyPr>
          <a:lstStyle>
            <a:lvl1pPr lvl="0" rtl="0">
              <a:lnSpc>
                <a:spcPct val="90000"/>
              </a:lnSpc>
              <a:spcBef>
                <a:spcPct val="0"/>
              </a:spcBef>
              <a:spcAft>
                <a:spcPct val="0"/>
              </a:spcAft>
              <a:buClr>
                <a:schemeClr val="dk1"/>
              </a:buClr>
              <a:buSzPts val="2800"/>
              <a:buFont typeface="IBM Plex Serif"/>
              <a:buNone/>
              <a:defRPr sz="2800" b="1">
                <a:solidFill>
                  <a:schemeClr val="dk1"/>
                </a:solidFill>
                <a:latin typeface="IBM Plex Serif"/>
                <a:ea typeface="IBM Plex Serif"/>
                <a:cs typeface="IBM Plex Serif"/>
                <a:sym typeface="IBM Plex Serif"/>
              </a:defRPr>
            </a:lvl1pPr>
            <a:lvl2pPr lvl="1" rtl="0">
              <a:lnSpc>
                <a:spcPct val="90000"/>
              </a:lnSpc>
              <a:spcBef>
                <a:spcPct val="0"/>
              </a:spcBef>
              <a:spcAft>
                <a:spcPct val="0"/>
              </a:spcAft>
              <a:buClr>
                <a:schemeClr val="dk1"/>
              </a:buClr>
              <a:buSzPts val="2800"/>
              <a:buFont typeface="IBM Plex Serif"/>
              <a:buNone/>
              <a:defRPr sz="2800" b="1">
                <a:solidFill>
                  <a:schemeClr val="dk1"/>
                </a:solidFill>
                <a:latin typeface="IBM Plex Serif"/>
                <a:ea typeface="IBM Plex Serif"/>
                <a:cs typeface="IBM Plex Serif"/>
                <a:sym typeface="IBM Plex Serif"/>
              </a:defRPr>
            </a:lvl2pPr>
            <a:lvl3pPr lvl="2" rtl="0">
              <a:lnSpc>
                <a:spcPct val="90000"/>
              </a:lnSpc>
              <a:spcBef>
                <a:spcPct val="0"/>
              </a:spcBef>
              <a:spcAft>
                <a:spcPct val="0"/>
              </a:spcAft>
              <a:buClr>
                <a:schemeClr val="dk1"/>
              </a:buClr>
              <a:buSzPts val="2800"/>
              <a:buFont typeface="IBM Plex Serif"/>
              <a:buNone/>
              <a:defRPr sz="2800" b="1">
                <a:solidFill>
                  <a:schemeClr val="dk1"/>
                </a:solidFill>
                <a:latin typeface="IBM Plex Serif"/>
                <a:ea typeface="IBM Plex Serif"/>
                <a:cs typeface="IBM Plex Serif"/>
                <a:sym typeface="IBM Plex Serif"/>
              </a:defRPr>
            </a:lvl3pPr>
            <a:lvl4pPr lvl="3" rtl="0">
              <a:lnSpc>
                <a:spcPct val="90000"/>
              </a:lnSpc>
              <a:spcBef>
                <a:spcPct val="0"/>
              </a:spcBef>
              <a:spcAft>
                <a:spcPct val="0"/>
              </a:spcAft>
              <a:buClr>
                <a:schemeClr val="dk1"/>
              </a:buClr>
              <a:buSzPts val="2800"/>
              <a:buFont typeface="IBM Plex Serif"/>
              <a:buNone/>
              <a:defRPr sz="2800" b="1">
                <a:solidFill>
                  <a:schemeClr val="dk1"/>
                </a:solidFill>
                <a:latin typeface="IBM Plex Serif"/>
                <a:ea typeface="IBM Plex Serif"/>
                <a:cs typeface="IBM Plex Serif"/>
                <a:sym typeface="IBM Plex Serif"/>
              </a:defRPr>
            </a:lvl4pPr>
            <a:lvl5pPr lvl="4" rtl="0">
              <a:lnSpc>
                <a:spcPct val="90000"/>
              </a:lnSpc>
              <a:spcBef>
                <a:spcPct val="0"/>
              </a:spcBef>
              <a:spcAft>
                <a:spcPct val="0"/>
              </a:spcAft>
              <a:buClr>
                <a:schemeClr val="dk1"/>
              </a:buClr>
              <a:buSzPts val="2800"/>
              <a:buFont typeface="IBM Plex Serif"/>
              <a:buNone/>
              <a:defRPr sz="2800" b="1">
                <a:solidFill>
                  <a:schemeClr val="dk1"/>
                </a:solidFill>
                <a:latin typeface="IBM Plex Serif"/>
                <a:ea typeface="IBM Plex Serif"/>
                <a:cs typeface="IBM Plex Serif"/>
                <a:sym typeface="IBM Plex Serif"/>
              </a:defRPr>
            </a:lvl5pPr>
            <a:lvl6pPr lvl="5" rtl="0">
              <a:lnSpc>
                <a:spcPct val="90000"/>
              </a:lnSpc>
              <a:spcBef>
                <a:spcPct val="0"/>
              </a:spcBef>
              <a:spcAft>
                <a:spcPct val="0"/>
              </a:spcAft>
              <a:buClr>
                <a:schemeClr val="dk1"/>
              </a:buClr>
              <a:buSzPts val="2800"/>
              <a:buFont typeface="IBM Plex Serif"/>
              <a:buNone/>
              <a:defRPr sz="2800" b="1">
                <a:solidFill>
                  <a:schemeClr val="dk1"/>
                </a:solidFill>
                <a:latin typeface="IBM Plex Serif"/>
                <a:ea typeface="IBM Plex Serif"/>
                <a:cs typeface="IBM Plex Serif"/>
                <a:sym typeface="IBM Plex Serif"/>
              </a:defRPr>
            </a:lvl6pPr>
            <a:lvl7pPr lvl="6" rtl="0">
              <a:lnSpc>
                <a:spcPct val="90000"/>
              </a:lnSpc>
              <a:spcBef>
                <a:spcPct val="0"/>
              </a:spcBef>
              <a:spcAft>
                <a:spcPct val="0"/>
              </a:spcAft>
              <a:buClr>
                <a:schemeClr val="dk1"/>
              </a:buClr>
              <a:buSzPts val="2800"/>
              <a:buFont typeface="IBM Plex Serif"/>
              <a:buNone/>
              <a:defRPr sz="2800" b="1">
                <a:solidFill>
                  <a:schemeClr val="dk1"/>
                </a:solidFill>
                <a:latin typeface="IBM Plex Serif"/>
                <a:ea typeface="IBM Plex Serif"/>
                <a:cs typeface="IBM Plex Serif"/>
                <a:sym typeface="IBM Plex Serif"/>
              </a:defRPr>
            </a:lvl7pPr>
            <a:lvl8pPr lvl="7" rtl="0">
              <a:lnSpc>
                <a:spcPct val="90000"/>
              </a:lnSpc>
              <a:spcBef>
                <a:spcPct val="0"/>
              </a:spcBef>
              <a:spcAft>
                <a:spcPct val="0"/>
              </a:spcAft>
              <a:buClr>
                <a:schemeClr val="dk1"/>
              </a:buClr>
              <a:buSzPts val="2800"/>
              <a:buFont typeface="IBM Plex Serif"/>
              <a:buNone/>
              <a:defRPr sz="2800" b="1">
                <a:solidFill>
                  <a:schemeClr val="dk1"/>
                </a:solidFill>
                <a:latin typeface="IBM Plex Serif"/>
                <a:ea typeface="IBM Plex Serif"/>
                <a:cs typeface="IBM Plex Serif"/>
                <a:sym typeface="IBM Plex Serif"/>
              </a:defRPr>
            </a:lvl8pPr>
            <a:lvl9pPr lvl="8" rtl="0">
              <a:lnSpc>
                <a:spcPct val="90000"/>
              </a:lnSpc>
              <a:spcBef>
                <a:spcPct val="0"/>
              </a:spcBef>
              <a:spcAft>
                <a:spcPct val="0"/>
              </a:spcAft>
              <a:buClr>
                <a:schemeClr val="dk1"/>
              </a:buClr>
              <a:buSzPts val="2800"/>
              <a:buFont typeface="IBM Plex Serif"/>
              <a:buNone/>
              <a:defRPr sz="2800" b="1">
                <a:solidFill>
                  <a:schemeClr val="dk1"/>
                </a:solidFill>
                <a:latin typeface="IBM Plex Serif"/>
                <a:ea typeface="IBM Plex Serif"/>
                <a:cs typeface="IBM Plex Serif"/>
                <a:sym typeface="IBM Plex Serif"/>
              </a:defRPr>
            </a:lvl9pPr>
          </a:lstStyle>
          <a:p>
            <a:pPr marL="0" marR="0" lvl="0" indent="0" algn="l" defTabSz="914400" fontAlgn="auto">
              <a:lnSpc>
                <a:spcPct val="90000"/>
              </a:lnSpc>
              <a:spcBef>
                <a:spcPct val="0"/>
              </a:spcBef>
              <a:spcAft>
                <a:spcPct val="0"/>
              </a:spcAft>
              <a:buSzPts val="2800"/>
              <a:buNone/>
              <a:defRPr kumimoji="0" sz="2800" b="1" i="0" u="none" strike="noStrike" cap="none" spc="0" normalizeH="0" baseline="0" noProof="0">
                <a:ln w="9525" cap="flat" cmpd="sng" algn="ctr">
                  <a:noFill/>
                  <a:prstDash val="solid"/>
                  <a:round/>
                  <a:headEnd type="none" w="med" len="med"/>
                  <a:tailEnd type="none" w="med" len="med"/>
                </a:ln>
                <a:solidFill>
                  <a:srgbClr val="3E4655"/>
                </a:solidFill>
                <a:uLnTx/>
                <a:uFillTx/>
                <a:latin typeface="IBM Plex Serif"/>
                <a:ea typeface="IBM Plex Serif"/>
                <a:cs typeface="IBM Plex Serif"/>
                <a:sym typeface="IBM Plex Serif"/>
              </a:defRPr>
            </a:pPr>
            <a:endParaRPr/>
          </a:p>
        </p:txBody>
      </p:sp>
      <p:sp>
        <p:nvSpPr>
          <p:cNvPr id="7" name="Google Shape;7;p1"/>
          <p:cNvSpPr txBox="1">
            <a:spLocks noGrp="1"/>
          </p:cNvSpPr>
          <p:nvPr>
            <p:ph type="body" idx="1"/>
          </p:nvPr>
        </p:nvSpPr>
        <p:spPr>
          <a:xfrm>
            <a:off x="2976900" y="1506350"/>
            <a:ext cx="5464200" cy="2858700"/>
          </a:xfrm>
          <a:prstGeom prst="rect">
            <a:avLst/>
          </a:prstGeom>
          <a:noFill/>
          <a:ln>
            <a:noFill/>
          </a:ln>
        </p:spPr>
        <p:txBody>
          <a:bodyPr spcFirstLastPara="1" wrap="square" lIns="0" tIns="0" rIns="0" bIns="0" anchor="t" anchorCtr="0">
            <a:noAutofit/>
          </a:bodyPr>
          <a:lstStyle>
            <a:lvl1pPr marL="457200" lvl="0" indent="-381000" rtl="0">
              <a:spcBef>
                <a:spcPct val="0"/>
              </a:spcBef>
              <a:spcAft>
                <a:spcPct val="0"/>
              </a:spcAft>
              <a:buClr>
                <a:schemeClr val="accent1"/>
              </a:buClr>
              <a:buSzPts val="2400"/>
              <a:buFont typeface="IBM Plex Sans Light"/>
              <a:buChar char="▸"/>
              <a:defRPr sz="2400">
                <a:solidFill>
                  <a:schemeClr val="dk1"/>
                </a:solidFill>
                <a:latin typeface="IBM Plex Sans Light"/>
                <a:ea typeface="IBM Plex Sans Light"/>
                <a:cs typeface="IBM Plex Sans Light"/>
                <a:sym typeface="IBM Plex Sans Light"/>
              </a:defRPr>
            </a:lvl1pPr>
            <a:lvl2pPr marL="914400" lvl="1" indent="-381000" rtl="0">
              <a:spcBef>
                <a:spcPts val="600"/>
              </a:spcBef>
              <a:spcAft>
                <a:spcPct val="0"/>
              </a:spcAft>
              <a:buClr>
                <a:schemeClr val="accent1"/>
              </a:buClr>
              <a:buSzPts val="2400"/>
              <a:buFont typeface="IBM Plex Sans Light"/>
              <a:buChar char="▹"/>
              <a:defRPr sz="2400">
                <a:solidFill>
                  <a:schemeClr val="dk1"/>
                </a:solidFill>
                <a:latin typeface="IBM Plex Sans Light"/>
                <a:ea typeface="IBM Plex Sans Light"/>
                <a:cs typeface="IBM Plex Sans Light"/>
                <a:sym typeface="IBM Plex Sans Light"/>
              </a:defRPr>
            </a:lvl2pPr>
            <a:lvl3pPr marL="1371600" lvl="2" indent="-381000" rtl="0">
              <a:spcBef>
                <a:spcPts val="600"/>
              </a:spcBef>
              <a:spcAft>
                <a:spcPct val="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3pPr>
            <a:lvl4pPr marL="1828800" lvl="3" indent="-381000" rtl="0">
              <a:spcBef>
                <a:spcPts val="600"/>
              </a:spcBef>
              <a:spcAft>
                <a:spcPct val="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4pPr>
            <a:lvl5pPr marL="2286000" lvl="4" indent="-381000" rtl="0">
              <a:spcBef>
                <a:spcPts val="600"/>
              </a:spcBef>
              <a:spcAft>
                <a:spcPct val="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5pPr>
            <a:lvl6pPr marL="2743200" lvl="5" indent="-381000" rtl="0">
              <a:spcBef>
                <a:spcPts val="600"/>
              </a:spcBef>
              <a:spcAft>
                <a:spcPct val="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6pPr>
            <a:lvl7pPr marL="3200400" lvl="6" indent="-381000" rtl="0">
              <a:spcBef>
                <a:spcPts val="600"/>
              </a:spcBef>
              <a:spcAft>
                <a:spcPct val="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7pPr>
            <a:lvl8pPr marL="3657600" lvl="7" indent="-381000" rtl="0">
              <a:spcBef>
                <a:spcPts val="600"/>
              </a:spcBef>
              <a:spcAft>
                <a:spcPct val="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8pPr>
            <a:lvl9pPr marL="4114800" lvl="8" indent="-381000" rtl="0">
              <a:spcBef>
                <a:spcPts val="600"/>
              </a:spcBef>
              <a:spcAft>
                <a:spcPts val="60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9pPr>
          </a:lstStyle>
          <a:p>
            <a:pPr marL="457200" marR="0" lvl="0" indent="-381000" algn="l" defTabSz="914400" fontAlgn="auto">
              <a:lnSpc>
                <a:spcPct val="100000"/>
              </a:lnSpc>
              <a:spcBef>
                <a:spcPct val="0"/>
              </a:spcBef>
              <a:spcAft>
                <a:spcPct val="0"/>
              </a:spcAft>
              <a:buSzPts val="2400"/>
              <a:buChar char="▸"/>
              <a:defRPr kumimoji="0" sz="2400" b="0" i="0" u="none" strike="noStrike" cap="none" spc="0" normalizeH="0" baseline="0" noProof="0">
                <a:ln w="9525" cap="flat" cmpd="sng" algn="ctr">
                  <a:noFill/>
                  <a:prstDash val="solid"/>
                  <a:round/>
                  <a:headEnd type="none" w="med" len="med"/>
                  <a:tailEnd type="none" w="med" len="med"/>
                </a:ln>
                <a:solidFill>
                  <a:srgbClr val="3E4655"/>
                </a:solidFill>
                <a:uLnTx/>
                <a:uFillTx/>
                <a:latin typeface="IBM Plex Sans Light"/>
                <a:ea typeface="IBM Plex Sans Light"/>
                <a:cs typeface="IBM Plex Sans Light"/>
                <a:sym typeface="IBM Plex Sans Light"/>
              </a:defRPr>
            </a:pPr>
            <a:endParaRPr/>
          </a:p>
        </p:txBody>
      </p:sp>
      <p:sp>
        <p:nvSpPr>
          <p:cNvPr id="8" name="Google Shape;8;p1"/>
          <p:cNvSpPr txBox="1">
            <a:spLocks noGrp="1"/>
          </p:cNvSpPr>
          <p:nvPr>
            <p:ph type="sldNum" idx="12"/>
          </p:nvPr>
        </p:nvSpPr>
        <p:spPr>
          <a:xfrm>
            <a:off x="228600" y="4718604"/>
            <a:ext cx="369900" cy="251100"/>
          </a:xfrm>
          <a:prstGeom prst="rect">
            <a:avLst/>
          </a:prstGeom>
          <a:noFill/>
          <a:ln>
            <a:noFill/>
          </a:ln>
        </p:spPr>
        <p:txBody>
          <a:bodyPr spcFirstLastPara="1" wrap="square" lIns="0" tIns="0" rIns="0" bIns="0" anchor="ctr" anchorCtr="0">
            <a:noAutofit/>
          </a:bodyPr>
          <a:lstStyle>
            <a:defPPr marR="0" lvl="0" algn="l" rtl="0">
              <a:lnSpc>
                <a:spcPct val="100000"/>
              </a:lnSpc>
              <a:spcBef>
                <a:spcPct val="0"/>
              </a:spcBef>
              <a:spcAft>
                <a:spcPct val="0"/>
              </a:spcAft>
            </a:defPPr>
            <a:lvl1pPr marL="0" marR="0" lvl="0" algn="l" defTabSz="914400" rtl="0" eaLnBrk="1" hangingPunct="0">
              <a:lnSpc>
                <a:spcPct val="100000"/>
              </a:lnSpc>
              <a:spcBef>
                <a:spcPct val="0"/>
              </a:spcBef>
              <a:spcAft>
                <a:spcPct val="0"/>
              </a:spcAft>
              <a:buClr>
                <a:srgbClr val="000000"/>
              </a:buClr>
              <a:buFont typeface="Arial" pitchFamily="34" charset="0"/>
              <a:buNone/>
              <a:defRPr sz="1400" b="1" i="0" u="none" strike="noStrike" kern="1200" cap="none">
                <a:solidFill>
                  <a:schemeClr val="lt1"/>
                </a:solidFill>
                <a:latin typeface="IBM Plex Serif"/>
                <a:ea typeface="IBM Plex Serif"/>
                <a:cs typeface="IBM Plex Serif"/>
                <a:sym typeface="IBM Plex Serif"/>
              </a:defRPr>
            </a:lvl1pPr>
            <a:lvl2pPr marL="0" marR="0" lvl="1" algn="l" defTabSz="914400" rtl="0" eaLnBrk="1" hangingPunct="0">
              <a:lnSpc>
                <a:spcPct val="100000"/>
              </a:lnSpc>
              <a:spcBef>
                <a:spcPct val="0"/>
              </a:spcBef>
              <a:spcAft>
                <a:spcPct val="0"/>
              </a:spcAft>
              <a:buClr>
                <a:srgbClr val="000000"/>
              </a:buClr>
              <a:buFont typeface="Arial" pitchFamily="34" charset="0"/>
              <a:buNone/>
              <a:defRPr sz="1400" b="1" i="0" u="none" strike="noStrike" kern="1200" cap="none">
                <a:solidFill>
                  <a:schemeClr val="lt1"/>
                </a:solidFill>
                <a:latin typeface="IBM Plex Serif"/>
                <a:ea typeface="IBM Plex Serif"/>
                <a:cs typeface="IBM Plex Serif"/>
                <a:sym typeface="IBM Plex Serif"/>
              </a:defRPr>
            </a:lvl2pPr>
            <a:lvl3pPr marL="0" marR="0" lvl="2" algn="l" defTabSz="914400" rtl="0" eaLnBrk="1" hangingPunct="0">
              <a:lnSpc>
                <a:spcPct val="100000"/>
              </a:lnSpc>
              <a:spcBef>
                <a:spcPct val="0"/>
              </a:spcBef>
              <a:spcAft>
                <a:spcPct val="0"/>
              </a:spcAft>
              <a:buClr>
                <a:srgbClr val="000000"/>
              </a:buClr>
              <a:buFont typeface="Arial" pitchFamily="34" charset="0"/>
              <a:buNone/>
              <a:defRPr sz="1400" b="1" i="0" u="none" strike="noStrike" kern="1200" cap="none">
                <a:solidFill>
                  <a:schemeClr val="lt1"/>
                </a:solidFill>
                <a:latin typeface="IBM Plex Serif"/>
                <a:ea typeface="IBM Plex Serif"/>
                <a:cs typeface="IBM Plex Serif"/>
                <a:sym typeface="IBM Plex Serif"/>
              </a:defRPr>
            </a:lvl3pPr>
            <a:lvl4pPr marL="0" marR="0" lvl="3" algn="l" defTabSz="914400" rtl="0" eaLnBrk="1" hangingPunct="0">
              <a:lnSpc>
                <a:spcPct val="100000"/>
              </a:lnSpc>
              <a:spcBef>
                <a:spcPct val="0"/>
              </a:spcBef>
              <a:spcAft>
                <a:spcPct val="0"/>
              </a:spcAft>
              <a:buClr>
                <a:srgbClr val="000000"/>
              </a:buClr>
              <a:buFont typeface="Arial" pitchFamily="34" charset="0"/>
              <a:buNone/>
              <a:defRPr sz="1400" b="1" i="0" u="none" strike="noStrike" kern="1200" cap="none">
                <a:solidFill>
                  <a:schemeClr val="lt1"/>
                </a:solidFill>
                <a:latin typeface="IBM Plex Serif"/>
                <a:ea typeface="IBM Plex Serif"/>
                <a:cs typeface="IBM Plex Serif"/>
                <a:sym typeface="IBM Plex Serif"/>
              </a:defRPr>
            </a:lvl4pPr>
            <a:lvl5pPr marL="0" marR="0" lvl="4" algn="l" defTabSz="914400" rtl="0" eaLnBrk="1" hangingPunct="0">
              <a:lnSpc>
                <a:spcPct val="100000"/>
              </a:lnSpc>
              <a:spcBef>
                <a:spcPct val="0"/>
              </a:spcBef>
              <a:spcAft>
                <a:spcPct val="0"/>
              </a:spcAft>
              <a:buClr>
                <a:srgbClr val="000000"/>
              </a:buClr>
              <a:buFont typeface="Arial" pitchFamily="34" charset="0"/>
              <a:buNone/>
              <a:defRPr sz="1400" b="1" i="0" u="none" strike="noStrike" kern="1200" cap="none">
                <a:solidFill>
                  <a:schemeClr val="lt1"/>
                </a:solidFill>
                <a:latin typeface="IBM Plex Serif"/>
                <a:ea typeface="IBM Plex Serif"/>
                <a:cs typeface="IBM Plex Serif"/>
                <a:sym typeface="IBM Plex Serif"/>
              </a:defRPr>
            </a:lvl5pPr>
            <a:lvl6pPr marL="0" marR="0" lvl="5" algn="l" defTabSz="914400" rtl="0" eaLnBrk="1" hangingPunct="0">
              <a:lnSpc>
                <a:spcPct val="100000"/>
              </a:lnSpc>
              <a:spcBef>
                <a:spcPct val="0"/>
              </a:spcBef>
              <a:spcAft>
                <a:spcPct val="0"/>
              </a:spcAft>
              <a:buClr>
                <a:srgbClr val="000000"/>
              </a:buClr>
              <a:buFont typeface="Arial" pitchFamily="34" charset="0"/>
              <a:buNone/>
              <a:defRPr sz="1400" b="1" i="0" u="none" strike="noStrike" kern="1200" cap="none">
                <a:solidFill>
                  <a:schemeClr val="lt1"/>
                </a:solidFill>
                <a:latin typeface="IBM Plex Serif"/>
                <a:ea typeface="IBM Plex Serif"/>
                <a:cs typeface="IBM Plex Serif"/>
                <a:sym typeface="IBM Plex Serif"/>
              </a:defRPr>
            </a:lvl6pPr>
            <a:lvl7pPr marL="0" marR="0" lvl="6" algn="l" defTabSz="914400" rtl="0" eaLnBrk="1" hangingPunct="0">
              <a:lnSpc>
                <a:spcPct val="100000"/>
              </a:lnSpc>
              <a:spcBef>
                <a:spcPct val="0"/>
              </a:spcBef>
              <a:spcAft>
                <a:spcPct val="0"/>
              </a:spcAft>
              <a:buClr>
                <a:srgbClr val="000000"/>
              </a:buClr>
              <a:buFont typeface="Arial" pitchFamily="34" charset="0"/>
              <a:buNone/>
              <a:defRPr sz="1400" b="1" i="0" u="none" strike="noStrike" kern="1200" cap="none">
                <a:solidFill>
                  <a:schemeClr val="lt1"/>
                </a:solidFill>
                <a:latin typeface="IBM Plex Serif"/>
                <a:ea typeface="IBM Plex Serif"/>
                <a:cs typeface="IBM Plex Serif"/>
                <a:sym typeface="IBM Plex Serif"/>
              </a:defRPr>
            </a:lvl7pPr>
            <a:lvl8pPr marL="0" marR="0" lvl="7" algn="l" defTabSz="914400" rtl="0" eaLnBrk="1" hangingPunct="0">
              <a:lnSpc>
                <a:spcPct val="100000"/>
              </a:lnSpc>
              <a:spcBef>
                <a:spcPct val="0"/>
              </a:spcBef>
              <a:spcAft>
                <a:spcPct val="0"/>
              </a:spcAft>
              <a:buClr>
                <a:srgbClr val="000000"/>
              </a:buClr>
              <a:buFont typeface="Arial" pitchFamily="34" charset="0"/>
              <a:buNone/>
              <a:defRPr sz="1400" b="1" i="0" u="none" strike="noStrike" kern="1200" cap="none">
                <a:solidFill>
                  <a:schemeClr val="lt1"/>
                </a:solidFill>
                <a:latin typeface="IBM Plex Serif"/>
                <a:ea typeface="IBM Plex Serif"/>
                <a:cs typeface="IBM Plex Serif"/>
                <a:sym typeface="IBM Plex Serif"/>
              </a:defRPr>
            </a:lvl8pPr>
            <a:lvl9pPr lvl="8" rtl="0">
              <a:buNone/>
              <a:defRPr b="1">
                <a:solidFill>
                  <a:schemeClr val="lt1"/>
                </a:solidFill>
                <a:latin typeface="IBM Plex Serif"/>
                <a:ea typeface="IBM Plex Serif"/>
                <a:cs typeface="IBM Plex Serif"/>
                <a:sym typeface="IBM Plex Serif"/>
              </a:defRPr>
            </a:lvl9pPr>
          </a:lstStyle>
          <a:p>
            <a:pPr marL="0" marR="0" lvl="0" indent="0" algn="l" rtl="0">
              <a:lnSpc>
                <a:spcPct val="100000"/>
              </a:lnSpc>
              <a:spcBef>
                <a:spcPct val="0"/>
              </a:spcBef>
              <a:spcAft>
                <a:spcPct val="0"/>
              </a:spcAft>
              <a:buNone/>
              <a:defRPr kumimoji="0" sz="1400" b="1" i="0" u="none" strike="noStrike" cap="none" normalizeH="0" noProof="0">
                <a:solidFill>
                  <a:srgbClr val="FFFFFF"/>
                </a:solidFill>
                <a:uLnTx/>
                <a:uFillTx/>
                <a:latin typeface="IBM Plex Serif"/>
                <a:ea typeface="IBM Plex Serif"/>
                <a:cs typeface="IBM Plex Serif"/>
                <a:sym typeface="IBM Plex Serif"/>
              </a:defRPr>
            </a:pPr>
            <a:fld id="{00000000-1234-1234-1234-123412341234}" type="slidenum">
              <a:rPr kumimoji="0" lang="en" sz="1400" b="1" i="0" u="none" strike="noStrike" cap="none" normalizeH="0" noProof="0">
                <a:solidFill>
                  <a:srgbClr val="FFFFFF"/>
                </a:solidFill>
                <a:uLnTx/>
                <a:uFillTx/>
                <a:latin typeface="IBM Plex Serif"/>
                <a:ea typeface="IBM Plex Serif"/>
                <a:cs typeface="IBM Plex Serif"/>
                <a:sym typeface="IBM Plex Serif"/>
              </a:rPr>
              <a:pPr marL="0" lvl="0" indent="0" algn="l" rtl="0">
                <a:spcBef>
                  <a:spcPct val="0"/>
                </a:spcBef>
                <a:spcAft>
                  <a:spcPct val="0"/>
                </a:spcAft>
                <a:buNone/>
              </a:pPr>
              <a:t>‹#›</a:t>
            </a:fld>
            <a:endParaRPr/>
          </a:p>
        </p:txBody>
      </p:sp>
    </p:spTree>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Lst>
  <p:transition>
    <p:fade thruBlk="1"/>
  </p:transition>
  <p:timing/>
  <p:hf hdr="0" ftr="0" dt="0"/>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1pPr>
      <a:lvl2pPr marR="0" lvl="1"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2pPr>
      <a:lvl3pPr marR="0" lvl="2"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3pPr>
      <a:lvl4pPr marR="0" lvl="3"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4pPr>
      <a:lvl5pPr marR="0" lvl="4"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5pPr>
      <a:lvl6pPr marR="0" lvl="5"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6pPr>
      <a:lvl7pPr marR="0" lvl="6"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7pPr>
      <a:lvl8pPr marR="0" lvl="7"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8pPr>
      <a:lvl9pPr marR="0" lvl="8"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1pPr>
      <a:lvl2pPr marR="0" lvl="1"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2pPr>
      <a:lvl3pPr marR="0" lvl="2"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3pPr>
      <a:lvl4pPr marR="0" lvl="3"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4pPr>
      <a:lvl5pPr marR="0" lvl="4"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5pPr>
      <a:lvl6pPr marR="0" lvl="5"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6pPr>
      <a:lvl7pPr marR="0" lvl="6"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7pPr>
      <a:lvl8pPr marR="0" lvl="7"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8pPr>
      <a:lvl9pPr marR="0" lvl="8"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1pPr>
      <a:lvl2pPr marR="0" lvl="1"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2pPr>
      <a:lvl3pPr marR="0" lvl="2"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3pPr>
      <a:lvl4pPr marR="0" lvl="3"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4pPr>
      <a:lvl5pPr marR="0" lvl="4"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5pPr>
      <a:lvl6pPr marR="0" lvl="5"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6pPr>
      <a:lvl7pPr marR="0" lvl="6"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7pPr>
      <a:lvl8pPr marR="0" lvl="7"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8pPr>
      <a:lvl9pPr marR="0" lvl="8"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9pPr>
    </p:otherStyle>
  </p:txStyles>
</p:sldMaster>
</file>

<file path=ppt/slideMasters/slideMaster8.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lt1"/>
        </a:solidFill>
        <a:effectLst/>
      </p:bgPr>
    </p:bg>
    <p:spTree>
      <p:nvGrpSpPr>
        <p:cNvPr id="1" name="Shape 5"/>
        <p:cNvGrpSpPr/>
        <p:nvPr/>
      </p:nvGrpSpPr>
      <p:grpSpPr>
        <a:xfrm>
          <a:off x="0" y="0"/>
          <a:ext cx="0" cy="0"/>
        </a:xfrm>
      </p:grpSpPr>
      <p:sp>
        <p:nvSpPr>
          <p:cNvPr id="6" name="Google Shape;6;p1"/>
          <p:cNvSpPr txBox="1">
            <a:spLocks noGrp="1"/>
          </p:cNvSpPr>
          <p:nvPr>
            <p:ph type="title"/>
          </p:nvPr>
        </p:nvSpPr>
        <p:spPr>
          <a:xfrm>
            <a:off x="869150" y="847600"/>
            <a:ext cx="5092200" cy="1360200"/>
          </a:xfrm>
          <a:prstGeom prst="rect">
            <a:avLst/>
          </a:prstGeom>
          <a:noFill/>
          <a:ln>
            <a:noFill/>
          </a:ln>
        </p:spPr>
        <p:txBody>
          <a:bodyPr spcFirstLastPara="1" wrap="square" lIns="91425" tIns="91425" rIns="91425" bIns="91425" anchor="b" anchorCtr="0">
            <a:noAutofit/>
          </a:bodyPr>
          <a:lstStyle>
            <a:lvl1pPr lvl="0">
              <a:spcBef>
                <a:spcPct val="0"/>
              </a:spcBef>
              <a:spcAft>
                <a:spcPct val="0"/>
              </a:spcAft>
              <a:buClr>
                <a:schemeClr val="dk1"/>
              </a:buClr>
              <a:buSzPts val="4000"/>
              <a:buFont typeface="Work Sans"/>
              <a:buNone/>
              <a:defRPr sz="4000" b="1">
                <a:solidFill>
                  <a:schemeClr val="dk1"/>
                </a:solidFill>
                <a:latin typeface="Work Sans"/>
                <a:ea typeface="Work Sans"/>
                <a:cs typeface="Work Sans"/>
                <a:sym typeface="Work Sans"/>
              </a:defRPr>
            </a:lvl1pPr>
            <a:lvl2pPr lvl="1">
              <a:spcBef>
                <a:spcPct val="0"/>
              </a:spcBef>
              <a:spcAft>
                <a:spcPct val="0"/>
              </a:spcAft>
              <a:buClr>
                <a:schemeClr val="dk1"/>
              </a:buClr>
              <a:buSzPts val="4000"/>
              <a:buFont typeface="Work Sans"/>
              <a:buNone/>
              <a:defRPr sz="4000" b="1">
                <a:solidFill>
                  <a:schemeClr val="dk1"/>
                </a:solidFill>
                <a:latin typeface="Work Sans"/>
                <a:ea typeface="Work Sans"/>
                <a:cs typeface="Work Sans"/>
                <a:sym typeface="Work Sans"/>
              </a:defRPr>
            </a:lvl2pPr>
            <a:lvl3pPr lvl="2">
              <a:spcBef>
                <a:spcPct val="0"/>
              </a:spcBef>
              <a:spcAft>
                <a:spcPct val="0"/>
              </a:spcAft>
              <a:buClr>
                <a:schemeClr val="dk1"/>
              </a:buClr>
              <a:buSzPts val="4000"/>
              <a:buFont typeface="Work Sans"/>
              <a:buNone/>
              <a:defRPr sz="4000" b="1">
                <a:solidFill>
                  <a:schemeClr val="dk1"/>
                </a:solidFill>
                <a:latin typeface="Work Sans"/>
                <a:ea typeface="Work Sans"/>
                <a:cs typeface="Work Sans"/>
                <a:sym typeface="Work Sans"/>
              </a:defRPr>
            </a:lvl3pPr>
            <a:lvl4pPr lvl="3">
              <a:spcBef>
                <a:spcPct val="0"/>
              </a:spcBef>
              <a:spcAft>
                <a:spcPct val="0"/>
              </a:spcAft>
              <a:buClr>
                <a:schemeClr val="dk1"/>
              </a:buClr>
              <a:buSzPts val="4000"/>
              <a:buFont typeface="Work Sans"/>
              <a:buNone/>
              <a:defRPr sz="4000" b="1">
                <a:solidFill>
                  <a:schemeClr val="dk1"/>
                </a:solidFill>
                <a:latin typeface="Work Sans"/>
                <a:ea typeface="Work Sans"/>
                <a:cs typeface="Work Sans"/>
                <a:sym typeface="Work Sans"/>
              </a:defRPr>
            </a:lvl4pPr>
            <a:lvl5pPr lvl="4">
              <a:spcBef>
                <a:spcPct val="0"/>
              </a:spcBef>
              <a:spcAft>
                <a:spcPct val="0"/>
              </a:spcAft>
              <a:buClr>
                <a:schemeClr val="dk1"/>
              </a:buClr>
              <a:buSzPts val="4000"/>
              <a:buFont typeface="Work Sans"/>
              <a:buNone/>
              <a:defRPr sz="4000" b="1">
                <a:solidFill>
                  <a:schemeClr val="dk1"/>
                </a:solidFill>
                <a:latin typeface="Work Sans"/>
                <a:ea typeface="Work Sans"/>
                <a:cs typeface="Work Sans"/>
                <a:sym typeface="Work Sans"/>
              </a:defRPr>
            </a:lvl5pPr>
            <a:lvl6pPr lvl="5">
              <a:spcBef>
                <a:spcPct val="0"/>
              </a:spcBef>
              <a:spcAft>
                <a:spcPct val="0"/>
              </a:spcAft>
              <a:buClr>
                <a:schemeClr val="dk1"/>
              </a:buClr>
              <a:buSzPts val="4000"/>
              <a:buFont typeface="Work Sans"/>
              <a:buNone/>
              <a:defRPr sz="4000" b="1">
                <a:solidFill>
                  <a:schemeClr val="dk1"/>
                </a:solidFill>
                <a:latin typeface="Work Sans"/>
                <a:ea typeface="Work Sans"/>
                <a:cs typeface="Work Sans"/>
                <a:sym typeface="Work Sans"/>
              </a:defRPr>
            </a:lvl6pPr>
            <a:lvl7pPr lvl="6">
              <a:spcBef>
                <a:spcPct val="0"/>
              </a:spcBef>
              <a:spcAft>
                <a:spcPct val="0"/>
              </a:spcAft>
              <a:buClr>
                <a:schemeClr val="dk1"/>
              </a:buClr>
              <a:buSzPts val="4000"/>
              <a:buFont typeface="Work Sans"/>
              <a:buNone/>
              <a:defRPr sz="4000" b="1">
                <a:solidFill>
                  <a:schemeClr val="dk1"/>
                </a:solidFill>
                <a:latin typeface="Work Sans"/>
                <a:ea typeface="Work Sans"/>
                <a:cs typeface="Work Sans"/>
                <a:sym typeface="Work Sans"/>
              </a:defRPr>
            </a:lvl7pPr>
            <a:lvl8pPr lvl="7">
              <a:spcBef>
                <a:spcPct val="0"/>
              </a:spcBef>
              <a:spcAft>
                <a:spcPct val="0"/>
              </a:spcAft>
              <a:buClr>
                <a:schemeClr val="dk1"/>
              </a:buClr>
              <a:buSzPts val="4000"/>
              <a:buFont typeface="Work Sans"/>
              <a:buNone/>
              <a:defRPr sz="4000" b="1">
                <a:solidFill>
                  <a:schemeClr val="dk1"/>
                </a:solidFill>
                <a:latin typeface="Work Sans"/>
                <a:ea typeface="Work Sans"/>
                <a:cs typeface="Work Sans"/>
                <a:sym typeface="Work Sans"/>
              </a:defRPr>
            </a:lvl8pPr>
            <a:lvl9pPr lvl="8">
              <a:spcBef>
                <a:spcPct val="0"/>
              </a:spcBef>
              <a:spcAft>
                <a:spcPct val="0"/>
              </a:spcAft>
              <a:buClr>
                <a:schemeClr val="dk1"/>
              </a:buClr>
              <a:buSzPts val="4000"/>
              <a:buFont typeface="Work Sans"/>
              <a:buNone/>
              <a:defRPr sz="4000" b="1">
                <a:solidFill>
                  <a:schemeClr val="dk1"/>
                </a:solidFill>
                <a:latin typeface="Work Sans"/>
                <a:ea typeface="Work Sans"/>
                <a:cs typeface="Work Sans"/>
                <a:sym typeface="Work Sans"/>
              </a:defRPr>
            </a:lvl9pPr>
          </a:lstStyle>
          <a:p>
            <a:pPr marL="0" marR="0" lvl="0" indent="0" algn="l" defTabSz="914400" fontAlgn="auto">
              <a:lnSpc>
                <a:spcPct val="100000"/>
              </a:lnSpc>
              <a:spcBef>
                <a:spcPct val="0"/>
              </a:spcBef>
              <a:spcAft>
                <a:spcPct val="0"/>
              </a:spcAft>
              <a:buSzPts val="4000"/>
              <a:buNone/>
              <a:defRPr kumimoji="0" sz="4000" b="1" i="0" u="none" strike="noStrike" cap="none" spc="0" normalizeH="0" baseline="0" noProof="0">
                <a:ln w="9525" cap="flat" cmpd="sng" algn="ctr">
                  <a:noFill/>
                  <a:prstDash val="solid"/>
                  <a:round/>
                  <a:headEnd type="none" w="med" len="med"/>
                  <a:tailEnd type="none" w="med" len="med"/>
                </a:ln>
                <a:solidFill>
                  <a:srgbClr val="000000"/>
                </a:solidFill>
                <a:uLnTx/>
                <a:uFillTx/>
                <a:latin typeface="Work Sans"/>
                <a:ea typeface="Work Sans"/>
                <a:cs typeface="Work Sans"/>
                <a:sym typeface="Work Sans"/>
              </a:defRPr>
            </a:pPr>
            <a:endParaRPr/>
          </a:p>
        </p:txBody>
      </p:sp>
      <p:sp>
        <p:nvSpPr>
          <p:cNvPr id="7" name="Google Shape;7;p1"/>
          <p:cNvSpPr txBox="1">
            <a:spLocks noGrp="1"/>
          </p:cNvSpPr>
          <p:nvPr>
            <p:ph type="body" idx="1"/>
          </p:nvPr>
        </p:nvSpPr>
        <p:spPr>
          <a:xfrm>
            <a:off x="869150" y="2312925"/>
            <a:ext cx="7405800" cy="20040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ct val="0"/>
              </a:spcAft>
              <a:buClr>
                <a:schemeClr val="dk1"/>
              </a:buClr>
              <a:buSzPts val="2000"/>
              <a:buFont typeface="Work Sans Regular"/>
              <a:buChar char="▪"/>
              <a:defRPr sz="2000">
                <a:solidFill>
                  <a:schemeClr val="dk1"/>
                </a:solidFill>
                <a:latin typeface="Work Sans Regular"/>
                <a:ea typeface="Work Sans Regular"/>
                <a:cs typeface="Work Sans Regular"/>
                <a:sym typeface="Work Sans Regular"/>
              </a:defRPr>
            </a:lvl1pPr>
            <a:lvl2pPr marL="914400" lvl="1" indent="-355600">
              <a:spcBef>
                <a:spcPct val="0"/>
              </a:spcBef>
              <a:spcAft>
                <a:spcPct val="0"/>
              </a:spcAft>
              <a:buClr>
                <a:schemeClr val="dk1"/>
              </a:buClr>
              <a:buSzPts val="2000"/>
              <a:buFont typeface="Work Sans Regular"/>
              <a:buChar char="□"/>
              <a:defRPr sz="2000">
                <a:solidFill>
                  <a:schemeClr val="dk1"/>
                </a:solidFill>
                <a:latin typeface="Work Sans Regular"/>
                <a:ea typeface="Work Sans Regular"/>
                <a:cs typeface="Work Sans Regular"/>
                <a:sym typeface="Work Sans Regular"/>
              </a:defRPr>
            </a:lvl2pPr>
            <a:lvl3pPr marL="1371600" lvl="2" indent="-355600">
              <a:spcBef>
                <a:spcPct val="0"/>
              </a:spcBef>
              <a:spcAft>
                <a:spcPct val="0"/>
              </a:spcAft>
              <a:buClr>
                <a:schemeClr val="dk1"/>
              </a:buClr>
              <a:buSzPts val="2000"/>
              <a:buFont typeface="Work Sans Regular"/>
              <a:buChar char="□"/>
              <a:defRPr sz="2000">
                <a:solidFill>
                  <a:schemeClr val="dk1"/>
                </a:solidFill>
                <a:latin typeface="Work Sans Regular"/>
                <a:ea typeface="Work Sans Regular"/>
                <a:cs typeface="Work Sans Regular"/>
                <a:sym typeface="Work Sans Regular"/>
              </a:defRPr>
            </a:lvl3pPr>
            <a:lvl4pPr marL="1828800" lvl="3" indent="-355600">
              <a:spcBef>
                <a:spcPct val="0"/>
              </a:spcBef>
              <a:spcAft>
                <a:spcPct val="0"/>
              </a:spcAft>
              <a:buClr>
                <a:schemeClr val="dk1"/>
              </a:buClr>
              <a:buSzPts val="2000"/>
              <a:buFont typeface="Work Sans Regular"/>
              <a:buChar char="□"/>
              <a:defRPr sz="2000">
                <a:solidFill>
                  <a:schemeClr val="dk1"/>
                </a:solidFill>
                <a:latin typeface="Work Sans Regular"/>
                <a:ea typeface="Work Sans Regular"/>
                <a:cs typeface="Work Sans Regular"/>
                <a:sym typeface="Work Sans Regular"/>
              </a:defRPr>
            </a:lvl4pPr>
            <a:lvl5pPr marL="2286000" lvl="4" indent="-355600">
              <a:spcBef>
                <a:spcPct val="0"/>
              </a:spcBef>
              <a:spcAft>
                <a:spcPct val="0"/>
              </a:spcAft>
              <a:buClr>
                <a:schemeClr val="dk1"/>
              </a:buClr>
              <a:buSzPts val="2000"/>
              <a:buFont typeface="Work Sans Regular"/>
              <a:buChar char="○"/>
              <a:defRPr sz="2000">
                <a:solidFill>
                  <a:schemeClr val="dk1"/>
                </a:solidFill>
                <a:latin typeface="Work Sans Regular"/>
                <a:ea typeface="Work Sans Regular"/>
                <a:cs typeface="Work Sans Regular"/>
                <a:sym typeface="Work Sans Regular"/>
              </a:defRPr>
            </a:lvl5pPr>
            <a:lvl6pPr marL="2743200" lvl="5" indent="-355600">
              <a:spcBef>
                <a:spcPct val="0"/>
              </a:spcBef>
              <a:spcAft>
                <a:spcPct val="0"/>
              </a:spcAft>
              <a:buClr>
                <a:schemeClr val="dk1"/>
              </a:buClr>
              <a:buSzPts val="2000"/>
              <a:buFont typeface="Work Sans Regular"/>
              <a:buChar char="■"/>
              <a:defRPr sz="2000">
                <a:solidFill>
                  <a:schemeClr val="dk1"/>
                </a:solidFill>
                <a:latin typeface="Work Sans Regular"/>
                <a:ea typeface="Work Sans Regular"/>
                <a:cs typeface="Work Sans Regular"/>
                <a:sym typeface="Work Sans Regular"/>
              </a:defRPr>
            </a:lvl6pPr>
            <a:lvl7pPr marL="3200400" lvl="6" indent="-355600">
              <a:spcBef>
                <a:spcPct val="0"/>
              </a:spcBef>
              <a:spcAft>
                <a:spcPct val="0"/>
              </a:spcAft>
              <a:buClr>
                <a:schemeClr val="dk1"/>
              </a:buClr>
              <a:buSzPts val="2000"/>
              <a:buFont typeface="Work Sans Regular"/>
              <a:buChar char="●"/>
              <a:defRPr sz="2000">
                <a:solidFill>
                  <a:schemeClr val="dk1"/>
                </a:solidFill>
                <a:latin typeface="Work Sans Regular"/>
                <a:ea typeface="Work Sans Regular"/>
                <a:cs typeface="Work Sans Regular"/>
                <a:sym typeface="Work Sans Regular"/>
              </a:defRPr>
            </a:lvl7pPr>
            <a:lvl8pPr marL="3657600" lvl="7" indent="-355600">
              <a:spcBef>
                <a:spcPct val="0"/>
              </a:spcBef>
              <a:spcAft>
                <a:spcPct val="0"/>
              </a:spcAft>
              <a:buClr>
                <a:schemeClr val="dk1"/>
              </a:buClr>
              <a:buSzPts val="2000"/>
              <a:buFont typeface="Work Sans Regular"/>
              <a:buChar char="○"/>
              <a:defRPr sz="2000">
                <a:solidFill>
                  <a:schemeClr val="dk1"/>
                </a:solidFill>
                <a:latin typeface="Work Sans Regular"/>
                <a:ea typeface="Work Sans Regular"/>
                <a:cs typeface="Work Sans Regular"/>
                <a:sym typeface="Work Sans Regular"/>
              </a:defRPr>
            </a:lvl8pPr>
            <a:lvl9pPr marL="4114800" lvl="8" indent="-355600">
              <a:spcBef>
                <a:spcPct val="0"/>
              </a:spcBef>
              <a:spcAft>
                <a:spcPct val="0"/>
              </a:spcAft>
              <a:buClr>
                <a:schemeClr val="dk1"/>
              </a:buClr>
              <a:buSzPts val="2000"/>
              <a:buFont typeface="Work Sans Regular"/>
              <a:buChar char="■"/>
              <a:defRPr sz="2000">
                <a:solidFill>
                  <a:schemeClr val="dk1"/>
                </a:solidFill>
                <a:latin typeface="Work Sans Regular"/>
                <a:ea typeface="Work Sans Regular"/>
                <a:cs typeface="Work Sans Regular"/>
                <a:sym typeface="Work Sans Regular"/>
              </a:defRPr>
            </a:lvl9pPr>
          </a:lstStyle>
          <a:p>
            <a:pPr marL="457200" marR="0" lvl="0" indent="-355600" algn="l" defTabSz="914400" fontAlgn="auto">
              <a:lnSpc>
                <a:spcPct val="100000"/>
              </a:lnSpc>
              <a:spcBef>
                <a:spcPts val="600"/>
              </a:spcBef>
              <a:spcAft>
                <a:spcPct val="0"/>
              </a:spcAft>
              <a:buSzPts val="2000"/>
              <a:buChar char="▪"/>
              <a:defRPr kumimoji="0"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Work Sans Regular"/>
                <a:ea typeface="Work Sans Regular"/>
                <a:cs typeface="Work Sans Regular"/>
                <a:sym typeface="Work Sans Regular"/>
              </a:defRPr>
            </a:pPr>
            <a:endParaRPr/>
          </a:p>
        </p:txBody>
      </p:sp>
      <p:sp>
        <p:nvSpPr>
          <p:cNvPr id="8" name="Google Shape;8;p1"/>
          <p:cNvSpPr txBox="1">
            <a:spLocks noGrp="1"/>
          </p:cNvSpPr>
          <p:nvPr>
            <p:ph type="sldNum" idx="12"/>
          </p:nvPr>
        </p:nvSpPr>
        <p:spPr>
          <a:xfrm>
            <a:off x="8159499" y="4393278"/>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L="0" marR="0" lvl="0" algn="r" defTabSz="914400" rtl="0" eaLnBrk="1" hangingPunct="0">
              <a:lnSpc>
                <a:spcPct val="100000"/>
              </a:lnSpc>
              <a:spcBef>
                <a:spcPct val="0"/>
              </a:spcBef>
              <a:spcAft>
                <a:spcPct val="0"/>
              </a:spcAft>
              <a:buClr>
                <a:srgbClr val="000000"/>
              </a:buClr>
              <a:buFont typeface="Arial" pitchFamily="34" charset="0"/>
              <a:buNone/>
              <a:defRPr sz="1300" b="1" i="0" u="none" strike="noStrike" kern="1200" cap="none">
                <a:solidFill>
                  <a:schemeClr val="dk1"/>
                </a:solidFill>
                <a:latin typeface="Work Sans"/>
                <a:ea typeface="Work Sans"/>
                <a:cs typeface="Work Sans"/>
                <a:sym typeface="Work Sans"/>
              </a:defRPr>
            </a:lvl1pPr>
            <a:lvl2pPr marL="0" marR="0" lvl="1" algn="r" defTabSz="914400" rtl="0" eaLnBrk="1" hangingPunct="0">
              <a:lnSpc>
                <a:spcPct val="100000"/>
              </a:lnSpc>
              <a:spcBef>
                <a:spcPct val="0"/>
              </a:spcBef>
              <a:spcAft>
                <a:spcPct val="0"/>
              </a:spcAft>
              <a:buClr>
                <a:srgbClr val="000000"/>
              </a:buClr>
              <a:buFont typeface="Arial" pitchFamily="34" charset="0"/>
              <a:buNone/>
              <a:defRPr sz="1300" b="1" i="0" u="none" strike="noStrike" kern="1200" cap="none">
                <a:solidFill>
                  <a:schemeClr val="dk1"/>
                </a:solidFill>
                <a:latin typeface="Work Sans"/>
                <a:ea typeface="Work Sans"/>
                <a:cs typeface="Work Sans"/>
                <a:sym typeface="Work Sans"/>
              </a:defRPr>
            </a:lvl2pPr>
            <a:lvl3pPr marL="0" marR="0" lvl="2" algn="r" defTabSz="914400" rtl="0" eaLnBrk="1" hangingPunct="0">
              <a:lnSpc>
                <a:spcPct val="100000"/>
              </a:lnSpc>
              <a:spcBef>
                <a:spcPct val="0"/>
              </a:spcBef>
              <a:spcAft>
                <a:spcPct val="0"/>
              </a:spcAft>
              <a:buClr>
                <a:srgbClr val="000000"/>
              </a:buClr>
              <a:buFont typeface="Arial" pitchFamily="34" charset="0"/>
              <a:buNone/>
              <a:defRPr sz="1300" b="1" i="0" u="none" strike="noStrike" kern="1200" cap="none">
                <a:solidFill>
                  <a:schemeClr val="dk1"/>
                </a:solidFill>
                <a:latin typeface="Work Sans"/>
                <a:ea typeface="Work Sans"/>
                <a:cs typeface="Work Sans"/>
                <a:sym typeface="Work Sans"/>
              </a:defRPr>
            </a:lvl3pPr>
            <a:lvl4pPr marL="0" marR="0" lvl="3" algn="r" defTabSz="914400" rtl="0" eaLnBrk="1" hangingPunct="0">
              <a:lnSpc>
                <a:spcPct val="100000"/>
              </a:lnSpc>
              <a:spcBef>
                <a:spcPct val="0"/>
              </a:spcBef>
              <a:spcAft>
                <a:spcPct val="0"/>
              </a:spcAft>
              <a:buClr>
                <a:srgbClr val="000000"/>
              </a:buClr>
              <a:buFont typeface="Arial" pitchFamily="34" charset="0"/>
              <a:buNone/>
              <a:defRPr sz="1300" b="1" i="0" u="none" strike="noStrike" kern="1200" cap="none">
                <a:solidFill>
                  <a:schemeClr val="dk1"/>
                </a:solidFill>
                <a:latin typeface="Work Sans"/>
                <a:ea typeface="Work Sans"/>
                <a:cs typeface="Work Sans"/>
                <a:sym typeface="Work Sans"/>
              </a:defRPr>
            </a:lvl4pPr>
            <a:lvl5pPr marL="0" marR="0" lvl="4" algn="r" defTabSz="914400" rtl="0" eaLnBrk="1" hangingPunct="0">
              <a:lnSpc>
                <a:spcPct val="100000"/>
              </a:lnSpc>
              <a:spcBef>
                <a:spcPct val="0"/>
              </a:spcBef>
              <a:spcAft>
                <a:spcPct val="0"/>
              </a:spcAft>
              <a:buClr>
                <a:srgbClr val="000000"/>
              </a:buClr>
              <a:buFont typeface="Arial" pitchFamily="34" charset="0"/>
              <a:buNone/>
              <a:defRPr sz="1300" b="1" i="0" u="none" strike="noStrike" kern="1200" cap="none">
                <a:solidFill>
                  <a:schemeClr val="dk1"/>
                </a:solidFill>
                <a:latin typeface="Work Sans"/>
                <a:ea typeface="Work Sans"/>
                <a:cs typeface="Work Sans"/>
                <a:sym typeface="Work Sans"/>
              </a:defRPr>
            </a:lvl5pPr>
            <a:lvl6pPr marL="0" marR="0" lvl="5" algn="r" defTabSz="914400" rtl="0" eaLnBrk="1" hangingPunct="0">
              <a:lnSpc>
                <a:spcPct val="100000"/>
              </a:lnSpc>
              <a:spcBef>
                <a:spcPct val="0"/>
              </a:spcBef>
              <a:spcAft>
                <a:spcPct val="0"/>
              </a:spcAft>
              <a:buClr>
                <a:srgbClr val="000000"/>
              </a:buClr>
              <a:buFont typeface="Arial" pitchFamily="34" charset="0"/>
              <a:buNone/>
              <a:defRPr sz="1300" b="1" i="0" u="none" strike="noStrike" kern="1200" cap="none">
                <a:solidFill>
                  <a:schemeClr val="dk1"/>
                </a:solidFill>
                <a:latin typeface="Work Sans"/>
                <a:ea typeface="Work Sans"/>
                <a:cs typeface="Work Sans"/>
                <a:sym typeface="Work Sans"/>
              </a:defRPr>
            </a:lvl6pPr>
            <a:lvl7pPr marL="0" marR="0" lvl="6" algn="r" defTabSz="914400" rtl="0" eaLnBrk="1" hangingPunct="0">
              <a:lnSpc>
                <a:spcPct val="100000"/>
              </a:lnSpc>
              <a:spcBef>
                <a:spcPct val="0"/>
              </a:spcBef>
              <a:spcAft>
                <a:spcPct val="0"/>
              </a:spcAft>
              <a:buClr>
                <a:srgbClr val="000000"/>
              </a:buClr>
              <a:buFont typeface="Arial" pitchFamily="34" charset="0"/>
              <a:buNone/>
              <a:defRPr sz="1300" b="1" i="0" u="none" strike="noStrike" kern="1200" cap="none">
                <a:solidFill>
                  <a:schemeClr val="dk1"/>
                </a:solidFill>
                <a:latin typeface="Work Sans"/>
                <a:ea typeface="Work Sans"/>
                <a:cs typeface="Work Sans"/>
                <a:sym typeface="Work Sans"/>
              </a:defRPr>
            </a:lvl7pPr>
            <a:lvl8pPr marL="0" marR="0" lvl="7" algn="r" defTabSz="914400" rtl="0" eaLnBrk="1" hangingPunct="0">
              <a:lnSpc>
                <a:spcPct val="100000"/>
              </a:lnSpc>
              <a:spcBef>
                <a:spcPct val="0"/>
              </a:spcBef>
              <a:spcAft>
                <a:spcPct val="0"/>
              </a:spcAft>
              <a:buClr>
                <a:srgbClr val="000000"/>
              </a:buClr>
              <a:buFont typeface="Arial" pitchFamily="34" charset="0"/>
              <a:buNone/>
              <a:defRPr sz="1300" b="1" i="0" u="none" strike="noStrike" kern="1200" cap="none">
                <a:solidFill>
                  <a:schemeClr val="dk1"/>
                </a:solidFill>
                <a:latin typeface="Work Sans"/>
                <a:ea typeface="Work Sans"/>
                <a:cs typeface="Work Sans"/>
                <a:sym typeface="Work Sans"/>
              </a:defRPr>
            </a:lvl8pPr>
            <a:lvl9pPr lvl="8" algn="r">
              <a:buNone/>
              <a:defRPr sz="1300" b="1">
                <a:solidFill>
                  <a:schemeClr val="dk1"/>
                </a:solidFill>
                <a:latin typeface="Work Sans"/>
                <a:ea typeface="Work Sans"/>
                <a:cs typeface="Work Sans"/>
                <a:sym typeface="Work Sans"/>
              </a:defRPr>
            </a:lvl9pPr>
          </a:lstStyle>
          <a:p>
            <a:pPr marL="0" marR="0" lvl="0" indent="0" algn="r" rtl="0">
              <a:lnSpc>
                <a:spcPct val="100000"/>
              </a:lnSpc>
              <a:spcBef>
                <a:spcPct val="0"/>
              </a:spcBef>
              <a:spcAft>
                <a:spcPct val="0"/>
              </a:spcAft>
              <a:buNone/>
              <a:defRPr kumimoji="0" sz="1300" b="1" i="0" u="none" strike="noStrike" cap="none" normalizeH="0" noProof="0">
                <a:solidFill>
                  <a:srgbClr val="000000"/>
                </a:solidFill>
                <a:uLnTx/>
                <a:uFillTx/>
                <a:latin typeface="Work Sans"/>
                <a:ea typeface="Work Sans"/>
                <a:cs typeface="Work Sans"/>
                <a:sym typeface="Work Sans"/>
              </a:defRPr>
            </a:pPr>
            <a:fld id="{00000000-1234-1234-1234-123412341234}" type="slidenum">
              <a:rPr kumimoji="0" lang="en" sz="1300" b="1" i="0" u="none" strike="noStrike" cap="none" normalizeH="0" noProof="0">
                <a:solidFill>
                  <a:srgbClr val="000000"/>
                </a:solidFill>
                <a:uLnTx/>
                <a:uFillTx/>
                <a:latin typeface="Work Sans"/>
                <a:ea typeface="Work Sans"/>
                <a:cs typeface="Work Sans"/>
                <a:sym typeface="Work Sans"/>
              </a:rPr>
              <a:pPr marL="0" lvl="0" indent="0" algn="r" rtl="0">
                <a:spcBef>
                  <a:spcPct val="0"/>
                </a:spcBef>
                <a:spcAft>
                  <a:spcPct val="0"/>
                </a:spcAft>
                <a:buNone/>
              </a:pPr>
              <a:t>‹#›</a:t>
            </a:fld>
            <a:endParaRPr/>
          </a:p>
        </p:txBody>
      </p:sp>
    </p:spTree>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Lst>
  <p:transition>
    <p:fade thruBlk="1"/>
  </p:transition>
  <p:timing/>
  <p:hf hdr="0" ftr="0" dt="0"/>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1pPr>
      <a:lvl2pPr marR="0" lvl="1"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2pPr>
      <a:lvl3pPr marR="0" lvl="2"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3pPr>
      <a:lvl4pPr marR="0" lvl="3"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4pPr>
      <a:lvl5pPr marR="0" lvl="4"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5pPr>
      <a:lvl6pPr marR="0" lvl="5"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6pPr>
      <a:lvl7pPr marR="0" lvl="6"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7pPr>
      <a:lvl8pPr marR="0" lvl="7"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8pPr>
      <a:lvl9pPr marR="0" lvl="8"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1pPr>
      <a:lvl2pPr marR="0" lvl="1"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2pPr>
      <a:lvl3pPr marR="0" lvl="2"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3pPr>
      <a:lvl4pPr marR="0" lvl="3"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4pPr>
      <a:lvl5pPr marR="0" lvl="4"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5pPr>
      <a:lvl6pPr marR="0" lvl="5"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6pPr>
      <a:lvl7pPr marR="0" lvl="6"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7pPr>
      <a:lvl8pPr marR="0" lvl="7"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8pPr>
      <a:lvl9pPr marR="0" lvl="8"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1pPr>
      <a:lvl2pPr marR="0" lvl="1"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2pPr>
      <a:lvl3pPr marR="0" lvl="2"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3pPr>
      <a:lvl4pPr marR="0" lvl="3"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4pPr>
      <a:lvl5pPr marR="0" lvl="4"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5pPr>
      <a:lvl6pPr marR="0" lvl="5"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6pPr>
      <a:lvl7pPr marR="0" lvl="6"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7pPr>
      <a:lvl8pPr marR="0" lvl="7"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8pPr>
      <a:lvl9pPr marR="0" lvl="8"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9pPr>
    </p:otherStyle>
  </p:txStyles>
</p:sldMaster>
</file>

<file path=ppt/slideMasters/slideMaster9.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lt1"/>
        </a:solidFill>
        <a:effectLst/>
      </p:bgPr>
    </p:bg>
    <p:spTree>
      <p:nvGrpSpPr>
        <p:cNvPr id="1" name="Shape 5"/>
        <p:cNvGrpSpPr/>
        <p:nvPr/>
      </p:nvGrpSpPr>
      <p:grpSpPr>
        <a:xfrm>
          <a:off x="0" y="0"/>
          <a:ext cx="0" cy="0"/>
        </a:xfrm>
      </p:grpSpPr>
      <p:sp>
        <p:nvSpPr>
          <p:cNvPr id="6" name="Google Shape;6;p1"/>
          <p:cNvSpPr txBox="1">
            <a:spLocks noGrp="1"/>
          </p:cNvSpPr>
          <p:nvPr>
            <p:ph type="title"/>
          </p:nvPr>
        </p:nvSpPr>
        <p:spPr>
          <a:xfrm>
            <a:off x="869150" y="847600"/>
            <a:ext cx="5092200" cy="1360200"/>
          </a:xfrm>
          <a:prstGeom prst="rect">
            <a:avLst/>
          </a:prstGeom>
          <a:noFill/>
          <a:ln>
            <a:noFill/>
          </a:ln>
        </p:spPr>
        <p:txBody>
          <a:bodyPr spcFirstLastPara="1" wrap="square" lIns="91425" tIns="91425" rIns="91425" bIns="91425" anchor="b" anchorCtr="0">
            <a:noAutofit/>
          </a:bodyPr>
          <a:lstStyle>
            <a:lvl1pPr lvl="0">
              <a:spcBef>
                <a:spcPct val="0"/>
              </a:spcBef>
              <a:spcAft>
                <a:spcPct val="0"/>
              </a:spcAft>
              <a:buClr>
                <a:schemeClr val="dk1"/>
              </a:buClr>
              <a:buSzPts val="4000"/>
              <a:buFont typeface="Work Sans"/>
              <a:buNone/>
              <a:defRPr sz="4000" b="1">
                <a:solidFill>
                  <a:schemeClr val="dk1"/>
                </a:solidFill>
                <a:latin typeface="Work Sans"/>
                <a:ea typeface="Work Sans"/>
                <a:cs typeface="Work Sans"/>
                <a:sym typeface="Work Sans"/>
              </a:defRPr>
            </a:lvl1pPr>
            <a:lvl2pPr lvl="1">
              <a:spcBef>
                <a:spcPct val="0"/>
              </a:spcBef>
              <a:spcAft>
                <a:spcPct val="0"/>
              </a:spcAft>
              <a:buClr>
                <a:schemeClr val="dk1"/>
              </a:buClr>
              <a:buSzPts val="4000"/>
              <a:buFont typeface="Work Sans"/>
              <a:buNone/>
              <a:defRPr sz="4000" b="1">
                <a:solidFill>
                  <a:schemeClr val="dk1"/>
                </a:solidFill>
                <a:latin typeface="Work Sans"/>
                <a:ea typeface="Work Sans"/>
                <a:cs typeface="Work Sans"/>
                <a:sym typeface="Work Sans"/>
              </a:defRPr>
            </a:lvl2pPr>
            <a:lvl3pPr lvl="2">
              <a:spcBef>
                <a:spcPct val="0"/>
              </a:spcBef>
              <a:spcAft>
                <a:spcPct val="0"/>
              </a:spcAft>
              <a:buClr>
                <a:schemeClr val="dk1"/>
              </a:buClr>
              <a:buSzPts val="4000"/>
              <a:buFont typeface="Work Sans"/>
              <a:buNone/>
              <a:defRPr sz="4000" b="1">
                <a:solidFill>
                  <a:schemeClr val="dk1"/>
                </a:solidFill>
                <a:latin typeface="Work Sans"/>
                <a:ea typeface="Work Sans"/>
                <a:cs typeface="Work Sans"/>
                <a:sym typeface="Work Sans"/>
              </a:defRPr>
            </a:lvl3pPr>
            <a:lvl4pPr lvl="3">
              <a:spcBef>
                <a:spcPct val="0"/>
              </a:spcBef>
              <a:spcAft>
                <a:spcPct val="0"/>
              </a:spcAft>
              <a:buClr>
                <a:schemeClr val="dk1"/>
              </a:buClr>
              <a:buSzPts val="4000"/>
              <a:buFont typeface="Work Sans"/>
              <a:buNone/>
              <a:defRPr sz="4000" b="1">
                <a:solidFill>
                  <a:schemeClr val="dk1"/>
                </a:solidFill>
                <a:latin typeface="Work Sans"/>
                <a:ea typeface="Work Sans"/>
                <a:cs typeface="Work Sans"/>
                <a:sym typeface="Work Sans"/>
              </a:defRPr>
            </a:lvl4pPr>
            <a:lvl5pPr lvl="4">
              <a:spcBef>
                <a:spcPct val="0"/>
              </a:spcBef>
              <a:spcAft>
                <a:spcPct val="0"/>
              </a:spcAft>
              <a:buClr>
                <a:schemeClr val="dk1"/>
              </a:buClr>
              <a:buSzPts val="4000"/>
              <a:buFont typeface="Work Sans"/>
              <a:buNone/>
              <a:defRPr sz="4000" b="1">
                <a:solidFill>
                  <a:schemeClr val="dk1"/>
                </a:solidFill>
                <a:latin typeface="Work Sans"/>
                <a:ea typeface="Work Sans"/>
                <a:cs typeface="Work Sans"/>
                <a:sym typeface="Work Sans"/>
              </a:defRPr>
            </a:lvl5pPr>
            <a:lvl6pPr lvl="5">
              <a:spcBef>
                <a:spcPct val="0"/>
              </a:spcBef>
              <a:spcAft>
                <a:spcPct val="0"/>
              </a:spcAft>
              <a:buClr>
                <a:schemeClr val="dk1"/>
              </a:buClr>
              <a:buSzPts val="4000"/>
              <a:buFont typeface="Work Sans"/>
              <a:buNone/>
              <a:defRPr sz="4000" b="1">
                <a:solidFill>
                  <a:schemeClr val="dk1"/>
                </a:solidFill>
                <a:latin typeface="Work Sans"/>
                <a:ea typeface="Work Sans"/>
                <a:cs typeface="Work Sans"/>
                <a:sym typeface="Work Sans"/>
              </a:defRPr>
            </a:lvl6pPr>
            <a:lvl7pPr lvl="6">
              <a:spcBef>
                <a:spcPct val="0"/>
              </a:spcBef>
              <a:spcAft>
                <a:spcPct val="0"/>
              </a:spcAft>
              <a:buClr>
                <a:schemeClr val="dk1"/>
              </a:buClr>
              <a:buSzPts val="4000"/>
              <a:buFont typeface="Work Sans"/>
              <a:buNone/>
              <a:defRPr sz="4000" b="1">
                <a:solidFill>
                  <a:schemeClr val="dk1"/>
                </a:solidFill>
                <a:latin typeface="Work Sans"/>
                <a:ea typeface="Work Sans"/>
                <a:cs typeface="Work Sans"/>
                <a:sym typeface="Work Sans"/>
              </a:defRPr>
            </a:lvl7pPr>
            <a:lvl8pPr lvl="7">
              <a:spcBef>
                <a:spcPct val="0"/>
              </a:spcBef>
              <a:spcAft>
                <a:spcPct val="0"/>
              </a:spcAft>
              <a:buClr>
                <a:schemeClr val="dk1"/>
              </a:buClr>
              <a:buSzPts val="4000"/>
              <a:buFont typeface="Work Sans"/>
              <a:buNone/>
              <a:defRPr sz="4000" b="1">
                <a:solidFill>
                  <a:schemeClr val="dk1"/>
                </a:solidFill>
                <a:latin typeface="Work Sans"/>
                <a:ea typeface="Work Sans"/>
                <a:cs typeface="Work Sans"/>
                <a:sym typeface="Work Sans"/>
              </a:defRPr>
            </a:lvl8pPr>
            <a:lvl9pPr lvl="8">
              <a:spcBef>
                <a:spcPct val="0"/>
              </a:spcBef>
              <a:spcAft>
                <a:spcPct val="0"/>
              </a:spcAft>
              <a:buClr>
                <a:schemeClr val="dk1"/>
              </a:buClr>
              <a:buSzPts val="4000"/>
              <a:buFont typeface="Work Sans"/>
              <a:buNone/>
              <a:defRPr sz="4000" b="1">
                <a:solidFill>
                  <a:schemeClr val="dk1"/>
                </a:solidFill>
                <a:latin typeface="Work Sans"/>
                <a:ea typeface="Work Sans"/>
                <a:cs typeface="Work Sans"/>
                <a:sym typeface="Work Sans"/>
              </a:defRPr>
            </a:lvl9pPr>
          </a:lstStyle>
          <a:p>
            <a:pPr marL="0" marR="0" lvl="0" indent="0" algn="l" defTabSz="914400" fontAlgn="auto">
              <a:lnSpc>
                <a:spcPct val="100000"/>
              </a:lnSpc>
              <a:spcBef>
                <a:spcPct val="0"/>
              </a:spcBef>
              <a:spcAft>
                <a:spcPct val="0"/>
              </a:spcAft>
              <a:buSzPts val="4000"/>
              <a:buNone/>
              <a:defRPr kumimoji="0" sz="4000" b="1" i="0" u="none" strike="noStrike" cap="none" spc="0" normalizeH="0" baseline="0" noProof="0">
                <a:ln w="9525" cap="flat" cmpd="sng" algn="ctr">
                  <a:noFill/>
                  <a:prstDash val="solid"/>
                  <a:round/>
                  <a:headEnd type="none" w="med" len="med"/>
                  <a:tailEnd type="none" w="med" len="med"/>
                </a:ln>
                <a:solidFill>
                  <a:srgbClr val="000000"/>
                </a:solidFill>
                <a:uLnTx/>
                <a:uFillTx/>
                <a:latin typeface="Work Sans"/>
                <a:ea typeface="Work Sans"/>
                <a:cs typeface="Work Sans"/>
                <a:sym typeface="Work Sans"/>
              </a:defRPr>
            </a:pPr>
            <a:endParaRPr/>
          </a:p>
        </p:txBody>
      </p:sp>
      <p:sp>
        <p:nvSpPr>
          <p:cNvPr id="7" name="Google Shape;7;p1"/>
          <p:cNvSpPr txBox="1">
            <a:spLocks noGrp="1"/>
          </p:cNvSpPr>
          <p:nvPr>
            <p:ph type="body" idx="1"/>
          </p:nvPr>
        </p:nvSpPr>
        <p:spPr>
          <a:xfrm>
            <a:off x="869150" y="2312925"/>
            <a:ext cx="7405800" cy="20040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ct val="0"/>
              </a:spcAft>
              <a:buClr>
                <a:schemeClr val="dk1"/>
              </a:buClr>
              <a:buSzPts val="2000"/>
              <a:buFont typeface="Work Sans Regular"/>
              <a:buChar char="▪"/>
              <a:defRPr sz="2000">
                <a:solidFill>
                  <a:schemeClr val="dk1"/>
                </a:solidFill>
                <a:latin typeface="Work Sans Regular"/>
                <a:ea typeface="Work Sans Regular"/>
                <a:cs typeface="Work Sans Regular"/>
                <a:sym typeface="Work Sans Regular"/>
              </a:defRPr>
            </a:lvl1pPr>
            <a:lvl2pPr marL="914400" lvl="1" indent="-355600">
              <a:spcBef>
                <a:spcPct val="0"/>
              </a:spcBef>
              <a:spcAft>
                <a:spcPct val="0"/>
              </a:spcAft>
              <a:buClr>
                <a:schemeClr val="dk1"/>
              </a:buClr>
              <a:buSzPts val="2000"/>
              <a:buFont typeface="Work Sans Regular"/>
              <a:buChar char="□"/>
              <a:defRPr sz="2000">
                <a:solidFill>
                  <a:schemeClr val="dk1"/>
                </a:solidFill>
                <a:latin typeface="Work Sans Regular"/>
                <a:ea typeface="Work Sans Regular"/>
                <a:cs typeface="Work Sans Regular"/>
                <a:sym typeface="Work Sans Regular"/>
              </a:defRPr>
            </a:lvl2pPr>
            <a:lvl3pPr marL="1371600" lvl="2" indent="-355600">
              <a:spcBef>
                <a:spcPct val="0"/>
              </a:spcBef>
              <a:spcAft>
                <a:spcPct val="0"/>
              </a:spcAft>
              <a:buClr>
                <a:schemeClr val="dk1"/>
              </a:buClr>
              <a:buSzPts val="2000"/>
              <a:buFont typeface="Work Sans Regular"/>
              <a:buChar char="□"/>
              <a:defRPr sz="2000">
                <a:solidFill>
                  <a:schemeClr val="dk1"/>
                </a:solidFill>
                <a:latin typeface="Work Sans Regular"/>
                <a:ea typeface="Work Sans Regular"/>
                <a:cs typeface="Work Sans Regular"/>
                <a:sym typeface="Work Sans Regular"/>
              </a:defRPr>
            </a:lvl3pPr>
            <a:lvl4pPr marL="1828800" lvl="3" indent="-355600">
              <a:spcBef>
                <a:spcPct val="0"/>
              </a:spcBef>
              <a:spcAft>
                <a:spcPct val="0"/>
              </a:spcAft>
              <a:buClr>
                <a:schemeClr val="dk1"/>
              </a:buClr>
              <a:buSzPts val="2000"/>
              <a:buFont typeface="Work Sans Regular"/>
              <a:buChar char="□"/>
              <a:defRPr sz="2000">
                <a:solidFill>
                  <a:schemeClr val="dk1"/>
                </a:solidFill>
                <a:latin typeface="Work Sans Regular"/>
                <a:ea typeface="Work Sans Regular"/>
                <a:cs typeface="Work Sans Regular"/>
                <a:sym typeface="Work Sans Regular"/>
              </a:defRPr>
            </a:lvl4pPr>
            <a:lvl5pPr marL="2286000" lvl="4" indent="-355600">
              <a:spcBef>
                <a:spcPct val="0"/>
              </a:spcBef>
              <a:spcAft>
                <a:spcPct val="0"/>
              </a:spcAft>
              <a:buClr>
                <a:schemeClr val="dk1"/>
              </a:buClr>
              <a:buSzPts val="2000"/>
              <a:buFont typeface="Work Sans Regular"/>
              <a:buChar char="○"/>
              <a:defRPr sz="2000">
                <a:solidFill>
                  <a:schemeClr val="dk1"/>
                </a:solidFill>
                <a:latin typeface="Work Sans Regular"/>
                <a:ea typeface="Work Sans Regular"/>
                <a:cs typeface="Work Sans Regular"/>
                <a:sym typeface="Work Sans Regular"/>
              </a:defRPr>
            </a:lvl5pPr>
            <a:lvl6pPr marL="2743200" lvl="5" indent="-355600">
              <a:spcBef>
                <a:spcPct val="0"/>
              </a:spcBef>
              <a:spcAft>
                <a:spcPct val="0"/>
              </a:spcAft>
              <a:buClr>
                <a:schemeClr val="dk1"/>
              </a:buClr>
              <a:buSzPts val="2000"/>
              <a:buFont typeface="Work Sans Regular"/>
              <a:buChar char="■"/>
              <a:defRPr sz="2000">
                <a:solidFill>
                  <a:schemeClr val="dk1"/>
                </a:solidFill>
                <a:latin typeface="Work Sans Regular"/>
                <a:ea typeface="Work Sans Regular"/>
                <a:cs typeface="Work Sans Regular"/>
                <a:sym typeface="Work Sans Regular"/>
              </a:defRPr>
            </a:lvl6pPr>
            <a:lvl7pPr marL="3200400" lvl="6" indent="-355600">
              <a:spcBef>
                <a:spcPct val="0"/>
              </a:spcBef>
              <a:spcAft>
                <a:spcPct val="0"/>
              </a:spcAft>
              <a:buClr>
                <a:schemeClr val="dk1"/>
              </a:buClr>
              <a:buSzPts val="2000"/>
              <a:buFont typeface="Work Sans Regular"/>
              <a:buChar char="●"/>
              <a:defRPr sz="2000">
                <a:solidFill>
                  <a:schemeClr val="dk1"/>
                </a:solidFill>
                <a:latin typeface="Work Sans Regular"/>
                <a:ea typeface="Work Sans Regular"/>
                <a:cs typeface="Work Sans Regular"/>
                <a:sym typeface="Work Sans Regular"/>
              </a:defRPr>
            </a:lvl7pPr>
            <a:lvl8pPr marL="3657600" lvl="7" indent="-355600">
              <a:spcBef>
                <a:spcPct val="0"/>
              </a:spcBef>
              <a:spcAft>
                <a:spcPct val="0"/>
              </a:spcAft>
              <a:buClr>
                <a:schemeClr val="dk1"/>
              </a:buClr>
              <a:buSzPts val="2000"/>
              <a:buFont typeface="Work Sans Regular"/>
              <a:buChar char="○"/>
              <a:defRPr sz="2000">
                <a:solidFill>
                  <a:schemeClr val="dk1"/>
                </a:solidFill>
                <a:latin typeface="Work Sans Regular"/>
                <a:ea typeface="Work Sans Regular"/>
                <a:cs typeface="Work Sans Regular"/>
                <a:sym typeface="Work Sans Regular"/>
              </a:defRPr>
            </a:lvl8pPr>
            <a:lvl9pPr marL="4114800" lvl="8" indent="-355600">
              <a:spcBef>
                <a:spcPct val="0"/>
              </a:spcBef>
              <a:spcAft>
                <a:spcPct val="0"/>
              </a:spcAft>
              <a:buClr>
                <a:schemeClr val="dk1"/>
              </a:buClr>
              <a:buSzPts val="2000"/>
              <a:buFont typeface="Work Sans Regular"/>
              <a:buChar char="■"/>
              <a:defRPr sz="2000">
                <a:solidFill>
                  <a:schemeClr val="dk1"/>
                </a:solidFill>
                <a:latin typeface="Work Sans Regular"/>
                <a:ea typeface="Work Sans Regular"/>
                <a:cs typeface="Work Sans Regular"/>
                <a:sym typeface="Work Sans Regular"/>
              </a:defRPr>
            </a:lvl9pPr>
          </a:lstStyle>
          <a:p>
            <a:pPr marL="457200" marR="0" lvl="0" indent="-355600" algn="l" defTabSz="914400" fontAlgn="auto">
              <a:lnSpc>
                <a:spcPct val="100000"/>
              </a:lnSpc>
              <a:spcBef>
                <a:spcPts val="600"/>
              </a:spcBef>
              <a:spcAft>
                <a:spcPct val="0"/>
              </a:spcAft>
              <a:buSzPts val="2000"/>
              <a:buChar char="▪"/>
              <a:defRPr kumimoji="0"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Work Sans Regular"/>
                <a:ea typeface="Work Sans Regular"/>
                <a:cs typeface="Work Sans Regular"/>
                <a:sym typeface="Work Sans Regular"/>
              </a:defRPr>
            </a:pPr>
            <a:endParaRPr/>
          </a:p>
        </p:txBody>
      </p:sp>
      <p:sp>
        <p:nvSpPr>
          <p:cNvPr id="8" name="Google Shape;8;p1"/>
          <p:cNvSpPr txBox="1">
            <a:spLocks noGrp="1"/>
          </p:cNvSpPr>
          <p:nvPr>
            <p:ph type="sldNum" idx="12"/>
          </p:nvPr>
        </p:nvSpPr>
        <p:spPr>
          <a:xfrm>
            <a:off x="8159499" y="4393278"/>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vl1pPr marL="0" marR="0" lvl="0" algn="r" defTabSz="914400" rtl="0" eaLnBrk="1" hangingPunct="0">
              <a:lnSpc>
                <a:spcPct val="100000"/>
              </a:lnSpc>
              <a:spcBef>
                <a:spcPct val="0"/>
              </a:spcBef>
              <a:spcAft>
                <a:spcPct val="0"/>
              </a:spcAft>
              <a:buClr>
                <a:srgbClr val="000000"/>
              </a:buClr>
              <a:buFont typeface="Arial" pitchFamily="34" charset="0"/>
              <a:buNone/>
              <a:defRPr sz="1300" b="1" i="0" u="none" strike="noStrike" kern="1200" cap="none">
                <a:solidFill>
                  <a:schemeClr val="dk1"/>
                </a:solidFill>
                <a:latin typeface="Work Sans"/>
                <a:ea typeface="Work Sans"/>
                <a:cs typeface="Work Sans"/>
                <a:sym typeface="Work Sans"/>
              </a:defRPr>
            </a:lvl1pPr>
            <a:lvl2pPr marL="0" marR="0" lvl="1" algn="r" defTabSz="914400" rtl="0" eaLnBrk="1" hangingPunct="0">
              <a:lnSpc>
                <a:spcPct val="100000"/>
              </a:lnSpc>
              <a:spcBef>
                <a:spcPct val="0"/>
              </a:spcBef>
              <a:spcAft>
                <a:spcPct val="0"/>
              </a:spcAft>
              <a:buClr>
                <a:srgbClr val="000000"/>
              </a:buClr>
              <a:buFont typeface="Arial" pitchFamily="34" charset="0"/>
              <a:buNone/>
              <a:defRPr sz="1300" b="1" i="0" u="none" strike="noStrike" kern="1200" cap="none">
                <a:solidFill>
                  <a:schemeClr val="dk1"/>
                </a:solidFill>
                <a:latin typeface="Work Sans"/>
                <a:ea typeface="Work Sans"/>
                <a:cs typeface="Work Sans"/>
                <a:sym typeface="Work Sans"/>
              </a:defRPr>
            </a:lvl2pPr>
            <a:lvl3pPr marL="0" marR="0" lvl="2" algn="r" defTabSz="914400" rtl="0" eaLnBrk="1" hangingPunct="0">
              <a:lnSpc>
                <a:spcPct val="100000"/>
              </a:lnSpc>
              <a:spcBef>
                <a:spcPct val="0"/>
              </a:spcBef>
              <a:spcAft>
                <a:spcPct val="0"/>
              </a:spcAft>
              <a:buClr>
                <a:srgbClr val="000000"/>
              </a:buClr>
              <a:buFont typeface="Arial" pitchFamily="34" charset="0"/>
              <a:buNone/>
              <a:defRPr sz="1300" b="1" i="0" u="none" strike="noStrike" kern="1200" cap="none">
                <a:solidFill>
                  <a:schemeClr val="dk1"/>
                </a:solidFill>
                <a:latin typeface="Work Sans"/>
                <a:ea typeface="Work Sans"/>
                <a:cs typeface="Work Sans"/>
                <a:sym typeface="Work Sans"/>
              </a:defRPr>
            </a:lvl3pPr>
            <a:lvl4pPr marL="0" marR="0" lvl="3" algn="r" defTabSz="914400" rtl="0" eaLnBrk="1" hangingPunct="0">
              <a:lnSpc>
                <a:spcPct val="100000"/>
              </a:lnSpc>
              <a:spcBef>
                <a:spcPct val="0"/>
              </a:spcBef>
              <a:spcAft>
                <a:spcPct val="0"/>
              </a:spcAft>
              <a:buClr>
                <a:srgbClr val="000000"/>
              </a:buClr>
              <a:buFont typeface="Arial" pitchFamily="34" charset="0"/>
              <a:buNone/>
              <a:defRPr sz="1300" b="1" i="0" u="none" strike="noStrike" kern="1200" cap="none">
                <a:solidFill>
                  <a:schemeClr val="dk1"/>
                </a:solidFill>
                <a:latin typeface="Work Sans"/>
                <a:ea typeface="Work Sans"/>
                <a:cs typeface="Work Sans"/>
                <a:sym typeface="Work Sans"/>
              </a:defRPr>
            </a:lvl4pPr>
            <a:lvl5pPr marL="0" marR="0" lvl="4" algn="r" defTabSz="914400" rtl="0" eaLnBrk="1" hangingPunct="0">
              <a:lnSpc>
                <a:spcPct val="100000"/>
              </a:lnSpc>
              <a:spcBef>
                <a:spcPct val="0"/>
              </a:spcBef>
              <a:spcAft>
                <a:spcPct val="0"/>
              </a:spcAft>
              <a:buClr>
                <a:srgbClr val="000000"/>
              </a:buClr>
              <a:buFont typeface="Arial" pitchFamily="34" charset="0"/>
              <a:buNone/>
              <a:defRPr sz="1300" b="1" i="0" u="none" strike="noStrike" kern="1200" cap="none">
                <a:solidFill>
                  <a:schemeClr val="dk1"/>
                </a:solidFill>
                <a:latin typeface="Work Sans"/>
                <a:ea typeface="Work Sans"/>
                <a:cs typeface="Work Sans"/>
                <a:sym typeface="Work Sans"/>
              </a:defRPr>
            </a:lvl5pPr>
            <a:lvl6pPr marL="0" marR="0" lvl="5" algn="r" defTabSz="914400" rtl="0" eaLnBrk="1" hangingPunct="0">
              <a:lnSpc>
                <a:spcPct val="100000"/>
              </a:lnSpc>
              <a:spcBef>
                <a:spcPct val="0"/>
              </a:spcBef>
              <a:spcAft>
                <a:spcPct val="0"/>
              </a:spcAft>
              <a:buClr>
                <a:srgbClr val="000000"/>
              </a:buClr>
              <a:buFont typeface="Arial" pitchFamily="34" charset="0"/>
              <a:buNone/>
              <a:defRPr sz="1300" b="1" i="0" u="none" strike="noStrike" kern="1200" cap="none">
                <a:solidFill>
                  <a:schemeClr val="dk1"/>
                </a:solidFill>
                <a:latin typeface="Work Sans"/>
                <a:ea typeface="Work Sans"/>
                <a:cs typeface="Work Sans"/>
                <a:sym typeface="Work Sans"/>
              </a:defRPr>
            </a:lvl6pPr>
            <a:lvl7pPr marL="0" marR="0" lvl="6" algn="r" defTabSz="914400" rtl="0" eaLnBrk="1" hangingPunct="0">
              <a:lnSpc>
                <a:spcPct val="100000"/>
              </a:lnSpc>
              <a:spcBef>
                <a:spcPct val="0"/>
              </a:spcBef>
              <a:spcAft>
                <a:spcPct val="0"/>
              </a:spcAft>
              <a:buClr>
                <a:srgbClr val="000000"/>
              </a:buClr>
              <a:buFont typeface="Arial" pitchFamily="34" charset="0"/>
              <a:buNone/>
              <a:defRPr sz="1300" b="1" i="0" u="none" strike="noStrike" kern="1200" cap="none">
                <a:solidFill>
                  <a:schemeClr val="dk1"/>
                </a:solidFill>
                <a:latin typeface="Work Sans"/>
                <a:ea typeface="Work Sans"/>
                <a:cs typeface="Work Sans"/>
                <a:sym typeface="Work Sans"/>
              </a:defRPr>
            </a:lvl7pPr>
            <a:lvl8pPr marL="0" marR="0" lvl="7" algn="r" defTabSz="914400" rtl="0" eaLnBrk="1" hangingPunct="0">
              <a:lnSpc>
                <a:spcPct val="100000"/>
              </a:lnSpc>
              <a:spcBef>
                <a:spcPct val="0"/>
              </a:spcBef>
              <a:spcAft>
                <a:spcPct val="0"/>
              </a:spcAft>
              <a:buClr>
                <a:srgbClr val="000000"/>
              </a:buClr>
              <a:buFont typeface="Arial" pitchFamily="34" charset="0"/>
              <a:buNone/>
              <a:defRPr sz="1300" b="1" i="0" u="none" strike="noStrike" kern="1200" cap="none">
                <a:solidFill>
                  <a:schemeClr val="dk1"/>
                </a:solidFill>
                <a:latin typeface="Work Sans"/>
                <a:ea typeface="Work Sans"/>
                <a:cs typeface="Work Sans"/>
                <a:sym typeface="Work Sans"/>
              </a:defRPr>
            </a:lvl8pPr>
            <a:lvl9pPr lvl="8" algn="r">
              <a:buNone/>
              <a:defRPr sz="1300" b="1">
                <a:solidFill>
                  <a:schemeClr val="dk1"/>
                </a:solidFill>
                <a:latin typeface="Work Sans"/>
                <a:ea typeface="Work Sans"/>
                <a:cs typeface="Work Sans"/>
                <a:sym typeface="Work Sans"/>
              </a:defRPr>
            </a:lvl9pPr>
          </a:lstStyle>
          <a:p>
            <a:pPr marL="0" marR="0" lvl="0" indent="0" algn="r" rtl="0">
              <a:lnSpc>
                <a:spcPct val="100000"/>
              </a:lnSpc>
              <a:spcBef>
                <a:spcPct val="0"/>
              </a:spcBef>
              <a:spcAft>
                <a:spcPct val="0"/>
              </a:spcAft>
              <a:buNone/>
              <a:defRPr kumimoji="0" sz="1300" b="1" i="0" u="none" strike="noStrike" cap="none" normalizeH="0" noProof="0">
                <a:solidFill>
                  <a:srgbClr val="000000"/>
                </a:solidFill>
                <a:uLnTx/>
                <a:uFillTx/>
                <a:latin typeface="Work Sans"/>
                <a:ea typeface="Work Sans"/>
                <a:cs typeface="Work Sans"/>
                <a:sym typeface="Work Sans"/>
              </a:defRPr>
            </a:pPr>
            <a:fld id="{00000000-1234-1234-1234-123412341234}" type="slidenum">
              <a:rPr kumimoji="0" lang="en" sz="1300" b="1" i="0" u="none" strike="noStrike" cap="none" normalizeH="0" noProof="0">
                <a:solidFill>
                  <a:srgbClr val="000000"/>
                </a:solidFill>
                <a:uLnTx/>
                <a:uFillTx/>
                <a:latin typeface="Work Sans"/>
                <a:ea typeface="Work Sans"/>
                <a:cs typeface="Work Sans"/>
                <a:sym typeface="Work Sans"/>
              </a:rPr>
              <a:pPr marL="0" lvl="0" indent="0" algn="r" rtl="0">
                <a:spcBef>
                  <a:spcPct val="0"/>
                </a:spcBef>
                <a:spcAft>
                  <a:spcPct val="0"/>
                </a:spcAft>
                <a:buNone/>
              </a:pPr>
              <a:t>‹#›</a:t>
            </a:fld>
            <a:endParaRPr/>
          </a:p>
        </p:txBody>
      </p:sp>
    </p:spTree>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Lst>
  <p:transition>
    <p:fade thruBlk="1"/>
  </p:transition>
  <p:timing/>
  <p:hf hdr="0" ftr="0" dt="0"/>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1pPr>
      <a:lvl2pPr marR="0" lvl="1"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2pPr>
      <a:lvl3pPr marR="0" lvl="2"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3pPr>
      <a:lvl4pPr marR="0" lvl="3"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4pPr>
      <a:lvl5pPr marR="0" lvl="4"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5pPr>
      <a:lvl6pPr marR="0" lvl="5"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6pPr>
      <a:lvl7pPr marR="0" lvl="6"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7pPr>
      <a:lvl8pPr marR="0" lvl="7"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8pPr>
      <a:lvl9pPr marR="0" lvl="8"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1pPr>
      <a:lvl2pPr marR="0" lvl="1"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2pPr>
      <a:lvl3pPr marR="0" lvl="2"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3pPr>
      <a:lvl4pPr marR="0" lvl="3"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4pPr>
      <a:lvl5pPr marR="0" lvl="4"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5pPr>
      <a:lvl6pPr marR="0" lvl="5"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6pPr>
      <a:lvl7pPr marR="0" lvl="6"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7pPr>
      <a:lvl8pPr marR="0" lvl="7"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8pPr>
      <a:lvl9pPr marR="0" lvl="8"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1pPr>
      <a:lvl2pPr marR="0" lvl="1"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2pPr>
      <a:lvl3pPr marR="0" lvl="2"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3pPr>
      <a:lvl4pPr marR="0" lvl="3"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4pPr>
      <a:lvl5pPr marR="0" lvl="4"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5pPr>
      <a:lvl6pPr marR="0" lvl="5"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6pPr>
      <a:lvl7pPr marR="0" lvl="6"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7pPr>
      <a:lvl8pPr marR="0" lvl="7"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8pPr>
      <a:lvl9pPr marR="0" lvl="8" algn="l" rtl="0">
        <a:lnSpc>
          <a:spcPct val="100000"/>
        </a:lnSpc>
        <a:spcBef>
          <a:spcPct val="0"/>
        </a:spcBef>
        <a:spcAft>
          <a:spcPct val="0"/>
        </a:spcAft>
        <a:buClr>
          <a:srgbClr val="000000"/>
        </a:buClr>
        <a:buFont typeface="Arial" pitchFamily="34" charset="0"/>
        <a:defRPr sz="1400" b="0" i="0" u="none" strike="noStrike" cap="none">
          <a:solidFill>
            <a:srgbClr val="000000"/>
          </a:solidFill>
          <a:latin typeface="Arial" pitchFamily="34" charset="0"/>
          <a:ea typeface="Arial" pitchFamily="34" charset="0"/>
          <a:cs typeface="Arial" pitchFamily="34" charset="0"/>
          <a:sym typeface="Arial" pitchFamily="34" charset="0"/>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8.xml" /><Relationship Id="rId2" Type="http://schemas.openxmlformats.org/officeDocument/2006/relationships/notesSlide" Target="../notesSlides/notesSlide1.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37.xml" /><Relationship Id="rId2" Type="http://schemas.openxmlformats.org/officeDocument/2006/relationships/image" Target="../media/image16.jpeg" /></Relationships>
</file>

<file path=ppt/slides/_rels/slide100.xml.rels>&#65279;<?xml version="1.0" encoding="utf-8" standalone="yes"?><Relationships xmlns="http://schemas.openxmlformats.org/package/2006/relationships"><Relationship Id="rId1" Type="http://schemas.openxmlformats.org/officeDocument/2006/relationships/slideLayout" Target="../slideLayouts/slideLayout141.xml" /></Relationships>
</file>

<file path=ppt/slides/_rels/slide101.xml.rels>&#65279;<?xml version="1.0" encoding="utf-8" standalone="yes"?><Relationships xmlns="http://schemas.openxmlformats.org/package/2006/relationships"><Relationship Id="rId1" Type="http://schemas.openxmlformats.org/officeDocument/2006/relationships/slideLayout" Target="../slideLayouts/slideLayout141.xml" /></Relationships>
</file>

<file path=ppt/slides/_rels/slide102.xml.rels>&#65279;<?xml version="1.0" encoding="utf-8" standalone="yes"?><Relationships xmlns="http://schemas.openxmlformats.org/package/2006/relationships"><Relationship Id="rId1" Type="http://schemas.openxmlformats.org/officeDocument/2006/relationships/slideLayout" Target="../slideLayouts/slideLayout141.xml" /></Relationships>
</file>

<file path=ppt/slides/_rels/slide103.xml.rels>&#65279;<?xml version="1.0" encoding="utf-8" standalone="yes"?><Relationships xmlns="http://schemas.openxmlformats.org/package/2006/relationships"><Relationship Id="rId1" Type="http://schemas.openxmlformats.org/officeDocument/2006/relationships/slideLayout" Target="../slideLayouts/slideLayout141.xml" /></Relationships>
</file>

<file path=ppt/slides/_rels/slide104.xml.rels>&#65279;<?xml version="1.0" encoding="utf-8" standalone="yes"?><Relationships xmlns="http://schemas.openxmlformats.org/package/2006/relationships"><Relationship Id="rId1" Type="http://schemas.openxmlformats.org/officeDocument/2006/relationships/slideLayout" Target="../slideLayouts/slideLayout141.xml" /></Relationships>
</file>

<file path=ppt/slides/_rels/slide105.xml.rels>&#65279;<?xml version="1.0" encoding="utf-8" standalone="yes"?><Relationships xmlns="http://schemas.openxmlformats.org/package/2006/relationships"><Relationship Id="rId1" Type="http://schemas.openxmlformats.org/officeDocument/2006/relationships/slideLayout" Target="../slideLayouts/slideLayout141.xml" /></Relationships>
</file>

<file path=ppt/slides/_rels/slide106.xml.rels>&#65279;<?xml version="1.0" encoding="utf-8" standalone="yes"?><Relationships xmlns="http://schemas.openxmlformats.org/package/2006/relationships"><Relationship Id="rId1" Type="http://schemas.openxmlformats.org/officeDocument/2006/relationships/slideLayout" Target="../slideLayouts/slideLayout141.xml" /></Relationships>
</file>

<file path=ppt/slides/_rels/slide107.xml.rels>&#65279;<?xml version="1.0" encoding="utf-8" standalone="yes"?><Relationships xmlns="http://schemas.openxmlformats.org/package/2006/relationships"><Relationship Id="rId1" Type="http://schemas.openxmlformats.org/officeDocument/2006/relationships/slideLayout" Target="../slideLayouts/slideLayout141.xml" /></Relationships>
</file>

<file path=ppt/slides/_rels/slide108.xml.rels>&#65279;<?xml version="1.0" encoding="utf-8" standalone="yes"?><Relationships xmlns="http://schemas.openxmlformats.org/package/2006/relationships"><Relationship Id="rId1" Type="http://schemas.openxmlformats.org/officeDocument/2006/relationships/slideLayout" Target="../slideLayouts/slideLayout146.xml" /><Relationship Id="rId2" Type="http://schemas.openxmlformats.org/officeDocument/2006/relationships/notesSlide" Target="../notesSlides/notesSlide32.xml" /></Relationships>
</file>

<file path=ppt/slides/_rels/slide109.xml.rels>&#65279;<?xml version="1.0" encoding="utf-8" standalone="yes"?><Relationships xmlns="http://schemas.openxmlformats.org/package/2006/relationships"><Relationship Id="rId1" Type="http://schemas.openxmlformats.org/officeDocument/2006/relationships/slideLayout" Target="../slideLayouts/slideLayout147.xml" /><Relationship Id="rId2" Type="http://schemas.openxmlformats.org/officeDocument/2006/relationships/notesSlide" Target="../notesSlides/notesSlide33.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38.xml" /></Relationships>
</file>

<file path=ppt/slides/_rels/slide110.xml.rels>&#65279;<?xml version="1.0" encoding="utf-8" standalone="yes"?><Relationships xmlns="http://schemas.openxmlformats.org/package/2006/relationships"><Relationship Id="rId1" Type="http://schemas.openxmlformats.org/officeDocument/2006/relationships/slideLayout" Target="../slideLayouts/slideLayout149.xml" /><Relationship Id="rId2" Type="http://schemas.openxmlformats.org/officeDocument/2006/relationships/notesSlide" Target="../notesSlides/notesSlide34.xml" /></Relationships>
</file>

<file path=ppt/slides/_rels/slide111.xml.rels>&#65279;<?xml version="1.0" encoding="utf-8" standalone="yes"?><Relationships xmlns="http://schemas.openxmlformats.org/package/2006/relationships"><Relationship Id="rId1" Type="http://schemas.openxmlformats.org/officeDocument/2006/relationships/slideLayout" Target="../slideLayouts/slideLayout149.xml" /></Relationships>
</file>

<file path=ppt/slides/_rels/slide112.xml.rels>&#65279;<?xml version="1.0" encoding="utf-8" standalone="yes"?><Relationships xmlns="http://schemas.openxmlformats.org/package/2006/relationships"><Relationship Id="rId1" Type="http://schemas.openxmlformats.org/officeDocument/2006/relationships/slideLayout" Target="../slideLayouts/slideLayout149.xml" /></Relationships>
</file>

<file path=ppt/slides/_rels/slide113.xml.rels>&#65279;<?xml version="1.0" encoding="utf-8" standalone="yes"?><Relationships xmlns="http://schemas.openxmlformats.org/package/2006/relationships"><Relationship Id="rId1" Type="http://schemas.openxmlformats.org/officeDocument/2006/relationships/slideLayout" Target="../slideLayouts/slideLayout149.xml" /></Relationships>
</file>

<file path=ppt/slides/_rels/slide114.xml.rels>&#65279;<?xml version="1.0" encoding="utf-8" standalone="yes"?><Relationships xmlns="http://schemas.openxmlformats.org/package/2006/relationships"><Relationship Id="rId1" Type="http://schemas.openxmlformats.org/officeDocument/2006/relationships/slideLayout" Target="../slideLayouts/slideLayout149.xml" /></Relationships>
</file>

<file path=ppt/slides/_rels/slide115.xml.rels>&#65279;<?xml version="1.0" encoding="utf-8" standalone="yes"?><Relationships xmlns="http://schemas.openxmlformats.org/package/2006/relationships"><Relationship Id="rId1" Type="http://schemas.openxmlformats.org/officeDocument/2006/relationships/slideLayout" Target="../slideLayouts/slideLayout149.xml" /></Relationships>
</file>

<file path=ppt/slides/_rels/slide116.xml.rels>&#65279;<?xml version="1.0" encoding="utf-8" standalone="yes"?><Relationships xmlns="http://schemas.openxmlformats.org/package/2006/relationships"><Relationship Id="rId1" Type="http://schemas.openxmlformats.org/officeDocument/2006/relationships/slideLayout" Target="../slideLayouts/slideLayout149.xml" /></Relationships>
</file>

<file path=ppt/slides/_rels/slide117.xml.rels>&#65279;<?xml version="1.0" encoding="utf-8" standalone="yes"?><Relationships xmlns="http://schemas.openxmlformats.org/package/2006/relationships"><Relationship Id="rId1" Type="http://schemas.openxmlformats.org/officeDocument/2006/relationships/slideLayout" Target="../slideLayouts/slideLayout149.xml" /></Relationships>
</file>

<file path=ppt/slides/_rels/slide118.xml.rels>&#65279;<?xml version="1.0" encoding="utf-8" standalone="yes"?><Relationships xmlns="http://schemas.openxmlformats.org/package/2006/relationships"><Relationship Id="rId1" Type="http://schemas.openxmlformats.org/officeDocument/2006/relationships/slideLayout" Target="../slideLayouts/slideLayout149.xml" /></Relationships>
</file>

<file path=ppt/slides/_rels/slide119.xml.rels>&#65279;<?xml version="1.0" encoding="utf-8" standalone="yes"?><Relationships xmlns="http://schemas.openxmlformats.org/package/2006/relationships"><Relationship Id="rId1" Type="http://schemas.openxmlformats.org/officeDocument/2006/relationships/slideLayout" Target="../slideLayouts/slideLayout149.xml" /><Relationship Id="rId2" Type="http://schemas.openxmlformats.org/officeDocument/2006/relationships/notesSlide" Target="../notesSlides/notesSlide35.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41.xml" /></Relationships>
</file>

<file path=ppt/slides/_rels/slide120.xml.rels>&#65279;<?xml version="1.0" encoding="utf-8" standalone="yes"?><Relationships xmlns="http://schemas.openxmlformats.org/package/2006/relationships"><Relationship Id="rId1" Type="http://schemas.openxmlformats.org/officeDocument/2006/relationships/slideLayout" Target="../slideLayouts/slideLayout149.xml" /></Relationships>
</file>

<file path=ppt/slides/_rels/slide121.xml.rels>&#65279;<?xml version="1.0" encoding="utf-8" standalone="yes"?><Relationships xmlns="http://schemas.openxmlformats.org/package/2006/relationships"><Relationship Id="rId1" Type="http://schemas.openxmlformats.org/officeDocument/2006/relationships/slideLayout" Target="../slideLayouts/slideLayout149.xml" /></Relationships>
</file>

<file path=ppt/slides/_rels/slide122.xml.rels>&#65279;<?xml version="1.0" encoding="utf-8" standalone="yes"?><Relationships xmlns="http://schemas.openxmlformats.org/package/2006/relationships"><Relationship Id="rId1" Type="http://schemas.openxmlformats.org/officeDocument/2006/relationships/slideLayout" Target="../slideLayouts/slideLayout149.xml" /></Relationships>
</file>

<file path=ppt/slides/_rels/slide123.xml.rels>&#65279;<?xml version="1.0" encoding="utf-8" standalone="yes"?><Relationships xmlns="http://schemas.openxmlformats.org/package/2006/relationships"><Relationship Id="rId1" Type="http://schemas.openxmlformats.org/officeDocument/2006/relationships/slideLayout" Target="../slideLayouts/slideLayout149.xml" /></Relationships>
</file>

<file path=ppt/slides/_rels/slide124.xml.rels>&#65279;<?xml version="1.0" encoding="utf-8" standalone="yes"?><Relationships xmlns="http://schemas.openxmlformats.org/package/2006/relationships"><Relationship Id="rId1" Type="http://schemas.openxmlformats.org/officeDocument/2006/relationships/slideLayout" Target="../slideLayouts/slideLayout149.xml" /><Relationship Id="rId2" Type="http://schemas.openxmlformats.org/officeDocument/2006/relationships/image" Target="../media/image25.jpeg" /></Relationships>
</file>

<file path=ppt/slides/_rels/slide125.xml.rels>&#65279;<?xml version="1.0" encoding="utf-8" standalone="yes"?><Relationships xmlns="http://schemas.openxmlformats.org/package/2006/relationships"><Relationship Id="rId1" Type="http://schemas.openxmlformats.org/officeDocument/2006/relationships/slideLayout" Target="../slideLayouts/slideLayout149.xml" /></Relationships>
</file>

<file path=ppt/slides/_rels/slide126.xml.rels>&#65279;<?xml version="1.0" encoding="utf-8" standalone="yes"?><Relationships xmlns="http://schemas.openxmlformats.org/package/2006/relationships"><Relationship Id="rId1" Type="http://schemas.openxmlformats.org/officeDocument/2006/relationships/slideLayout" Target="../slideLayouts/slideLayout149.xml" /></Relationships>
</file>

<file path=ppt/slides/_rels/slide127.xml.rels>&#65279;<?xml version="1.0" encoding="utf-8" standalone="yes"?><Relationships xmlns="http://schemas.openxmlformats.org/package/2006/relationships"><Relationship Id="rId1" Type="http://schemas.openxmlformats.org/officeDocument/2006/relationships/slideLayout" Target="../slideLayouts/slideLayout149.xml" /></Relationships>
</file>

<file path=ppt/slides/_rels/slide128.xml.rels>&#65279;<?xml version="1.0" encoding="utf-8" standalone="yes"?><Relationships xmlns="http://schemas.openxmlformats.org/package/2006/relationships"><Relationship Id="rId1" Type="http://schemas.openxmlformats.org/officeDocument/2006/relationships/slideLayout" Target="../slideLayouts/slideLayout149.xml" /></Relationships>
</file>

<file path=ppt/slides/_rels/slide129.xml.rels>&#65279;<?xml version="1.0" encoding="utf-8" standalone="yes"?><Relationships xmlns="http://schemas.openxmlformats.org/package/2006/relationships"><Relationship Id="rId1" Type="http://schemas.openxmlformats.org/officeDocument/2006/relationships/slideLayout" Target="../slideLayouts/slideLayout149.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41.xml" /></Relationships>
</file>

<file path=ppt/slides/_rels/slide130.xml.rels>&#65279;<?xml version="1.0" encoding="utf-8" standalone="yes"?><Relationships xmlns="http://schemas.openxmlformats.org/package/2006/relationships"><Relationship Id="rId1" Type="http://schemas.openxmlformats.org/officeDocument/2006/relationships/slideLayout" Target="../slideLayouts/slideLayout149.xml" /></Relationships>
</file>

<file path=ppt/slides/_rels/slide131.xml.rels>&#65279;<?xml version="1.0" encoding="utf-8" standalone="yes"?><Relationships xmlns="http://schemas.openxmlformats.org/package/2006/relationships"><Relationship Id="rId1" Type="http://schemas.openxmlformats.org/officeDocument/2006/relationships/slideLayout" Target="../slideLayouts/slideLayout149.xml" /></Relationships>
</file>

<file path=ppt/slides/_rels/slide132.xml.rels>&#65279;<?xml version="1.0" encoding="utf-8" standalone="yes"?><Relationships xmlns="http://schemas.openxmlformats.org/package/2006/relationships"><Relationship Id="rId1" Type="http://schemas.openxmlformats.org/officeDocument/2006/relationships/slideLayout" Target="../slideLayouts/slideLayout149.xml" /></Relationships>
</file>

<file path=ppt/slides/_rels/slide133.xml.rels>&#65279;<?xml version="1.0" encoding="utf-8" standalone="yes"?><Relationships xmlns="http://schemas.openxmlformats.org/package/2006/relationships"><Relationship Id="rId1" Type="http://schemas.openxmlformats.org/officeDocument/2006/relationships/slideLayout" Target="../slideLayouts/slideLayout149.xml" /></Relationships>
</file>

<file path=ppt/slides/_rels/slide134.xml.rels>&#65279;<?xml version="1.0" encoding="utf-8" standalone="yes"?><Relationships xmlns="http://schemas.openxmlformats.org/package/2006/relationships"><Relationship Id="rId1" Type="http://schemas.openxmlformats.org/officeDocument/2006/relationships/slideLayout" Target="../slideLayouts/slideLayout149.xml" /></Relationships>
</file>

<file path=ppt/slides/_rels/slide135.xml.rels>&#65279;<?xml version="1.0" encoding="utf-8" standalone="yes"?><Relationships xmlns="http://schemas.openxmlformats.org/package/2006/relationships"><Relationship Id="rId1" Type="http://schemas.openxmlformats.org/officeDocument/2006/relationships/slideLayout" Target="../slideLayouts/slideLayout149.xml" /></Relationships>
</file>

<file path=ppt/slides/_rels/slide136.xml.rels>&#65279;<?xml version="1.0" encoding="utf-8" standalone="yes"?><Relationships xmlns="http://schemas.openxmlformats.org/package/2006/relationships"><Relationship Id="rId1" Type="http://schemas.openxmlformats.org/officeDocument/2006/relationships/slideLayout" Target="../slideLayouts/slideLayout149.xml" /></Relationships>
</file>

<file path=ppt/slides/_rels/slide137.xml.rels>&#65279;<?xml version="1.0" encoding="utf-8" standalone="yes"?><Relationships xmlns="http://schemas.openxmlformats.org/package/2006/relationships"><Relationship Id="rId1" Type="http://schemas.openxmlformats.org/officeDocument/2006/relationships/slideLayout" Target="../slideLayouts/slideLayout149.xml" /></Relationships>
</file>

<file path=ppt/slides/_rels/slide138.xml.rels>&#65279;<?xml version="1.0" encoding="utf-8" standalone="yes"?><Relationships xmlns="http://schemas.openxmlformats.org/package/2006/relationships"><Relationship Id="rId1" Type="http://schemas.openxmlformats.org/officeDocument/2006/relationships/slideLayout" Target="../slideLayouts/slideLayout149.xml" /></Relationships>
</file>

<file path=ppt/slides/_rels/slide139.xml.rels>&#65279;<?xml version="1.0" encoding="utf-8" standalone="yes"?><Relationships xmlns="http://schemas.openxmlformats.org/package/2006/relationships"><Relationship Id="rId1" Type="http://schemas.openxmlformats.org/officeDocument/2006/relationships/slideLayout" Target="../slideLayouts/slideLayout149.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7.xml" /></Relationships>
</file>

<file path=ppt/slides/_rels/slide140.xml.rels>&#65279;<?xml version="1.0" encoding="utf-8" standalone="yes"?><Relationships xmlns="http://schemas.openxmlformats.org/package/2006/relationships"><Relationship Id="rId1" Type="http://schemas.openxmlformats.org/officeDocument/2006/relationships/slideLayout" Target="../slideLayouts/slideLayout149.xml" /></Relationships>
</file>

<file path=ppt/slides/_rels/slide141.xml.rels>&#65279;<?xml version="1.0" encoding="utf-8" standalone="yes"?><Relationships xmlns="http://schemas.openxmlformats.org/package/2006/relationships"><Relationship Id="rId1" Type="http://schemas.openxmlformats.org/officeDocument/2006/relationships/slideLayout" Target="../slideLayouts/slideLayout149.xml" /></Relationships>
</file>

<file path=ppt/slides/_rels/slide142.xml.rels>&#65279;<?xml version="1.0" encoding="utf-8" standalone="yes"?><Relationships xmlns="http://schemas.openxmlformats.org/package/2006/relationships"><Relationship Id="rId1" Type="http://schemas.openxmlformats.org/officeDocument/2006/relationships/slideLayout" Target="../slideLayouts/slideLayout149.xml" /></Relationships>
</file>

<file path=ppt/slides/_rels/slide143.xml.rels>&#65279;<?xml version="1.0" encoding="utf-8" standalone="yes"?><Relationships xmlns="http://schemas.openxmlformats.org/package/2006/relationships"><Relationship Id="rId1" Type="http://schemas.openxmlformats.org/officeDocument/2006/relationships/slideLayout" Target="../slideLayouts/slideLayout149.xml" /></Relationships>
</file>

<file path=ppt/slides/_rels/slide144.xml.rels>&#65279;<?xml version="1.0" encoding="utf-8" standalone="yes"?><Relationships xmlns="http://schemas.openxmlformats.org/package/2006/relationships"><Relationship Id="rId1" Type="http://schemas.openxmlformats.org/officeDocument/2006/relationships/slideLayout" Target="../slideLayouts/slideLayout149.xml" /></Relationships>
</file>

<file path=ppt/slides/_rels/slide145.xml.rels>&#65279;<?xml version="1.0" encoding="utf-8" standalone="yes"?><Relationships xmlns="http://schemas.openxmlformats.org/package/2006/relationships"><Relationship Id="rId1" Type="http://schemas.openxmlformats.org/officeDocument/2006/relationships/slideLayout" Target="../slideLayouts/slideLayout149.xml" /></Relationships>
</file>

<file path=ppt/slides/_rels/slide146.xml.rels>&#65279;<?xml version="1.0" encoding="utf-8" standalone="yes"?><Relationships xmlns="http://schemas.openxmlformats.org/package/2006/relationships"><Relationship Id="rId1" Type="http://schemas.openxmlformats.org/officeDocument/2006/relationships/slideLayout" Target="../slideLayouts/slideLayout149.xml" /></Relationships>
</file>

<file path=ppt/slides/_rels/slide147.xml.rels>&#65279;<?xml version="1.0" encoding="utf-8" standalone="yes"?><Relationships xmlns="http://schemas.openxmlformats.org/package/2006/relationships"><Relationship Id="rId1" Type="http://schemas.openxmlformats.org/officeDocument/2006/relationships/slideLayout" Target="../slideLayouts/slideLayout149.xml" /></Relationships>
</file>

<file path=ppt/slides/_rels/slide148.xml.rels>&#65279;<?xml version="1.0" encoding="utf-8" standalone="yes"?><Relationships xmlns="http://schemas.openxmlformats.org/package/2006/relationships"><Relationship Id="rId1" Type="http://schemas.openxmlformats.org/officeDocument/2006/relationships/slideLayout" Target="../slideLayouts/slideLayout162.xml" /></Relationships>
</file>

<file path=ppt/slides/_rels/slide149.xml.rels>&#65279;<?xml version="1.0" encoding="utf-8" standalone="yes"?><Relationships xmlns="http://schemas.openxmlformats.org/package/2006/relationships"><Relationship Id="rId1" Type="http://schemas.openxmlformats.org/officeDocument/2006/relationships/slideLayout" Target="../slideLayouts/slideLayout164.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43.xml" /></Relationships>
</file>

<file path=ppt/slides/_rels/slide150.xml.rels>&#65279;<?xml version="1.0" encoding="utf-8" standalone="yes"?><Relationships xmlns="http://schemas.openxmlformats.org/package/2006/relationships"><Relationship Id="rId1" Type="http://schemas.openxmlformats.org/officeDocument/2006/relationships/slideLayout" Target="../slideLayouts/slideLayout164.xml" /></Relationships>
</file>

<file path=ppt/slides/_rels/slide151.xml.rels>&#65279;<?xml version="1.0" encoding="utf-8" standalone="yes"?><Relationships xmlns="http://schemas.openxmlformats.org/package/2006/relationships"><Relationship Id="rId1" Type="http://schemas.openxmlformats.org/officeDocument/2006/relationships/slideLayout" Target="../slideLayouts/slideLayout164.xml" /></Relationships>
</file>

<file path=ppt/slides/_rels/slide152.xml.rels>&#65279;<?xml version="1.0" encoding="utf-8" standalone="yes"?><Relationships xmlns="http://schemas.openxmlformats.org/package/2006/relationships"><Relationship Id="rId1" Type="http://schemas.openxmlformats.org/officeDocument/2006/relationships/slideLayout" Target="../slideLayouts/slideLayout164.xml" /></Relationships>
</file>

<file path=ppt/slides/_rels/slide153.xml.rels>&#65279;<?xml version="1.0" encoding="utf-8" standalone="yes"?><Relationships xmlns="http://schemas.openxmlformats.org/package/2006/relationships"><Relationship Id="rId1" Type="http://schemas.openxmlformats.org/officeDocument/2006/relationships/slideLayout" Target="../slideLayouts/slideLayout164.xml" /></Relationships>
</file>

<file path=ppt/slides/_rels/slide154.xml.rels>&#65279;<?xml version="1.0" encoding="utf-8" standalone="yes"?><Relationships xmlns="http://schemas.openxmlformats.org/package/2006/relationships"><Relationship Id="rId1" Type="http://schemas.openxmlformats.org/officeDocument/2006/relationships/slideLayout" Target="../slideLayouts/slideLayout164.xml" /></Relationships>
</file>

<file path=ppt/slides/_rels/slide155.xml.rels>&#65279;<?xml version="1.0" encoding="utf-8" standalone="yes"?><Relationships xmlns="http://schemas.openxmlformats.org/package/2006/relationships"><Relationship Id="rId1" Type="http://schemas.openxmlformats.org/officeDocument/2006/relationships/slideLayout" Target="../slideLayouts/slideLayout164.xml" /></Relationships>
</file>

<file path=ppt/slides/_rels/slide156.xml.rels>&#65279;<?xml version="1.0" encoding="utf-8" standalone="yes"?><Relationships xmlns="http://schemas.openxmlformats.org/package/2006/relationships"><Relationship Id="rId1" Type="http://schemas.openxmlformats.org/officeDocument/2006/relationships/slideLayout" Target="../slideLayouts/slideLayout164.xml" /></Relationships>
</file>

<file path=ppt/slides/_rels/slide157.xml.rels>&#65279;<?xml version="1.0" encoding="utf-8" standalone="yes"?><Relationships xmlns="http://schemas.openxmlformats.org/package/2006/relationships"><Relationship Id="rId1" Type="http://schemas.openxmlformats.org/officeDocument/2006/relationships/slideLayout" Target="../slideLayouts/slideLayout164.xml" /></Relationships>
</file>

<file path=ppt/slides/_rels/slide158.xml.rels>&#65279;<?xml version="1.0" encoding="utf-8" standalone="yes"?><Relationships xmlns="http://schemas.openxmlformats.org/package/2006/relationships"><Relationship Id="rId1" Type="http://schemas.openxmlformats.org/officeDocument/2006/relationships/slideLayout" Target="../slideLayouts/slideLayout164.xml" /></Relationships>
</file>

<file path=ppt/slides/_rels/slide159.xml.rels>&#65279;<?xml version="1.0" encoding="utf-8" standalone="yes"?><Relationships xmlns="http://schemas.openxmlformats.org/package/2006/relationships"><Relationship Id="rId1" Type="http://schemas.openxmlformats.org/officeDocument/2006/relationships/slideLayout" Target="../slideLayouts/slideLayout164.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43.xml" /></Relationships>
</file>

<file path=ppt/slides/_rels/slide160.xml.rels>&#65279;<?xml version="1.0" encoding="utf-8" standalone="yes"?><Relationships xmlns="http://schemas.openxmlformats.org/package/2006/relationships"><Relationship Id="rId1" Type="http://schemas.openxmlformats.org/officeDocument/2006/relationships/slideLayout" Target="../slideLayouts/slideLayout164.xml" /></Relationships>
</file>

<file path=ppt/slides/_rels/slide161.xml.rels>&#65279;<?xml version="1.0" encoding="utf-8" standalone="yes"?><Relationships xmlns="http://schemas.openxmlformats.org/package/2006/relationships"><Relationship Id="rId1" Type="http://schemas.openxmlformats.org/officeDocument/2006/relationships/slideLayout" Target="../slideLayouts/slideLayout164.xml" /></Relationships>
</file>

<file path=ppt/slides/_rels/slide162.xml.rels>&#65279;<?xml version="1.0" encoding="utf-8" standalone="yes"?><Relationships xmlns="http://schemas.openxmlformats.org/package/2006/relationships"><Relationship Id="rId1" Type="http://schemas.openxmlformats.org/officeDocument/2006/relationships/slideLayout" Target="../slideLayouts/slideLayout164.xml" /></Relationships>
</file>

<file path=ppt/slides/_rels/slide163.xml.rels>&#65279;<?xml version="1.0" encoding="utf-8" standalone="yes"?><Relationships xmlns="http://schemas.openxmlformats.org/package/2006/relationships"><Relationship Id="rId1" Type="http://schemas.openxmlformats.org/officeDocument/2006/relationships/slideLayout" Target="../slideLayouts/slideLayout164.xml" /></Relationships>
</file>

<file path=ppt/slides/_rels/slide164.xml.rels>&#65279;<?xml version="1.0" encoding="utf-8" standalone="yes"?><Relationships xmlns="http://schemas.openxmlformats.org/package/2006/relationships"><Relationship Id="rId1" Type="http://schemas.openxmlformats.org/officeDocument/2006/relationships/slideLayout" Target="../slideLayouts/slideLayout164.xml" /><Relationship Id="rId2" Type="http://schemas.openxmlformats.org/officeDocument/2006/relationships/image" Target="../media/image26.jpeg" /></Relationships>
</file>

<file path=ppt/slides/_rels/slide165.xml.rels>&#65279;<?xml version="1.0" encoding="utf-8" standalone="yes"?><Relationships xmlns="http://schemas.openxmlformats.org/package/2006/relationships"><Relationship Id="rId1" Type="http://schemas.openxmlformats.org/officeDocument/2006/relationships/slideLayout" Target="../slideLayouts/slideLayout164.xml" /></Relationships>
</file>

<file path=ppt/slides/_rels/slide166.xml.rels>&#65279;<?xml version="1.0" encoding="utf-8" standalone="yes"?><Relationships xmlns="http://schemas.openxmlformats.org/package/2006/relationships"><Relationship Id="rId1" Type="http://schemas.openxmlformats.org/officeDocument/2006/relationships/slideLayout" Target="../slideLayouts/slideLayout164.xml" /></Relationships>
</file>

<file path=ppt/slides/_rels/slide167.xml.rels>&#65279;<?xml version="1.0" encoding="utf-8" standalone="yes"?><Relationships xmlns="http://schemas.openxmlformats.org/package/2006/relationships"><Relationship Id="rId1" Type="http://schemas.openxmlformats.org/officeDocument/2006/relationships/slideLayout" Target="../slideLayouts/slideLayout164.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43.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43.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43.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2.xml" /><Relationship Id="rId2" Type="http://schemas.openxmlformats.org/officeDocument/2006/relationships/notesSlide" Target="../notesSlides/notesSlide2.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43.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43.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56.xml" /><Relationship Id="rId2" Type="http://schemas.openxmlformats.org/officeDocument/2006/relationships/notesSlide" Target="../notesSlides/notesSlide8.xml" /><Relationship Id="rId3" Type="http://schemas.openxmlformats.org/officeDocument/2006/relationships/image" Target="../media/image17.jpe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60.xml" /><Relationship Id="rId2" Type="http://schemas.openxmlformats.org/officeDocument/2006/relationships/notesSlide" Target="../notesSlides/notesSlide9.xml" /><Relationship Id="rId3" Type="http://schemas.openxmlformats.org/officeDocument/2006/relationships/hyperlink" Target="https://www.lessonsatstartup.com/2020/03/08/entrepreneurship-development-programme-edp/" TargetMode="Externa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63.xml" /><Relationship Id="rId2" Type="http://schemas.openxmlformats.org/officeDocument/2006/relationships/notesSlide" Target="../notesSlides/notesSlide10.xml" /><Relationship Id="rId3" Type="http://schemas.openxmlformats.org/officeDocument/2006/relationships/image" Target="../media/image18.jpe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57.xml" /><Relationship Id="rId2" Type="http://schemas.openxmlformats.org/officeDocument/2006/relationships/notesSlide" Target="../notesSlides/notesSlide11.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63.xml" /><Relationship Id="rId2" Type="http://schemas.openxmlformats.org/officeDocument/2006/relationships/notesSlide" Target="../notesSlides/notesSlide12.xml" /><Relationship Id="rId3" Type="http://schemas.openxmlformats.org/officeDocument/2006/relationships/image" Target="../media/image19.jpe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58.xml" /><Relationship Id="rId2" Type="http://schemas.openxmlformats.org/officeDocument/2006/relationships/notesSlide" Target="../notesSlides/notesSlide13.xml" /><Relationship Id="rId3" Type="http://schemas.openxmlformats.org/officeDocument/2006/relationships/image" Target="../media/image20.jpe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59.xml" /><Relationship Id="rId2" Type="http://schemas.openxmlformats.org/officeDocument/2006/relationships/notesSlide" Target="../notesSlides/notesSlide14.xml" /><Relationship Id="rId3" Type="http://schemas.openxmlformats.org/officeDocument/2006/relationships/image" Target="../media/image21.jpeg"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61.xml" /><Relationship Id="rId2" Type="http://schemas.openxmlformats.org/officeDocument/2006/relationships/notesSlide" Target="../notesSlides/notesSlide15.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1.xml" /><Relationship Id="rId2" Type="http://schemas.openxmlformats.org/officeDocument/2006/relationships/notesSlide" Target="../notesSlides/notesSlide3.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63.xml" /><Relationship Id="rId2" Type="http://schemas.openxmlformats.org/officeDocument/2006/relationships/notesSlide" Target="../notesSlides/notesSlide16.xml" /><Relationship Id="rId3" Type="http://schemas.openxmlformats.org/officeDocument/2006/relationships/image" Target="../media/image18.jpe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72.xml" /><Relationship Id="rId2" Type="http://schemas.openxmlformats.org/officeDocument/2006/relationships/notesSlide" Target="../notesSlides/notesSlide17.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76.xml" /><Relationship Id="rId2" Type="http://schemas.openxmlformats.org/officeDocument/2006/relationships/notesSlide" Target="../notesSlides/notesSlide18.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76.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79.xml" /><Relationship Id="rId2" Type="http://schemas.openxmlformats.org/officeDocument/2006/relationships/notesSlide" Target="../notesSlides/notesSlide19.xml" /><Relationship Id="rId3" Type="http://schemas.openxmlformats.org/officeDocument/2006/relationships/image" Target="../media/image22.jpeg"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73.xml" /><Relationship Id="rId2" Type="http://schemas.openxmlformats.org/officeDocument/2006/relationships/notesSlide" Target="../notesSlides/notesSlide20.x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74.xml" /><Relationship Id="rId2" Type="http://schemas.openxmlformats.org/officeDocument/2006/relationships/notesSlide" Target="../notesSlides/notesSlide21.xm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75.xml" /><Relationship Id="rId2" Type="http://schemas.openxmlformats.org/officeDocument/2006/relationships/notesSlide" Target="../notesSlides/notesSlide22.xml"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76.xml" /><Relationship Id="rId2" Type="http://schemas.openxmlformats.org/officeDocument/2006/relationships/notesSlide" Target="../notesSlides/notesSlide23.xml"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77.xml" /><Relationship Id="rId2" Type="http://schemas.openxmlformats.org/officeDocument/2006/relationships/notesSlide" Target="../notesSlides/notesSlide24.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9.xml" /><Relationship Id="rId2" Type="http://schemas.openxmlformats.org/officeDocument/2006/relationships/notesSlide" Target="../notesSlides/notesSlide4.xml"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77.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91.xml" /><Relationship Id="rId2" Type="http://schemas.openxmlformats.org/officeDocument/2006/relationships/image" Target="../media/image23.jpeg"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92.xm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92.xml"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92.xml"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92.xml"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92.xml"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92.xml"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92.xml"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92.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notesSlide" Target="../notesSlides/notesSlide5.xml"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92.xml"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92.xml"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92.xml"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92.xml"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92.xml"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92.xml" /></Relationships>
</file>

<file path=ppt/slides/_rels/slide56.xml.rels>&#65279;<?xml version="1.0" encoding="utf-8" standalone="yes"?><Relationships xmlns="http://schemas.openxmlformats.org/package/2006/relationships"><Relationship Id="rId1" Type="http://schemas.openxmlformats.org/officeDocument/2006/relationships/slideLayout" Target="../slideLayouts/slideLayout92.xml" /></Relationships>
</file>

<file path=ppt/slides/_rels/slide57.xml.rels>&#65279;<?xml version="1.0" encoding="utf-8" standalone="yes"?><Relationships xmlns="http://schemas.openxmlformats.org/package/2006/relationships"><Relationship Id="rId1" Type="http://schemas.openxmlformats.org/officeDocument/2006/relationships/slideLayout" Target="../slideLayouts/slideLayout92.xml" /></Relationships>
</file>

<file path=ppt/slides/_rels/slide58.xml.rels>&#65279;<?xml version="1.0" encoding="utf-8" standalone="yes"?><Relationships xmlns="http://schemas.openxmlformats.org/package/2006/relationships"><Relationship Id="rId1" Type="http://schemas.openxmlformats.org/officeDocument/2006/relationships/slideLayout" Target="../slideLayouts/slideLayout114.xml" /></Relationships>
</file>

<file path=ppt/slides/_rels/slide59.xml.rels>&#65279;<?xml version="1.0" encoding="utf-8" standalone="yes"?><Relationships xmlns="http://schemas.openxmlformats.org/package/2006/relationships"><Relationship Id="rId1" Type="http://schemas.openxmlformats.org/officeDocument/2006/relationships/slideLayout" Target="../slideLayouts/slideLayout115.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1.xml" /><Relationship Id="rId2" Type="http://schemas.openxmlformats.org/officeDocument/2006/relationships/notesSlide" Target="../notesSlides/notesSlide6.xml" /></Relationships>
</file>

<file path=ppt/slides/_rels/slide60.xml.rels>&#65279;<?xml version="1.0" encoding="utf-8" standalone="yes"?><Relationships xmlns="http://schemas.openxmlformats.org/package/2006/relationships"><Relationship Id="rId1" Type="http://schemas.openxmlformats.org/officeDocument/2006/relationships/slideLayout" Target="../slideLayouts/slideLayout116.xml" /></Relationships>
</file>

<file path=ppt/slides/_rels/slide61.xml.rels>&#65279;<?xml version="1.0" encoding="utf-8" standalone="yes"?><Relationships xmlns="http://schemas.openxmlformats.org/package/2006/relationships"><Relationship Id="rId1" Type="http://schemas.openxmlformats.org/officeDocument/2006/relationships/slideLayout" Target="../slideLayouts/slideLayout119.xml" /></Relationships>
</file>

<file path=ppt/slides/_rels/slide62.xml.rels>&#65279;<?xml version="1.0" encoding="utf-8" standalone="yes"?><Relationships xmlns="http://schemas.openxmlformats.org/package/2006/relationships"><Relationship Id="rId1" Type="http://schemas.openxmlformats.org/officeDocument/2006/relationships/slideLayout" Target="../slideLayouts/slideLayout121.xml" /><Relationship Id="rId2" Type="http://schemas.openxmlformats.org/officeDocument/2006/relationships/notesSlide" Target="../notesSlides/notesSlide25.xml" /></Relationships>
</file>

<file path=ppt/slides/_rels/slide63.xml.rels>&#65279;<?xml version="1.0" encoding="utf-8" standalone="yes"?><Relationships xmlns="http://schemas.openxmlformats.org/package/2006/relationships"><Relationship Id="rId1" Type="http://schemas.openxmlformats.org/officeDocument/2006/relationships/slideLayout" Target="../slideLayouts/slideLayout121.xml" /></Relationships>
</file>

<file path=ppt/slides/_rels/slide64.xml.rels>&#65279;<?xml version="1.0" encoding="utf-8" standalone="yes"?><Relationships xmlns="http://schemas.openxmlformats.org/package/2006/relationships"><Relationship Id="rId1" Type="http://schemas.openxmlformats.org/officeDocument/2006/relationships/slideLayout" Target="../slideLayouts/slideLayout121.xml" /></Relationships>
</file>

<file path=ppt/slides/_rels/slide65.xml.rels>&#65279;<?xml version="1.0" encoding="utf-8" standalone="yes"?><Relationships xmlns="http://schemas.openxmlformats.org/package/2006/relationships"><Relationship Id="rId1" Type="http://schemas.openxmlformats.org/officeDocument/2006/relationships/slideLayout" Target="../slideLayouts/slideLayout121.xml" /></Relationships>
</file>

<file path=ppt/slides/_rels/slide66.xml.rels>&#65279;<?xml version="1.0" encoding="utf-8" standalone="yes"?><Relationships xmlns="http://schemas.openxmlformats.org/package/2006/relationships"><Relationship Id="rId1" Type="http://schemas.openxmlformats.org/officeDocument/2006/relationships/slideLayout" Target="../slideLayouts/slideLayout121.xml" /></Relationships>
</file>

<file path=ppt/slides/_rels/slide67.xml.rels>&#65279;<?xml version="1.0" encoding="utf-8" standalone="yes"?><Relationships xmlns="http://schemas.openxmlformats.org/package/2006/relationships"><Relationship Id="rId1" Type="http://schemas.openxmlformats.org/officeDocument/2006/relationships/slideLayout" Target="../slideLayouts/slideLayout121.xml" /></Relationships>
</file>

<file path=ppt/slides/_rels/slide68.xml.rels>&#65279;<?xml version="1.0" encoding="utf-8" standalone="yes"?><Relationships xmlns="http://schemas.openxmlformats.org/package/2006/relationships"><Relationship Id="rId1" Type="http://schemas.openxmlformats.org/officeDocument/2006/relationships/slideLayout" Target="../slideLayouts/slideLayout121.xml" /></Relationships>
</file>

<file path=ppt/slides/_rels/slide69.xml.rels>&#65279;<?xml version="1.0" encoding="utf-8" standalone="yes"?><Relationships xmlns="http://schemas.openxmlformats.org/package/2006/relationships"><Relationship Id="rId1" Type="http://schemas.openxmlformats.org/officeDocument/2006/relationships/slideLayout" Target="../slideLayouts/slideLayout121.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1.xml" /></Relationships>
</file>

<file path=ppt/slides/_rels/slide70.xml.rels>&#65279;<?xml version="1.0" encoding="utf-8" standalone="yes"?><Relationships xmlns="http://schemas.openxmlformats.org/package/2006/relationships"><Relationship Id="rId1" Type="http://schemas.openxmlformats.org/officeDocument/2006/relationships/slideLayout" Target="../slideLayouts/slideLayout121.xml" /></Relationships>
</file>

<file path=ppt/slides/_rels/slide71.xml.rels>&#65279;<?xml version="1.0" encoding="utf-8" standalone="yes"?><Relationships xmlns="http://schemas.openxmlformats.org/package/2006/relationships"><Relationship Id="rId1" Type="http://schemas.openxmlformats.org/officeDocument/2006/relationships/slideLayout" Target="../slideLayouts/slideLayout131.xml" /><Relationship Id="rId2" Type="http://schemas.openxmlformats.org/officeDocument/2006/relationships/notesSlide" Target="../notesSlides/notesSlide26.xml" /></Relationships>
</file>

<file path=ppt/slides/_rels/slide72.xml.rels>&#65279;<?xml version="1.0" encoding="utf-8" standalone="yes"?><Relationships xmlns="http://schemas.openxmlformats.org/package/2006/relationships"><Relationship Id="rId1" Type="http://schemas.openxmlformats.org/officeDocument/2006/relationships/slideLayout" Target="../slideLayouts/slideLayout134.xml" /><Relationship Id="rId2" Type="http://schemas.openxmlformats.org/officeDocument/2006/relationships/notesSlide" Target="../notesSlides/notesSlide27.xml" /><Relationship Id="rId3" Type="http://schemas.openxmlformats.org/officeDocument/2006/relationships/image" Target="../media/image24.jpeg" /></Relationships>
</file>

<file path=ppt/slides/_rels/slide73.xml.rels>&#65279;<?xml version="1.0" encoding="utf-8" standalone="yes"?><Relationships xmlns="http://schemas.openxmlformats.org/package/2006/relationships"><Relationship Id="rId1" Type="http://schemas.openxmlformats.org/officeDocument/2006/relationships/slideLayout" Target="../slideLayouts/slideLayout132.xml" /><Relationship Id="rId2" Type="http://schemas.openxmlformats.org/officeDocument/2006/relationships/notesSlide" Target="../notesSlides/notesSlide28.xml" /></Relationships>
</file>

<file path=ppt/slides/_rels/slide74.xml.rels>&#65279;<?xml version="1.0" encoding="utf-8" standalone="yes"?><Relationships xmlns="http://schemas.openxmlformats.org/package/2006/relationships"><Relationship Id="rId1" Type="http://schemas.openxmlformats.org/officeDocument/2006/relationships/slideLayout" Target="../slideLayouts/slideLayout132.xml" /></Relationships>
</file>

<file path=ppt/slides/_rels/slide75.xml.rels>&#65279;<?xml version="1.0" encoding="utf-8" standalone="yes"?><Relationships xmlns="http://schemas.openxmlformats.org/package/2006/relationships"><Relationship Id="rId1" Type="http://schemas.openxmlformats.org/officeDocument/2006/relationships/slideLayout" Target="../slideLayouts/slideLayout133.xml" /><Relationship Id="rId2" Type="http://schemas.openxmlformats.org/officeDocument/2006/relationships/notesSlide" Target="../notesSlides/notesSlide29.xml" /></Relationships>
</file>

<file path=ppt/slides/_rels/slide76.xml.rels>&#65279;<?xml version="1.0" encoding="utf-8" standalone="yes"?><Relationships xmlns="http://schemas.openxmlformats.org/package/2006/relationships"><Relationship Id="rId1" Type="http://schemas.openxmlformats.org/officeDocument/2006/relationships/slideLayout" Target="../slideLayouts/slideLayout133.xml" /></Relationships>
</file>

<file path=ppt/slides/_rels/slide77.xml.rels>&#65279;<?xml version="1.0" encoding="utf-8" standalone="yes"?><Relationships xmlns="http://schemas.openxmlformats.org/package/2006/relationships"><Relationship Id="rId1" Type="http://schemas.openxmlformats.org/officeDocument/2006/relationships/slideLayout" Target="../slideLayouts/slideLayout133.xml" /></Relationships>
</file>

<file path=ppt/slides/_rels/slide78.xml.rels>&#65279;<?xml version="1.0" encoding="utf-8" standalone="yes"?><Relationships xmlns="http://schemas.openxmlformats.org/package/2006/relationships"><Relationship Id="rId1" Type="http://schemas.openxmlformats.org/officeDocument/2006/relationships/slideLayout" Target="../slideLayouts/slideLayout133.xml" /></Relationships>
</file>

<file path=ppt/slides/_rels/slide79.xml.rels>&#65279;<?xml version="1.0" encoding="utf-8" standalone="yes"?><Relationships xmlns="http://schemas.openxmlformats.org/package/2006/relationships"><Relationship Id="rId1" Type="http://schemas.openxmlformats.org/officeDocument/2006/relationships/slideLayout" Target="../slideLayouts/slideLayout133.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1.xml" /></Relationships>
</file>

<file path=ppt/slides/_rels/slide80.xml.rels>&#65279;<?xml version="1.0" encoding="utf-8" standalone="yes"?><Relationships xmlns="http://schemas.openxmlformats.org/package/2006/relationships"><Relationship Id="rId1" Type="http://schemas.openxmlformats.org/officeDocument/2006/relationships/slideLayout" Target="../slideLayouts/slideLayout133.xml" /></Relationships>
</file>

<file path=ppt/slides/_rels/slide81.xml.rels>&#65279;<?xml version="1.0" encoding="utf-8" standalone="yes"?><Relationships xmlns="http://schemas.openxmlformats.org/package/2006/relationships"><Relationship Id="rId1" Type="http://schemas.openxmlformats.org/officeDocument/2006/relationships/slideLayout" Target="../slideLayouts/slideLayout133.xml" /></Relationships>
</file>

<file path=ppt/slides/_rels/slide82.xml.rels>&#65279;<?xml version="1.0" encoding="utf-8" standalone="yes"?><Relationships xmlns="http://schemas.openxmlformats.org/package/2006/relationships"><Relationship Id="rId1" Type="http://schemas.openxmlformats.org/officeDocument/2006/relationships/slideLayout" Target="../slideLayouts/slideLayout133.xml" /></Relationships>
</file>

<file path=ppt/slides/_rels/slide83.xml.rels>&#65279;<?xml version="1.0" encoding="utf-8" standalone="yes"?><Relationships xmlns="http://schemas.openxmlformats.org/package/2006/relationships"><Relationship Id="rId1" Type="http://schemas.openxmlformats.org/officeDocument/2006/relationships/slideLayout" Target="../slideLayouts/slideLayout133.xml" /></Relationships>
</file>

<file path=ppt/slides/_rels/slide84.xml.rels>&#65279;<?xml version="1.0" encoding="utf-8" standalone="yes"?><Relationships xmlns="http://schemas.openxmlformats.org/package/2006/relationships"><Relationship Id="rId1" Type="http://schemas.openxmlformats.org/officeDocument/2006/relationships/slideLayout" Target="../slideLayouts/slideLayout133.xml" /></Relationships>
</file>

<file path=ppt/slides/_rels/slide85.xml.rels>&#65279;<?xml version="1.0" encoding="utf-8" standalone="yes"?><Relationships xmlns="http://schemas.openxmlformats.org/package/2006/relationships"><Relationship Id="rId1" Type="http://schemas.openxmlformats.org/officeDocument/2006/relationships/slideLayout" Target="../slideLayouts/slideLayout133.xml" /></Relationships>
</file>

<file path=ppt/slides/_rels/slide86.xml.rels>&#65279;<?xml version="1.0" encoding="utf-8" standalone="yes"?><Relationships xmlns="http://schemas.openxmlformats.org/package/2006/relationships"><Relationship Id="rId1" Type="http://schemas.openxmlformats.org/officeDocument/2006/relationships/slideLayout" Target="../slideLayouts/slideLayout133.xml" /></Relationships>
</file>

<file path=ppt/slides/_rels/slide87.xml.rels>&#65279;<?xml version="1.0" encoding="utf-8" standalone="yes"?><Relationships xmlns="http://schemas.openxmlformats.org/package/2006/relationships"><Relationship Id="rId1" Type="http://schemas.openxmlformats.org/officeDocument/2006/relationships/slideLayout" Target="../slideLayouts/slideLayout133.xml" /></Relationships>
</file>

<file path=ppt/slides/_rels/slide88.xml.rels>&#65279;<?xml version="1.0" encoding="utf-8" standalone="yes"?><Relationships xmlns="http://schemas.openxmlformats.org/package/2006/relationships"><Relationship Id="rId1" Type="http://schemas.openxmlformats.org/officeDocument/2006/relationships/slideLayout" Target="../slideLayouts/slideLayout133.xml" /></Relationships>
</file>

<file path=ppt/slides/_rels/slide89.xml.rels>&#65279;<?xml version="1.0" encoding="utf-8" standalone="yes"?><Relationships xmlns="http://schemas.openxmlformats.org/package/2006/relationships"><Relationship Id="rId1" Type="http://schemas.openxmlformats.org/officeDocument/2006/relationships/slideLayout" Target="../slideLayouts/slideLayout133.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36.xml" /></Relationships>
</file>

<file path=ppt/slides/_rels/slide90.xml.rels>&#65279;<?xml version="1.0" encoding="utf-8" standalone="yes"?><Relationships xmlns="http://schemas.openxmlformats.org/package/2006/relationships"><Relationship Id="rId1" Type="http://schemas.openxmlformats.org/officeDocument/2006/relationships/slideLayout" Target="../slideLayouts/slideLayout133.xml" /></Relationships>
</file>

<file path=ppt/slides/_rels/slide91.xml.rels>&#65279;<?xml version="1.0" encoding="utf-8" standalone="yes"?><Relationships xmlns="http://schemas.openxmlformats.org/package/2006/relationships"><Relationship Id="rId1" Type="http://schemas.openxmlformats.org/officeDocument/2006/relationships/slideLayout" Target="../slideLayouts/slideLayout133.xml" /></Relationships>
</file>

<file path=ppt/slides/_rels/slide92.xml.rels>&#65279;<?xml version="1.0" encoding="utf-8" standalone="yes"?><Relationships xmlns="http://schemas.openxmlformats.org/package/2006/relationships"><Relationship Id="rId1" Type="http://schemas.openxmlformats.org/officeDocument/2006/relationships/slideLayout" Target="../slideLayouts/slideLayout135.xml" /><Relationship Id="rId2" Type="http://schemas.openxmlformats.org/officeDocument/2006/relationships/notesSlide" Target="../notesSlides/notesSlide30.xml" /></Relationships>
</file>

<file path=ppt/slides/_rels/slide93.xml.rels>&#65279;<?xml version="1.0" encoding="utf-8" standalone="yes"?><Relationships xmlns="http://schemas.openxmlformats.org/package/2006/relationships"><Relationship Id="rId1" Type="http://schemas.openxmlformats.org/officeDocument/2006/relationships/slideLayout" Target="../slideLayouts/slideLayout139.xml" /><Relationship Id="rId2" Type="http://schemas.openxmlformats.org/officeDocument/2006/relationships/hyperlink" Target="http://www.free-powerpoint-templates-design.com/free-powerpoint-templates-design" TargetMode="External" /></Relationships>
</file>

<file path=ppt/slides/_rels/slide94.xml.rels>&#65279;<?xml version="1.0" encoding="utf-8" standalone="yes"?><Relationships xmlns="http://schemas.openxmlformats.org/package/2006/relationships"><Relationship Id="rId1" Type="http://schemas.openxmlformats.org/officeDocument/2006/relationships/slideLayout" Target="../slideLayouts/slideLayout140.xml" /><Relationship Id="rId2" Type="http://schemas.openxmlformats.org/officeDocument/2006/relationships/notesSlide" Target="../notesSlides/notesSlide31.xml" /></Relationships>
</file>

<file path=ppt/slides/_rels/slide95.xml.rels>&#65279;<?xml version="1.0" encoding="utf-8" standalone="yes"?><Relationships xmlns="http://schemas.openxmlformats.org/package/2006/relationships"><Relationship Id="rId1" Type="http://schemas.openxmlformats.org/officeDocument/2006/relationships/slideLayout" Target="../slideLayouts/slideLayout141.xml" /></Relationships>
</file>

<file path=ppt/slides/_rels/slide96.xml.rels>&#65279;<?xml version="1.0" encoding="utf-8" standalone="yes"?><Relationships xmlns="http://schemas.openxmlformats.org/package/2006/relationships"><Relationship Id="rId1" Type="http://schemas.openxmlformats.org/officeDocument/2006/relationships/slideLayout" Target="../slideLayouts/slideLayout141.xml" /></Relationships>
</file>

<file path=ppt/slides/_rels/slide97.xml.rels>&#65279;<?xml version="1.0" encoding="utf-8" standalone="yes"?><Relationships xmlns="http://schemas.openxmlformats.org/package/2006/relationships"><Relationship Id="rId1" Type="http://schemas.openxmlformats.org/officeDocument/2006/relationships/slideLayout" Target="../slideLayouts/slideLayout141.xml" /></Relationships>
</file>

<file path=ppt/slides/_rels/slide98.xml.rels>&#65279;<?xml version="1.0" encoding="utf-8" standalone="yes"?><Relationships xmlns="http://schemas.openxmlformats.org/package/2006/relationships"><Relationship Id="rId1" Type="http://schemas.openxmlformats.org/officeDocument/2006/relationships/slideLayout" Target="../slideLayouts/slideLayout141.xml" /></Relationships>
</file>

<file path=ppt/slides/_rels/slide99.xml.rels>&#65279;<?xml version="1.0" encoding="utf-8" standalone="yes"?><Relationships xmlns="http://schemas.openxmlformats.org/package/2006/relationships"><Relationship Id="rId1" Type="http://schemas.openxmlformats.org/officeDocument/2006/relationships/slideLayout" Target="../slideLayouts/slideLayout141.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69"/>
        <p:cNvGrpSpPr/>
        <p:nvPr/>
      </p:nvGrpSpPr>
      <p:grpSpPr>
        <a:xfrm>
          <a:off x="0" y="0"/>
          <a:ext cx="0" cy="0"/>
        </a:xfrm>
      </p:grpSpPr>
      <p:sp>
        <p:nvSpPr>
          <p:cNvPr id="70" name="Google Shape;70;p13"/>
          <p:cNvSpPr txBox="1">
            <a:spLocks noGrp="1"/>
          </p:cNvSpPr>
          <p:nvPr>
            <p:ph type="ctrTitle"/>
          </p:nvPr>
        </p:nvSpPr>
        <p:spPr>
          <a:xfrm>
            <a:off x="928662" y="785800"/>
            <a:ext cx="6865800" cy="1285884"/>
          </a:xfrm>
          <a:prstGeom prst="rect">
            <a:avLst/>
          </a:prstGeom>
        </p:spPr>
        <p:txBody>
          <a:bodyPr spcFirstLastPara="1" wrap="square" lIns="91425" tIns="91425" rIns="91425" bIns="91425" anchor="b" anchorCtr="0">
            <a:noAutofit/>
          </a:bodyPr>
          <a:lstStyle/>
          <a:p>
            <a:pPr marL="0" marR="0" lvl="0" indent="0" algn="l" defTabSz="914400" fontAlgn="auto">
              <a:lnSpc>
                <a:spcPct val="100000"/>
              </a:lnSpc>
              <a:spcBef>
                <a:spcPct val="0"/>
              </a:spcBef>
              <a:spcAft>
                <a:spcPct val="0"/>
              </a:spcAft>
              <a:buSzPts val="3600"/>
              <a:buNone/>
              <a:defRPr kumimoji="0" sz="3600" b="1" i="0" u="none" strike="noStrike" cap="none" spc="0" normalizeH="0" baseline="0" noProof="0">
                <a:ln w="9525" cap="flat" cmpd="sng" algn="ctr">
                  <a:noFill/>
                  <a:prstDash val="solid"/>
                  <a:round/>
                  <a:headEnd type="none" w="med" len="med"/>
                  <a:tailEnd type="none" w="med" len="med"/>
                </a:ln>
                <a:solidFill>
                  <a:srgbClr val="FFFFFF"/>
                </a:solidFill>
                <a:uLnTx/>
                <a:uFillTx/>
                <a:latin typeface="Montserrat"/>
                <a:ea typeface="Montserrat"/>
                <a:cs typeface="Montserrat"/>
                <a:sym typeface="Montserrat"/>
              </a:defRPr>
            </a:pPr>
            <a:r>
              <a:rPr kumimoji="0" lang="en-IN" sz="2800" b="1" i="0" u="none" strike="noStrike" cap="none" spc="0" normalizeH="0" baseline="0" noProof="0" smtClean="0">
                <a:ln w="9525" cap="flat" cmpd="sng" algn="ctr">
                  <a:noFill/>
                  <a:prstDash val="solid"/>
                  <a:round/>
                  <a:headEnd type="none" w="med" len="med"/>
                  <a:tailEnd type="none" w="med" len="med"/>
                </a:ln>
                <a:solidFill>
                  <a:schemeClr val="tx1">
                    <a:lumMod val="75000"/>
                  </a:schemeClr>
                </a:solidFill>
                <a:uLnTx/>
                <a:uFillTx/>
                <a:latin typeface="+mj-lt"/>
                <a:ea typeface="Microsoft JhengHei" pitchFamily="34" charset="-120"/>
              </a:rPr>
              <a:t>Entrepreneurship Development Programme (EDP)</a:t>
            </a:r>
            <a:endParaRPr sz="2800">
              <a:latin typeface="+mj-lt"/>
              <a:ea typeface="Microsoft JhengHei" pitchFamily="34" charset="-120"/>
            </a:endParaRPr>
          </a:p>
        </p:txBody>
      </p:sp>
      <p:grpSp>
        <p:nvGrpSpPr>
          <p:cNvPr id="71" name="Google Shape;71;p13"/>
          <p:cNvGrpSpPr/>
          <p:nvPr/>
        </p:nvGrpSpPr>
        <p:grpSpPr>
          <a:xfrm>
            <a:off x="6991960" y="3047878"/>
            <a:ext cx="1006738" cy="954227"/>
            <a:chOff x="5300400" y="3670175"/>
            <a:chExt cx="421300" cy="399325"/>
          </a:xfrm>
        </p:grpSpPr>
        <p:sp>
          <p:nvSpPr>
            <p:cNvPr id="72" name="Google Shape;72;p13"/>
            <p:cNvSpPr/>
            <p:nvPr/>
          </p:nvSpPr>
          <p:spPr>
            <a:xfrm>
              <a:off x="5300400" y="3708025"/>
              <a:ext cx="421300" cy="267450"/>
            </a:xfrm>
            <a:custGeom>
              <a:rect l="l" t="t" r="r" b="b"/>
              <a:pathLst>
                <a:path w="16852" h="10698" extrusionOk="0">
                  <a:moveTo>
                    <a:pt x="16364" y="489"/>
                  </a:moveTo>
                  <a:lnTo>
                    <a:pt x="16364" y="10209"/>
                  </a:lnTo>
                  <a:lnTo>
                    <a:pt x="489" y="10209"/>
                  </a:lnTo>
                  <a:lnTo>
                    <a:pt x="489" y="489"/>
                  </a:lnTo>
                  <a:close/>
                  <a:moveTo>
                    <a:pt x="391" y="0"/>
                  </a:moveTo>
                  <a:lnTo>
                    <a:pt x="293" y="25"/>
                  </a:lnTo>
                  <a:lnTo>
                    <a:pt x="196" y="74"/>
                  </a:lnTo>
                  <a:lnTo>
                    <a:pt x="122" y="147"/>
                  </a:lnTo>
                  <a:lnTo>
                    <a:pt x="73" y="220"/>
                  </a:lnTo>
                  <a:lnTo>
                    <a:pt x="25" y="293"/>
                  </a:lnTo>
                  <a:lnTo>
                    <a:pt x="0" y="391"/>
                  </a:lnTo>
                  <a:lnTo>
                    <a:pt x="0" y="489"/>
                  </a:lnTo>
                  <a:lnTo>
                    <a:pt x="0" y="10209"/>
                  </a:lnTo>
                  <a:lnTo>
                    <a:pt x="0" y="10307"/>
                  </a:lnTo>
                  <a:lnTo>
                    <a:pt x="25" y="10405"/>
                  </a:lnTo>
                  <a:lnTo>
                    <a:pt x="73" y="10478"/>
                  </a:lnTo>
                  <a:lnTo>
                    <a:pt x="122" y="10551"/>
                  </a:lnTo>
                  <a:lnTo>
                    <a:pt x="196" y="10600"/>
                  </a:lnTo>
                  <a:lnTo>
                    <a:pt x="293" y="10649"/>
                  </a:lnTo>
                  <a:lnTo>
                    <a:pt x="391" y="10673"/>
                  </a:lnTo>
                  <a:lnTo>
                    <a:pt x="489" y="10698"/>
                  </a:lnTo>
                  <a:lnTo>
                    <a:pt x="16364" y="10698"/>
                  </a:lnTo>
                  <a:lnTo>
                    <a:pt x="16461" y="10673"/>
                  </a:lnTo>
                  <a:lnTo>
                    <a:pt x="16559" y="10649"/>
                  </a:lnTo>
                  <a:lnTo>
                    <a:pt x="16657" y="10600"/>
                  </a:lnTo>
                  <a:lnTo>
                    <a:pt x="16730" y="10551"/>
                  </a:lnTo>
                  <a:lnTo>
                    <a:pt x="16779" y="10478"/>
                  </a:lnTo>
                  <a:lnTo>
                    <a:pt x="16828" y="10405"/>
                  </a:lnTo>
                  <a:lnTo>
                    <a:pt x="16852" y="10307"/>
                  </a:lnTo>
                  <a:lnTo>
                    <a:pt x="16852" y="10209"/>
                  </a:lnTo>
                  <a:lnTo>
                    <a:pt x="16852" y="489"/>
                  </a:lnTo>
                  <a:lnTo>
                    <a:pt x="16852" y="391"/>
                  </a:lnTo>
                  <a:lnTo>
                    <a:pt x="16828" y="293"/>
                  </a:lnTo>
                  <a:lnTo>
                    <a:pt x="16779" y="220"/>
                  </a:lnTo>
                  <a:lnTo>
                    <a:pt x="16730" y="147"/>
                  </a:lnTo>
                  <a:lnTo>
                    <a:pt x="16657" y="74"/>
                  </a:lnTo>
                  <a:lnTo>
                    <a:pt x="16559" y="25"/>
                  </a:lnTo>
                  <a:lnTo>
                    <a:pt x="16461"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marR="0" lvl="0" indent="0" algn="l" rtl="0">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a:solidFill>
                  <a:srgbClr val="00BEF2"/>
                </a:solidFill>
              </a:endParaRPr>
            </a:p>
          </p:txBody>
        </p:sp>
        <p:sp>
          <p:nvSpPr>
            <p:cNvPr id="73" name="Google Shape;73;p13"/>
            <p:cNvSpPr/>
            <p:nvPr/>
          </p:nvSpPr>
          <p:spPr>
            <a:xfrm>
              <a:off x="5498825" y="3670175"/>
              <a:ext cx="24450" cy="25650"/>
            </a:xfrm>
            <a:custGeom>
              <a:rect l="l" t="t" r="r" b="b"/>
              <a:pathLst>
                <a:path w="978" h="1026" extrusionOk="0">
                  <a:moveTo>
                    <a:pt x="489" y="0"/>
                  </a:moveTo>
                  <a:lnTo>
                    <a:pt x="391" y="25"/>
                  </a:lnTo>
                  <a:lnTo>
                    <a:pt x="294" y="49"/>
                  </a:lnTo>
                  <a:lnTo>
                    <a:pt x="220" y="98"/>
                  </a:lnTo>
                  <a:lnTo>
                    <a:pt x="147" y="147"/>
                  </a:lnTo>
                  <a:lnTo>
                    <a:pt x="74" y="220"/>
                  </a:lnTo>
                  <a:lnTo>
                    <a:pt x="49" y="318"/>
                  </a:lnTo>
                  <a:lnTo>
                    <a:pt x="1" y="391"/>
                  </a:lnTo>
                  <a:lnTo>
                    <a:pt x="1" y="489"/>
                  </a:lnTo>
                  <a:lnTo>
                    <a:pt x="1" y="1026"/>
                  </a:lnTo>
                  <a:lnTo>
                    <a:pt x="978" y="1026"/>
                  </a:lnTo>
                  <a:lnTo>
                    <a:pt x="978" y="489"/>
                  </a:lnTo>
                  <a:lnTo>
                    <a:pt x="978" y="391"/>
                  </a:lnTo>
                  <a:lnTo>
                    <a:pt x="929" y="318"/>
                  </a:lnTo>
                  <a:lnTo>
                    <a:pt x="904" y="220"/>
                  </a:lnTo>
                  <a:lnTo>
                    <a:pt x="831" y="147"/>
                  </a:lnTo>
                  <a:lnTo>
                    <a:pt x="758" y="98"/>
                  </a:lnTo>
                  <a:lnTo>
                    <a:pt x="684" y="49"/>
                  </a:lnTo>
                  <a:lnTo>
                    <a:pt x="587" y="25"/>
                  </a:lnTo>
                  <a:lnTo>
                    <a:pt x="489"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marR="0" lvl="0" indent="0" algn="l" rtl="0">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a:solidFill>
                  <a:srgbClr val="00BEF2"/>
                </a:solidFill>
              </a:endParaRPr>
            </a:p>
          </p:txBody>
        </p:sp>
        <p:sp>
          <p:nvSpPr>
            <p:cNvPr id="74" name="Google Shape;74;p13"/>
            <p:cNvSpPr/>
            <p:nvPr/>
          </p:nvSpPr>
          <p:spPr>
            <a:xfrm>
              <a:off x="5366325" y="3987675"/>
              <a:ext cx="61100" cy="81825"/>
            </a:xfrm>
            <a:custGeom>
              <a:rect l="l" t="t" r="r" b="b"/>
              <a:pathLst>
                <a:path w="2444" h="3273" extrusionOk="0">
                  <a:moveTo>
                    <a:pt x="1344" y="0"/>
                  </a:moveTo>
                  <a:lnTo>
                    <a:pt x="50" y="2565"/>
                  </a:lnTo>
                  <a:lnTo>
                    <a:pt x="25" y="2638"/>
                  </a:lnTo>
                  <a:lnTo>
                    <a:pt x="1" y="2736"/>
                  </a:lnTo>
                  <a:lnTo>
                    <a:pt x="1" y="2833"/>
                  </a:lnTo>
                  <a:lnTo>
                    <a:pt x="25" y="2931"/>
                  </a:lnTo>
                  <a:lnTo>
                    <a:pt x="74" y="3004"/>
                  </a:lnTo>
                  <a:lnTo>
                    <a:pt x="123" y="3102"/>
                  </a:lnTo>
                  <a:lnTo>
                    <a:pt x="196" y="3151"/>
                  </a:lnTo>
                  <a:lnTo>
                    <a:pt x="269" y="3224"/>
                  </a:lnTo>
                  <a:lnTo>
                    <a:pt x="392" y="3248"/>
                  </a:lnTo>
                  <a:lnTo>
                    <a:pt x="489" y="3273"/>
                  </a:lnTo>
                  <a:lnTo>
                    <a:pt x="636" y="3248"/>
                  </a:lnTo>
                  <a:lnTo>
                    <a:pt x="758" y="3200"/>
                  </a:lnTo>
                  <a:lnTo>
                    <a:pt x="856" y="3102"/>
                  </a:lnTo>
                  <a:lnTo>
                    <a:pt x="929" y="3004"/>
                  </a:lnTo>
                  <a:lnTo>
                    <a:pt x="2443"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marR="0" lvl="0" indent="0" algn="l" rtl="0">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a:solidFill>
                  <a:srgbClr val="00BEF2"/>
                </a:solidFill>
              </a:endParaRPr>
            </a:p>
          </p:txBody>
        </p:sp>
        <p:sp>
          <p:nvSpPr>
            <p:cNvPr id="75" name="Google Shape;75;p13"/>
            <p:cNvSpPr/>
            <p:nvPr/>
          </p:nvSpPr>
          <p:spPr>
            <a:xfrm>
              <a:off x="5594700" y="3987675"/>
              <a:ext cx="61075" cy="81825"/>
            </a:xfrm>
            <a:custGeom>
              <a:rect l="l" t="t" r="r" b="b"/>
              <a:pathLst>
                <a:path w="2443" h="3273" extrusionOk="0">
                  <a:moveTo>
                    <a:pt x="0" y="0"/>
                  </a:moveTo>
                  <a:lnTo>
                    <a:pt x="1514" y="3004"/>
                  </a:lnTo>
                  <a:lnTo>
                    <a:pt x="1588" y="3102"/>
                  </a:lnTo>
                  <a:lnTo>
                    <a:pt x="1685" y="3200"/>
                  </a:lnTo>
                  <a:lnTo>
                    <a:pt x="1807" y="3248"/>
                  </a:lnTo>
                  <a:lnTo>
                    <a:pt x="1954" y="3273"/>
                  </a:lnTo>
                  <a:lnTo>
                    <a:pt x="2052" y="3248"/>
                  </a:lnTo>
                  <a:lnTo>
                    <a:pt x="2174" y="3224"/>
                  </a:lnTo>
                  <a:lnTo>
                    <a:pt x="2247" y="3151"/>
                  </a:lnTo>
                  <a:lnTo>
                    <a:pt x="2320" y="3102"/>
                  </a:lnTo>
                  <a:lnTo>
                    <a:pt x="2369" y="3004"/>
                  </a:lnTo>
                  <a:lnTo>
                    <a:pt x="2418" y="2931"/>
                  </a:lnTo>
                  <a:lnTo>
                    <a:pt x="2442" y="2833"/>
                  </a:lnTo>
                  <a:lnTo>
                    <a:pt x="2442" y="2736"/>
                  </a:lnTo>
                  <a:lnTo>
                    <a:pt x="2418" y="2638"/>
                  </a:lnTo>
                  <a:lnTo>
                    <a:pt x="2393" y="2565"/>
                  </a:lnTo>
                  <a:lnTo>
                    <a:pt x="1099"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marR="0" lvl="0" indent="0" algn="l" rtl="0">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a:solidFill>
                  <a:srgbClr val="00BEF2"/>
                </a:solidFill>
              </a:endParaRPr>
            </a:p>
          </p:txBody>
        </p:sp>
        <p:sp>
          <p:nvSpPr>
            <p:cNvPr id="76" name="Google Shape;76;p13"/>
            <p:cNvSpPr/>
            <p:nvPr/>
          </p:nvSpPr>
          <p:spPr>
            <a:xfrm>
              <a:off x="5324825" y="3732450"/>
              <a:ext cx="372475" cy="218600"/>
            </a:xfrm>
            <a:custGeom>
              <a:rect l="l" t="t" r="r" b="b"/>
              <a:pathLst>
                <a:path w="14899" h="8744" extrusionOk="0">
                  <a:moveTo>
                    <a:pt x="12578" y="1319"/>
                  </a:moveTo>
                  <a:lnTo>
                    <a:pt x="12676" y="1344"/>
                  </a:lnTo>
                  <a:lnTo>
                    <a:pt x="12749" y="1392"/>
                  </a:lnTo>
                  <a:lnTo>
                    <a:pt x="12822" y="1441"/>
                  </a:lnTo>
                  <a:lnTo>
                    <a:pt x="12895" y="1515"/>
                  </a:lnTo>
                  <a:lnTo>
                    <a:pt x="12920" y="1612"/>
                  </a:lnTo>
                  <a:lnTo>
                    <a:pt x="12969" y="1710"/>
                  </a:lnTo>
                  <a:lnTo>
                    <a:pt x="12969" y="1808"/>
                  </a:lnTo>
                  <a:lnTo>
                    <a:pt x="12969" y="4079"/>
                  </a:lnTo>
                  <a:lnTo>
                    <a:pt x="12969" y="4177"/>
                  </a:lnTo>
                  <a:lnTo>
                    <a:pt x="12920" y="4274"/>
                  </a:lnTo>
                  <a:lnTo>
                    <a:pt x="12895" y="4348"/>
                  </a:lnTo>
                  <a:lnTo>
                    <a:pt x="12822" y="4421"/>
                  </a:lnTo>
                  <a:lnTo>
                    <a:pt x="12749" y="4470"/>
                  </a:lnTo>
                  <a:lnTo>
                    <a:pt x="12676" y="4519"/>
                  </a:lnTo>
                  <a:lnTo>
                    <a:pt x="12578" y="4543"/>
                  </a:lnTo>
                  <a:lnTo>
                    <a:pt x="12480" y="4567"/>
                  </a:lnTo>
                  <a:lnTo>
                    <a:pt x="12383" y="4543"/>
                  </a:lnTo>
                  <a:lnTo>
                    <a:pt x="12285" y="4519"/>
                  </a:lnTo>
                  <a:lnTo>
                    <a:pt x="12212" y="4470"/>
                  </a:lnTo>
                  <a:lnTo>
                    <a:pt x="12138" y="4421"/>
                  </a:lnTo>
                  <a:lnTo>
                    <a:pt x="12065" y="4348"/>
                  </a:lnTo>
                  <a:lnTo>
                    <a:pt x="12041" y="4274"/>
                  </a:lnTo>
                  <a:lnTo>
                    <a:pt x="11992" y="4177"/>
                  </a:lnTo>
                  <a:lnTo>
                    <a:pt x="11992" y="4079"/>
                  </a:lnTo>
                  <a:lnTo>
                    <a:pt x="11992" y="3004"/>
                  </a:lnTo>
                  <a:lnTo>
                    <a:pt x="7986" y="7010"/>
                  </a:lnTo>
                  <a:lnTo>
                    <a:pt x="7913" y="7059"/>
                  </a:lnTo>
                  <a:lnTo>
                    <a:pt x="7815" y="7107"/>
                  </a:lnTo>
                  <a:lnTo>
                    <a:pt x="7742" y="7132"/>
                  </a:lnTo>
                  <a:lnTo>
                    <a:pt x="7644" y="7156"/>
                  </a:lnTo>
                  <a:lnTo>
                    <a:pt x="7547" y="7132"/>
                  </a:lnTo>
                  <a:lnTo>
                    <a:pt x="7449" y="7107"/>
                  </a:lnTo>
                  <a:lnTo>
                    <a:pt x="7376" y="7059"/>
                  </a:lnTo>
                  <a:lnTo>
                    <a:pt x="7303" y="7010"/>
                  </a:lnTo>
                  <a:lnTo>
                    <a:pt x="5349" y="5056"/>
                  </a:lnTo>
                  <a:lnTo>
                    <a:pt x="2760" y="7620"/>
                  </a:lnTo>
                  <a:lnTo>
                    <a:pt x="2687" y="7694"/>
                  </a:lnTo>
                  <a:lnTo>
                    <a:pt x="2613" y="7742"/>
                  </a:lnTo>
                  <a:lnTo>
                    <a:pt x="2516" y="7767"/>
                  </a:lnTo>
                  <a:lnTo>
                    <a:pt x="2320" y="7767"/>
                  </a:lnTo>
                  <a:lnTo>
                    <a:pt x="2247" y="7742"/>
                  </a:lnTo>
                  <a:lnTo>
                    <a:pt x="2149" y="7694"/>
                  </a:lnTo>
                  <a:lnTo>
                    <a:pt x="2076" y="7620"/>
                  </a:lnTo>
                  <a:lnTo>
                    <a:pt x="2003" y="7547"/>
                  </a:lnTo>
                  <a:lnTo>
                    <a:pt x="1978" y="7474"/>
                  </a:lnTo>
                  <a:lnTo>
                    <a:pt x="1929" y="7376"/>
                  </a:lnTo>
                  <a:lnTo>
                    <a:pt x="1929" y="7278"/>
                  </a:lnTo>
                  <a:lnTo>
                    <a:pt x="1929" y="7205"/>
                  </a:lnTo>
                  <a:lnTo>
                    <a:pt x="1978" y="7107"/>
                  </a:lnTo>
                  <a:lnTo>
                    <a:pt x="2003" y="7010"/>
                  </a:lnTo>
                  <a:lnTo>
                    <a:pt x="2076" y="6936"/>
                  </a:lnTo>
                  <a:lnTo>
                    <a:pt x="5007" y="4006"/>
                  </a:lnTo>
                  <a:lnTo>
                    <a:pt x="5080" y="3957"/>
                  </a:lnTo>
                  <a:lnTo>
                    <a:pt x="5153" y="3908"/>
                  </a:lnTo>
                  <a:lnTo>
                    <a:pt x="5251" y="3884"/>
                  </a:lnTo>
                  <a:lnTo>
                    <a:pt x="5446" y="3884"/>
                  </a:lnTo>
                  <a:lnTo>
                    <a:pt x="5520" y="3908"/>
                  </a:lnTo>
                  <a:lnTo>
                    <a:pt x="5617" y="3957"/>
                  </a:lnTo>
                  <a:lnTo>
                    <a:pt x="5691" y="4006"/>
                  </a:lnTo>
                  <a:lnTo>
                    <a:pt x="7644" y="5960"/>
                  </a:lnTo>
                  <a:lnTo>
                    <a:pt x="11332" y="2296"/>
                  </a:lnTo>
                  <a:lnTo>
                    <a:pt x="10209" y="2296"/>
                  </a:lnTo>
                  <a:lnTo>
                    <a:pt x="10111" y="2272"/>
                  </a:lnTo>
                  <a:lnTo>
                    <a:pt x="10013" y="2247"/>
                  </a:lnTo>
                  <a:lnTo>
                    <a:pt x="9916" y="2198"/>
                  </a:lnTo>
                  <a:lnTo>
                    <a:pt x="9843" y="2150"/>
                  </a:lnTo>
                  <a:lnTo>
                    <a:pt x="9794" y="2076"/>
                  </a:lnTo>
                  <a:lnTo>
                    <a:pt x="9745" y="1979"/>
                  </a:lnTo>
                  <a:lnTo>
                    <a:pt x="9720" y="1905"/>
                  </a:lnTo>
                  <a:lnTo>
                    <a:pt x="9720" y="1808"/>
                  </a:lnTo>
                  <a:lnTo>
                    <a:pt x="9720" y="1710"/>
                  </a:lnTo>
                  <a:lnTo>
                    <a:pt x="9745" y="1612"/>
                  </a:lnTo>
                  <a:lnTo>
                    <a:pt x="9794" y="1515"/>
                  </a:lnTo>
                  <a:lnTo>
                    <a:pt x="9843" y="1441"/>
                  </a:lnTo>
                  <a:lnTo>
                    <a:pt x="9916" y="1392"/>
                  </a:lnTo>
                  <a:lnTo>
                    <a:pt x="10013" y="1344"/>
                  </a:lnTo>
                  <a:lnTo>
                    <a:pt x="10111" y="1319"/>
                  </a:lnTo>
                  <a:close/>
                  <a:moveTo>
                    <a:pt x="0" y="0"/>
                  </a:moveTo>
                  <a:lnTo>
                    <a:pt x="0" y="8744"/>
                  </a:lnTo>
                  <a:lnTo>
                    <a:pt x="14898" y="8744"/>
                  </a:lnTo>
                  <a:lnTo>
                    <a:pt x="14898"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marR="0" lvl="0" indent="0" algn="l" rtl="0">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a:solidFill>
                  <a:srgbClr val="00BEF2"/>
                </a:solidFill>
              </a:endParaRPr>
            </a:p>
          </p:txBody>
        </p:sp>
      </p:grpSp>
      <p:sp>
        <p:nvSpPr>
          <p:cNvPr id="9" name="TextBox 8"/>
          <p:cNvSpPr txBox="1"/>
          <p:nvPr/>
        </p:nvSpPr>
        <p:spPr>
          <a:xfrm>
            <a:off x="1714480" y="2714627"/>
            <a:ext cx="6286544" cy="615553"/>
          </a:xfrm>
          <a:prstGeom prst="rect">
            <a:avLst/>
          </a:prstGeom>
          <a:noFill/>
        </p:spPr>
        <p:txBody>
          <a:bodyPr wrap="square" rtlCol="0">
            <a:spAutoFit/>
          </a:bodyPr>
          <a:lstStyle>
            <a:defPPr marR="0" lvl="0" algn="l" rtl="0">
              <a:lnSpc>
                <a:spcPct val="100000"/>
              </a:lnSpc>
              <a:spcBef>
                <a:spcPct val="0"/>
              </a:spcBef>
              <a:spcAft>
                <a:spcPct val="0"/>
              </a:spcAft>
            </a:defPPr>
          </a:lstStyle>
          <a:p>
            <a:pPr marR="0" lvl="0" algn="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800" b="1" i="0" u="none" strike="noStrike" cap="none" normalizeH="0" noProof="0" smtClean="0">
                <a:solidFill>
                  <a:srgbClr val="000000"/>
                </a:solidFill>
                <a:uLnTx/>
                <a:uFillTx/>
                <a:latin typeface="Arial" pitchFamily="34"/>
                <a:ea typeface="Arial" pitchFamily="34"/>
                <a:cs typeface="Arial" pitchFamily="34"/>
                <a:sym typeface="Arial" pitchFamily="34"/>
              </a:rPr>
              <a:t>By: Multipurpose Awareness Society</a:t>
            </a:r>
          </a:p>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z="1600" b="1"/>
          </a:p>
        </p:txBody>
      </p:sp>
    </p:spTree>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2">
            <a:alphaModFix amt="61000"/>
            <a:lum/>
          </a:blip>
          <a:stretch>
            <a:fillRect t="-38000" b="-38000"/>
          </a:stretch>
        </a:blipFill>
        <a:effectLst/>
      </p:bgPr>
    </p:bg>
    <p:spTree>
      <p:nvGrpSpPr>
        <p:cNvPr id="1" name=""/>
        <p:cNvGrpSpPr/>
        <p:nvPr/>
      </p:nvGrpSpPr>
      <p:grpSpPr>
        <a:xfrm>
          <a:off x="0" y="0"/>
          <a:ext cx="0" cy="0"/>
        </a:xfrm>
      </p:grpSpPr>
      <p:sp>
        <p:nvSpPr>
          <p:cNvPr id="2" name="Title 1"/>
          <p:cNvSpPr>
            <a:spLocks noGrp="1"/>
          </p:cNvSpPr>
          <p:nvPr>
            <p:ph type="title"/>
          </p:nvPr>
        </p:nvSpPr>
        <p:spPr>
          <a:xfrm>
            <a:off x="449826" y="1005840"/>
            <a:ext cx="8259098" cy="1981200"/>
          </a:xfrm>
        </p:spPr>
        <p:txBody>
          <a:bodyPr>
            <a:normAutofit/>
          </a:bodyPr>
          <a:lstStyle/>
          <a:p>
            <a:pPr algn="l"/>
            <a:r>
              <a:rPr lang="en-IN" sz="4400" smtClean="0">
                <a:solidFill>
                  <a:schemeClr val="tx1">
                    <a:lumMod val="95000"/>
                    <a:lumOff val="5000"/>
                  </a:schemeClr>
                </a:solidFill>
              </a:rPr>
              <a:t>Institutions in Aid of Entrepreneurship Development</a:t>
            </a:r>
            <a:br>
              <a:rPr lang="en-IN" smtClean="0"/>
            </a:br>
            <a:endParaRPr lang="en-US"/>
          </a:p>
        </p:txBody>
      </p:sp>
    </p:spTree>
    <p:extLst>
      <p:ext uri="{BB962C8B-B14F-4D97-AF65-F5344CB8AC3E}">
        <p14:creationId xmlns:p14="http://schemas.microsoft.com/office/powerpoint/2010/main" xmlns="" val="4103309497"/>
      </p:ext>
    </p:extLst>
  </p:cSld>
  <p:clrMapOvr>
    <a:masterClrMapping/>
  </p:clrMapOvr>
  <p:transition/>
  <p:timing/>
</p:sld>
</file>

<file path=ppt/slides/slide10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Content Placeholder 2"/>
          <p:cNvSpPr>
            <a:spLocks noGrp="1"/>
          </p:cNvSpPr>
          <p:nvPr>
            <p:ph idx="1"/>
          </p:nvPr>
        </p:nvSpPr>
        <p:spPr>
          <a:xfrm>
            <a:off x="1714480" y="500042"/>
            <a:ext cx="6972320" cy="1229366"/>
          </a:xfrm>
        </p:spPr>
        <p:txBody>
          <a:bodyPr/>
          <a:lstStyle/>
          <a:p>
            <a:pPr marL="0" marR="0" lvl="0" indent="0" algn="l" defTabSz="914400" fontAlgn="auto">
              <a:lnSpc>
                <a:spcPct val="100000"/>
              </a:lnSpc>
              <a:spcBef>
                <a:spcPct val="20000"/>
              </a:spcBef>
              <a:spcAft>
                <a:spcPct val="0"/>
              </a:spcAft>
              <a:buSzTx/>
              <a:buNone/>
              <a:defRPr kumimoji="0" sz="2000" b="0" i="0" u="none" strike="noStrike" cap="none" spc="0" normalizeH="0" baseline="0" noProof="0">
                <a:ln w="9525" cap="flat" cmpd="sng" algn="ctr">
                  <a:noFill/>
                  <a:prstDash val="solid"/>
                  <a:round/>
                  <a:headEnd type="none" w="med" len="med"/>
                  <a:tailEnd type="none" w="med" len="med"/>
                </a:ln>
                <a:solidFill>
                  <a:srgbClr val="404040"/>
                </a:solidFill>
                <a:uLnTx/>
                <a:uFillTx/>
                <a:latin typeface="Arial" pitchFamily="34"/>
                <a:ea typeface="+mn-ea"/>
                <a:cs typeface="Arial" pitchFamily="34"/>
                <a:sym typeface="Wingdings" charset="2"/>
              </a:defRPr>
            </a:pPr>
            <a:r>
              <a:rPr kumimoji="0" lang="en-IN" sz="2000" b="1"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Arial" pitchFamily="34"/>
                <a:ea typeface="+mn-ea"/>
                <a:cs typeface="Arial" pitchFamily="34"/>
                <a:sym typeface="Wingdings" charset="2"/>
              </a:rPr>
              <a:t>Step 6: Create a bank account for the business</a:t>
            </a:r>
            <a:endParaRPr lang="en-IN"/>
          </a:p>
        </p:txBody>
      </p:sp>
      <p:sp>
        <p:nvSpPr>
          <p:cNvPr id="4" name="Content Placeholder 3"/>
          <p:cNvSpPr>
            <a:spLocks noGrp="1"/>
          </p:cNvSpPr>
          <p:nvPr>
            <p:ph idx="10"/>
          </p:nvPr>
        </p:nvSpPr>
        <p:spPr>
          <a:xfrm>
            <a:off x="357158" y="1844825"/>
            <a:ext cx="8339986" cy="2155680"/>
          </a:xfrm>
        </p:spPr>
        <p:txBody>
          <a:bodyPr/>
          <a:lstStyle/>
          <a:p>
            <a:pPr marL="0" marR="0" lvl="0" indent="0" algn="l" defTabSz="914400" fontAlgn="auto">
              <a:lnSpc>
                <a:spcPct val="100000"/>
              </a:lnSpc>
              <a:spcBef>
                <a:spcPct val="20000"/>
              </a:spcBef>
              <a:spcAft>
                <a:spcPct val="0"/>
              </a:spcAft>
              <a:buSzTx/>
              <a:buNone/>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18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Once you have a business registered with the state, a tax identification number, and business license, you are ready to open a business bank account</a:t>
            </a:r>
            <a:r>
              <a:rPr kumimoji="0" lang="en-IN" sz="14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mn-lt"/>
                <a:ea typeface="+mn-ea"/>
                <a:cs typeface="+mn-cs"/>
                <a:sym typeface="Wingdings" charset="2"/>
              </a:rPr>
              <a:t>.</a:t>
            </a:r>
            <a:endParaRPr lang="en-IN"/>
          </a:p>
        </p:txBody>
      </p:sp>
    </p:spTree>
  </p:cSld>
  <p:clrMapOvr>
    <a:masterClrMapping/>
  </p:clrMapOvr>
  <p:transition/>
  <p:timing/>
</p:sld>
</file>

<file path=ppt/slides/slide10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Content Placeholder 2"/>
          <p:cNvSpPr>
            <a:spLocks noGrp="1"/>
          </p:cNvSpPr>
          <p:nvPr>
            <p:ph idx="1"/>
          </p:nvPr>
        </p:nvSpPr>
        <p:spPr>
          <a:xfrm>
            <a:off x="1071538" y="714356"/>
            <a:ext cx="7615262" cy="1214446"/>
          </a:xfrm>
        </p:spPr>
        <p:txBody>
          <a:bodyPr/>
          <a:lstStyle/>
          <a:p>
            <a:pPr marL="0" marR="0" lvl="0" indent="0" algn="l" defTabSz="914400" fontAlgn="auto">
              <a:lnSpc>
                <a:spcPct val="100000"/>
              </a:lnSpc>
              <a:spcBef>
                <a:spcPct val="20000"/>
              </a:spcBef>
              <a:spcAft>
                <a:spcPct val="0"/>
              </a:spcAft>
              <a:buSzTx/>
              <a:buNone/>
              <a:defRPr kumimoji="0" sz="2000" b="0" i="0" u="none" strike="noStrike" cap="none" spc="0" normalizeH="0" baseline="0" noProof="0">
                <a:ln w="9525" cap="flat" cmpd="sng" algn="ctr">
                  <a:noFill/>
                  <a:prstDash val="solid"/>
                  <a:round/>
                  <a:headEnd type="none" w="med" len="med"/>
                  <a:tailEnd type="none" w="med" len="med"/>
                </a:ln>
                <a:solidFill>
                  <a:srgbClr val="404040"/>
                </a:solidFill>
                <a:uLnTx/>
                <a:uFillTx/>
                <a:latin typeface="Arial" pitchFamily="34"/>
                <a:ea typeface="+mn-ea"/>
                <a:cs typeface="Arial" pitchFamily="34"/>
                <a:sym typeface="Wingdings" charset="2"/>
              </a:defRPr>
            </a:pPr>
            <a:r>
              <a:rPr kumimoji="0" lang="en-IN" sz="2000" b="1"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Arial" pitchFamily="34"/>
                <a:ea typeface="+mn-ea"/>
                <a:cs typeface="Arial" pitchFamily="34"/>
                <a:sym typeface="Wingdings" charset="2"/>
              </a:rPr>
              <a:t>Step 7: Re- evaluate your business plan one more time and… profit!</a:t>
            </a:r>
            <a:endParaRPr lang="en-IN"/>
          </a:p>
        </p:txBody>
      </p:sp>
      <p:sp>
        <p:nvSpPr>
          <p:cNvPr id="4" name="Content Placeholder 3"/>
          <p:cNvSpPr>
            <a:spLocks noGrp="1"/>
          </p:cNvSpPr>
          <p:nvPr>
            <p:ph idx="10"/>
          </p:nvPr>
        </p:nvSpPr>
        <p:spPr>
          <a:xfrm>
            <a:off x="428596" y="2143117"/>
            <a:ext cx="8268548" cy="1714511"/>
          </a:xfrm>
        </p:spPr>
        <p:txBody>
          <a:bodyPr/>
          <a:lstStyle/>
          <a:p>
            <a:pPr marL="0" marR="0" lvl="0" indent="0" algn="l" defTabSz="914400" fontAlgn="auto">
              <a:lnSpc>
                <a:spcPct val="100000"/>
              </a:lnSpc>
              <a:spcBef>
                <a:spcPct val="20000"/>
              </a:spcBef>
              <a:spcAft>
                <a:spcPct val="0"/>
              </a:spcAft>
              <a:buSzTx/>
              <a:buNone/>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18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The first year is typically far more difficult than entrepreneurs anticipate. But being a small business owner can be very rewarding.</a:t>
            </a:r>
          </a:p>
          <a:p>
            <a:pPr marL="0" marR="0" lvl="0" indent="0" algn="l" defTabSz="914400" fontAlgn="auto">
              <a:lnSpc>
                <a:spcPct val="100000"/>
              </a:lnSpc>
              <a:spcBef>
                <a:spcPct val="20000"/>
              </a:spcBef>
              <a:spcAft>
                <a:spcPct val="0"/>
              </a:spcAft>
              <a:buSzTx/>
              <a:buNone/>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18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Continue to re-evaluate your business plan and update it as your business grows.</a:t>
            </a:r>
          </a:p>
          <a:p>
            <a:pPr marL="0" marR="0" lvl="0" indent="0" algn="l" defTabSz="914400" fontAlgn="auto">
              <a:lnSpc>
                <a:spcPct val="100000"/>
              </a:lnSpc>
              <a:spcBef>
                <a:spcPct val="20000"/>
              </a:spcBef>
              <a:spcAft>
                <a:spcPct val="0"/>
              </a:spcAft>
              <a:buSzTx/>
              <a:buNone/>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endParaRPr lang="en-IN" sz="1800">
              <a:latin typeface="Calibri" pitchFamily="34" charset="0"/>
              <a:cs typeface="Calibri" pitchFamily="34" charset="0"/>
            </a:endParaRPr>
          </a:p>
        </p:txBody>
      </p:sp>
    </p:spTree>
  </p:cSld>
  <p:clrMapOvr>
    <a:masterClrMapping/>
  </p:clrMapOvr>
  <p:transition/>
  <p:timing/>
</p:sld>
</file>

<file path=ppt/slides/slide10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Content Placeholder 2"/>
          <p:cNvSpPr>
            <a:spLocks noGrp="1"/>
          </p:cNvSpPr>
          <p:nvPr>
            <p:ph idx="1"/>
          </p:nvPr>
        </p:nvSpPr>
        <p:spPr>
          <a:xfrm>
            <a:off x="1071538" y="0"/>
            <a:ext cx="7615262" cy="928670"/>
          </a:xfrm>
        </p:spPr>
        <p:txBody>
          <a:bodyPr/>
          <a:lstStyle/>
          <a:p>
            <a:pPr marL="0" marR="0" lvl="0" indent="0" algn="ctr" defTabSz="914400" fontAlgn="auto">
              <a:lnSpc>
                <a:spcPct val="100000"/>
              </a:lnSpc>
              <a:spcBef>
                <a:spcPct val="20000"/>
              </a:spcBef>
              <a:spcAft>
                <a:spcPct val="0"/>
              </a:spcAft>
              <a:buSzTx/>
              <a:buNone/>
              <a:defRPr kumimoji="0" sz="2000" b="0" i="0" u="none" strike="noStrike" cap="none" spc="0" normalizeH="0" baseline="0" noProof="0">
                <a:ln w="9525" cap="flat" cmpd="sng" algn="ctr">
                  <a:noFill/>
                  <a:prstDash val="solid"/>
                  <a:round/>
                  <a:headEnd type="none" w="med" len="med"/>
                  <a:tailEnd type="none" w="med" len="med"/>
                </a:ln>
                <a:solidFill>
                  <a:srgbClr val="404040"/>
                </a:solidFill>
                <a:uLnTx/>
                <a:uFillTx/>
                <a:latin typeface="Arial" pitchFamily="34"/>
                <a:ea typeface="+mn-ea"/>
                <a:cs typeface="Arial" pitchFamily="34"/>
                <a:sym typeface="Wingdings" charset="2"/>
              </a:defRPr>
            </a:pPr>
            <a:r>
              <a:rPr kumimoji="0" lang="en-IN" sz="2800" b="1"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Market Research:  </a:t>
            </a:r>
            <a:endParaRPr lang="en-IN" sz="2800" b="1">
              <a:latin typeface="Calibri" pitchFamily="34" charset="0"/>
              <a:cs typeface="Calibri" pitchFamily="34" charset="0"/>
            </a:endParaRPr>
          </a:p>
        </p:txBody>
      </p:sp>
      <p:sp>
        <p:nvSpPr>
          <p:cNvPr id="4" name="Content Placeholder 3"/>
          <p:cNvSpPr>
            <a:spLocks noGrp="1"/>
          </p:cNvSpPr>
          <p:nvPr>
            <p:ph idx="10"/>
          </p:nvPr>
        </p:nvSpPr>
        <p:spPr>
          <a:xfrm>
            <a:off x="1571604" y="1571613"/>
            <a:ext cx="7125540" cy="2428892"/>
          </a:xfrm>
        </p:spPr>
        <p:txBody>
          <a:bodyPr/>
          <a:lstStyle/>
          <a:p>
            <a:pPr marL="0" marR="0" lvl="0" indent="0" algn="l" defTabSz="914400" fontAlgn="auto">
              <a:lnSpc>
                <a:spcPct val="150000"/>
              </a:lnSpc>
              <a:spcBef>
                <a:spcPct val="20000"/>
              </a:spcBef>
              <a:spcAft>
                <a:spcPct val="0"/>
              </a:spcAft>
              <a:buSzTx/>
              <a:buFont typeface="Arial" pitchFamily="34"/>
              <a:buChar char="•"/>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18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  Marketing research is the systematic design, collection, analysis and reporting of data and findings relevant to a specific marketing situation facing the company.”</a:t>
            </a:r>
          </a:p>
          <a:p>
            <a:pPr marL="0" marR="0" lvl="0" indent="0" algn="l" defTabSz="914400" fontAlgn="auto">
              <a:lnSpc>
                <a:spcPct val="150000"/>
              </a:lnSpc>
              <a:spcBef>
                <a:spcPct val="20000"/>
              </a:spcBef>
              <a:spcAft>
                <a:spcPct val="0"/>
              </a:spcAft>
              <a:buSzTx/>
              <a:buFont typeface="Arial" pitchFamily="34"/>
              <a:buChar char="•"/>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18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  Marketing research is the process of designing, gathering, analyzing, and reporting information that may be used to solve a specific marketing problem</a:t>
            </a:r>
            <a:endParaRPr lang="en-IN" sz="1800">
              <a:latin typeface="Calibri" pitchFamily="34" charset="0"/>
              <a:cs typeface="Calibri" pitchFamily="34" charset="0"/>
            </a:endParaRPr>
          </a:p>
        </p:txBody>
      </p:sp>
    </p:spTree>
  </p:cSld>
  <p:clrMapOvr>
    <a:masterClrMapping/>
  </p:clrMapOvr>
  <p:transition/>
  <p:timing/>
</p:sld>
</file>

<file path=ppt/slides/slide10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Content Placeholder 2"/>
          <p:cNvSpPr>
            <a:spLocks noGrp="1"/>
          </p:cNvSpPr>
          <p:nvPr>
            <p:ph idx="1"/>
          </p:nvPr>
        </p:nvSpPr>
        <p:spPr>
          <a:xfrm>
            <a:off x="1928794" y="642918"/>
            <a:ext cx="6758006" cy="1000132"/>
          </a:xfrm>
        </p:spPr>
        <p:txBody>
          <a:bodyPr/>
          <a:lstStyle/>
          <a:p>
            <a:pPr marL="0" marR="0" lvl="0" indent="0" algn="ctr" defTabSz="914400" fontAlgn="auto">
              <a:lnSpc>
                <a:spcPct val="100000"/>
              </a:lnSpc>
              <a:spcBef>
                <a:spcPct val="20000"/>
              </a:spcBef>
              <a:spcAft>
                <a:spcPct val="0"/>
              </a:spcAft>
              <a:buSzTx/>
              <a:buNone/>
              <a:defRPr kumimoji="0" sz="2000" b="0" i="0" u="none" strike="noStrike" cap="none" spc="0" normalizeH="0" baseline="0" noProof="0">
                <a:ln w="9525" cap="flat" cmpd="sng" algn="ctr">
                  <a:noFill/>
                  <a:prstDash val="solid"/>
                  <a:round/>
                  <a:headEnd type="none" w="med" len="med"/>
                  <a:tailEnd type="none" w="med" len="med"/>
                </a:ln>
                <a:solidFill>
                  <a:srgbClr val="404040"/>
                </a:solidFill>
                <a:uLnTx/>
                <a:uFillTx/>
                <a:latin typeface="Arial" pitchFamily="34"/>
                <a:ea typeface="+mn-ea"/>
                <a:cs typeface="Arial" pitchFamily="34"/>
                <a:sym typeface="Wingdings" charset="2"/>
              </a:defRPr>
            </a:pPr>
            <a:r>
              <a:rPr kumimoji="0" lang="en-IN" sz="2400" b="1"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NEED FOR MARKETING RESEARCH</a:t>
            </a:r>
            <a:endParaRPr lang="en-IN" sz="2400" b="1" smtClean="0">
              <a:latin typeface="Calibri" pitchFamily="34" charset="0"/>
              <a:cs typeface="Calibri" pitchFamily="34" charset="0"/>
            </a:endParaRPr>
          </a:p>
          <a:p>
            <a:pPr marL="0" marR="0" lvl="0" indent="0" algn="ctr" defTabSz="914400" fontAlgn="auto">
              <a:lnSpc>
                <a:spcPct val="100000"/>
              </a:lnSpc>
              <a:spcBef>
                <a:spcPct val="20000"/>
              </a:spcBef>
              <a:spcAft>
                <a:spcPct val="0"/>
              </a:spcAft>
              <a:buSzTx/>
              <a:buNone/>
              <a:defRPr kumimoji="0" sz="2000" b="0" i="0" u="none" strike="noStrike" cap="none" spc="0" normalizeH="0" baseline="0" noProof="0">
                <a:ln w="9525" cap="flat" cmpd="sng" algn="ctr">
                  <a:noFill/>
                  <a:prstDash val="solid"/>
                  <a:round/>
                  <a:headEnd type="none" w="med" len="med"/>
                  <a:tailEnd type="none" w="med" len="med"/>
                </a:ln>
                <a:solidFill>
                  <a:srgbClr val="404040"/>
                </a:solidFill>
                <a:uLnTx/>
                <a:uFillTx/>
                <a:latin typeface="Arial" pitchFamily="34"/>
                <a:ea typeface="+mn-ea"/>
                <a:cs typeface="Arial" pitchFamily="34"/>
                <a:sym typeface="Wingdings" charset="2"/>
              </a:defRPr>
            </a:pPr>
            <a:endParaRPr lang="en-IN" sz="2400" b="1">
              <a:latin typeface="Calibri" pitchFamily="34" charset="0"/>
              <a:cs typeface="Calibri" pitchFamily="34" charset="0"/>
            </a:endParaRPr>
          </a:p>
        </p:txBody>
      </p:sp>
      <p:sp>
        <p:nvSpPr>
          <p:cNvPr id="4" name="Content Placeholder 3"/>
          <p:cNvSpPr>
            <a:spLocks noGrp="1"/>
          </p:cNvSpPr>
          <p:nvPr>
            <p:ph idx="10"/>
          </p:nvPr>
        </p:nvSpPr>
        <p:spPr>
          <a:xfrm>
            <a:off x="1643042" y="1844824"/>
            <a:ext cx="7054102" cy="4147865"/>
          </a:xfrm>
        </p:spPr>
        <p:txBody>
          <a:bodyPr anchor="t"/>
          <a:lstStyle/>
          <a:p>
            <a:pPr marL="0" marR="0" lvl="0" indent="0" algn="l" defTabSz="914400" fontAlgn="auto">
              <a:lnSpc>
                <a:spcPct val="150000"/>
              </a:lnSpc>
              <a:spcBef>
                <a:spcPct val="20000"/>
              </a:spcBef>
              <a:spcAft>
                <a:spcPct val="0"/>
              </a:spcAft>
              <a:buSzTx/>
              <a:buFont typeface="Arial" pitchFamily="34"/>
              <a:buChar char="•"/>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20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 To undertake marketing effectively</a:t>
            </a:r>
          </a:p>
          <a:p>
            <a:pPr marL="0" marR="0" lvl="0" indent="0" algn="l" defTabSz="914400" fontAlgn="auto">
              <a:lnSpc>
                <a:spcPct val="150000"/>
              </a:lnSpc>
              <a:spcBef>
                <a:spcPct val="20000"/>
              </a:spcBef>
              <a:spcAft>
                <a:spcPct val="0"/>
              </a:spcAft>
              <a:buSzTx/>
              <a:buNone/>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20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 • Changes in technology</a:t>
            </a:r>
          </a:p>
          <a:p>
            <a:pPr marL="0" marR="0" lvl="0" indent="0" algn="l" defTabSz="914400" fontAlgn="auto">
              <a:lnSpc>
                <a:spcPct val="150000"/>
              </a:lnSpc>
              <a:spcBef>
                <a:spcPct val="20000"/>
              </a:spcBef>
              <a:spcAft>
                <a:spcPct val="0"/>
              </a:spcAft>
              <a:buSzTx/>
              <a:buNone/>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20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 • Changes in consumer tastes</a:t>
            </a:r>
          </a:p>
          <a:p>
            <a:pPr marL="0" marR="0" lvl="0" indent="0" algn="l" defTabSz="914400" fontAlgn="auto">
              <a:lnSpc>
                <a:spcPct val="150000"/>
              </a:lnSpc>
              <a:spcBef>
                <a:spcPct val="20000"/>
              </a:spcBef>
              <a:spcAft>
                <a:spcPct val="0"/>
              </a:spcAft>
              <a:buSzTx/>
              <a:buNone/>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20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 • Market demand</a:t>
            </a:r>
          </a:p>
          <a:p>
            <a:pPr marL="0" marR="0" lvl="0" indent="0" algn="l" defTabSz="914400" fontAlgn="auto">
              <a:lnSpc>
                <a:spcPct val="150000"/>
              </a:lnSpc>
              <a:spcBef>
                <a:spcPct val="20000"/>
              </a:spcBef>
              <a:spcAft>
                <a:spcPct val="0"/>
              </a:spcAft>
              <a:buSzTx/>
              <a:buNone/>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20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 • Changes in the product ranges of competitors </a:t>
            </a:r>
            <a:endParaRPr lang="en-IN" sz="2000" smtClean="0">
              <a:latin typeface="Calibri" pitchFamily="34" charset="0"/>
              <a:cs typeface="Calibri" pitchFamily="34" charset="0"/>
            </a:endParaRPr>
          </a:p>
          <a:p>
            <a:pPr marL="0" marR="0" lvl="0" indent="0" algn="l" defTabSz="914400" fontAlgn="auto">
              <a:lnSpc>
                <a:spcPct val="150000"/>
              </a:lnSpc>
              <a:spcBef>
                <a:spcPct val="20000"/>
              </a:spcBef>
              <a:spcAft>
                <a:spcPct val="0"/>
              </a:spcAft>
              <a:buSzTx/>
              <a:buNone/>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20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 Changes in economic conditions</a:t>
            </a:r>
          </a:p>
          <a:p>
            <a:pPr marL="0" marR="0" lvl="0" indent="0" algn="l" defTabSz="914400" fontAlgn="auto">
              <a:lnSpc>
                <a:spcPct val="150000"/>
              </a:lnSpc>
              <a:spcBef>
                <a:spcPct val="20000"/>
              </a:spcBef>
              <a:spcAft>
                <a:spcPct val="0"/>
              </a:spcAft>
              <a:buSzTx/>
              <a:buNone/>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20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 • Distribution channels</a:t>
            </a:r>
            <a:endParaRPr lang="en-IN" sz="2000">
              <a:latin typeface="Calibri" pitchFamily="34" charset="0"/>
              <a:cs typeface="Calibri" pitchFamily="34" charset="0"/>
            </a:endParaRPr>
          </a:p>
        </p:txBody>
      </p:sp>
    </p:spTree>
  </p:cSld>
  <p:clrMapOvr>
    <a:masterClrMapping/>
  </p:clrMapOvr>
  <p:transition/>
  <p:timing/>
</p:sld>
</file>

<file path=ppt/slides/slide10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Content Placeholder 2"/>
          <p:cNvSpPr>
            <a:spLocks noGrp="1"/>
          </p:cNvSpPr>
          <p:nvPr>
            <p:ph idx="1"/>
          </p:nvPr>
        </p:nvSpPr>
        <p:spPr>
          <a:xfrm>
            <a:off x="2123728" y="428604"/>
            <a:ext cx="6563072" cy="1071570"/>
          </a:xfrm>
        </p:spPr>
        <p:txBody>
          <a:bodyPr/>
          <a:lstStyle/>
          <a:p>
            <a:pPr marL="0" marR="0" lvl="0" indent="0" algn="l" defTabSz="914400" fontAlgn="auto">
              <a:lnSpc>
                <a:spcPct val="100000"/>
              </a:lnSpc>
              <a:spcBef>
                <a:spcPct val="20000"/>
              </a:spcBef>
              <a:spcAft>
                <a:spcPct val="0"/>
              </a:spcAft>
              <a:buSzTx/>
              <a:buNone/>
              <a:defRPr kumimoji="0" sz="2000" b="0" i="0" u="none" strike="noStrike" cap="none" spc="0" normalizeH="0" baseline="0" noProof="0">
                <a:ln w="9525" cap="flat" cmpd="sng" algn="ctr">
                  <a:noFill/>
                  <a:prstDash val="solid"/>
                  <a:round/>
                  <a:headEnd type="none" w="med" len="med"/>
                  <a:tailEnd type="none" w="med" len="med"/>
                </a:ln>
                <a:solidFill>
                  <a:srgbClr val="404040"/>
                </a:solidFill>
                <a:uLnTx/>
                <a:uFillTx/>
                <a:latin typeface="Arial" pitchFamily="34"/>
                <a:ea typeface="+mn-ea"/>
                <a:cs typeface="Arial" pitchFamily="34"/>
                <a:sym typeface="Wingdings" charset="2"/>
              </a:defRPr>
            </a:pPr>
            <a:r>
              <a:rPr kumimoji="0" lang="en-IN" sz="2800" b="1"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PURPOSE OF MARKETING RESEARCH</a:t>
            </a:r>
          </a:p>
          <a:p>
            <a:pPr marL="0" marR="0" lvl="0" indent="0" algn="l" defTabSz="914400" fontAlgn="auto">
              <a:lnSpc>
                <a:spcPct val="100000"/>
              </a:lnSpc>
              <a:spcBef>
                <a:spcPct val="20000"/>
              </a:spcBef>
              <a:spcAft>
                <a:spcPct val="0"/>
              </a:spcAft>
              <a:buSzTx/>
              <a:buNone/>
              <a:defRPr kumimoji="0" sz="2000" b="0" i="0" u="none" strike="noStrike" cap="none" spc="0" normalizeH="0" baseline="0" noProof="0">
                <a:ln w="9525" cap="flat" cmpd="sng" algn="ctr">
                  <a:noFill/>
                  <a:prstDash val="solid"/>
                  <a:round/>
                  <a:headEnd type="none" w="med" len="med"/>
                  <a:tailEnd type="none" w="med" len="med"/>
                </a:ln>
                <a:solidFill>
                  <a:srgbClr val="404040"/>
                </a:solidFill>
                <a:uLnTx/>
                <a:uFillTx/>
                <a:latin typeface="Arial" pitchFamily="34"/>
                <a:ea typeface="+mn-ea"/>
                <a:cs typeface="Arial" pitchFamily="34"/>
                <a:sym typeface="Wingdings" charset="2"/>
              </a:defRPr>
            </a:pPr>
            <a:endParaRPr lang="en-IN" sz="2800" b="1">
              <a:latin typeface="Calibri" pitchFamily="34" charset="0"/>
              <a:cs typeface="Calibri" pitchFamily="34" charset="0"/>
            </a:endParaRPr>
          </a:p>
        </p:txBody>
      </p:sp>
      <p:sp>
        <p:nvSpPr>
          <p:cNvPr id="4" name="Content Placeholder 3"/>
          <p:cNvSpPr>
            <a:spLocks noGrp="1"/>
          </p:cNvSpPr>
          <p:nvPr>
            <p:ph idx="10"/>
          </p:nvPr>
        </p:nvSpPr>
        <p:spPr>
          <a:xfrm>
            <a:off x="1714480" y="1643050"/>
            <a:ext cx="6982664" cy="4349639"/>
          </a:xfrm>
        </p:spPr>
        <p:txBody>
          <a:bodyPr anchor="ctr"/>
          <a:lstStyle/>
          <a:p>
            <a:pPr marL="0" marR="0" lvl="0" indent="0" algn="l" defTabSz="914400" fontAlgn="auto">
              <a:lnSpc>
                <a:spcPct val="150000"/>
              </a:lnSpc>
              <a:spcBef>
                <a:spcPct val="20000"/>
              </a:spcBef>
              <a:spcAft>
                <a:spcPct val="0"/>
              </a:spcAft>
              <a:buSzTx/>
              <a:buNone/>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18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Gain a more detailed understanding of consumers 'needs: </a:t>
            </a:r>
          </a:p>
          <a:p>
            <a:pPr marL="0" marR="0" lvl="0" indent="0" algn="l" defTabSz="914400" fontAlgn="auto">
              <a:lnSpc>
                <a:spcPct val="150000"/>
              </a:lnSpc>
              <a:spcBef>
                <a:spcPct val="20000"/>
              </a:spcBef>
              <a:spcAft>
                <a:spcPct val="0"/>
              </a:spcAft>
              <a:buSzTx/>
              <a:buNone/>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18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Example: views on products prices, packaging, recent advertising campaigns </a:t>
            </a:r>
            <a:endParaRPr lang="en-IN" sz="1800" smtClean="0">
              <a:latin typeface="Calibri" pitchFamily="34" charset="0"/>
              <a:cs typeface="Calibri" pitchFamily="34" charset="0"/>
            </a:endParaRPr>
          </a:p>
          <a:p>
            <a:pPr marL="0" marR="0" lvl="0" indent="0" algn="l" defTabSz="914400" fontAlgn="auto">
              <a:lnSpc>
                <a:spcPct val="150000"/>
              </a:lnSpc>
              <a:spcBef>
                <a:spcPct val="20000"/>
              </a:spcBef>
              <a:spcAft>
                <a:spcPct val="0"/>
              </a:spcAft>
              <a:buSzTx/>
              <a:buNone/>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18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 Reduce the risk of product/business failure: There is no guarantee </a:t>
            </a:r>
            <a:endParaRPr lang="en-IN" sz="1800" smtClean="0">
              <a:latin typeface="Calibri" pitchFamily="34" charset="0"/>
              <a:cs typeface="Calibri" pitchFamily="34" charset="0"/>
            </a:endParaRPr>
          </a:p>
          <a:p>
            <a:pPr marL="0" marR="0" lvl="0" indent="0" algn="l" defTabSz="914400" fontAlgn="auto">
              <a:lnSpc>
                <a:spcPct val="150000"/>
              </a:lnSpc>
              <a:spcBef>
                <a:spcPct val="20000"/>
              </a:spcBef>
              <a:spcAft>
                <a:spcPct val="0"/>
              </a:spcAft>
              <a:buSzTx/>
              <a:buNone/>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18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that any new idea will be a commercial success </a:t>
            </a:r>
            <a:endParaRPr lang="en-IN" sz="1800" smtClean="0">
              <a:latin typeface="Calibri" pitchFamily="34" charset="0"/>
              <a:cs typeface="Calibri" pitchFamily="34" charset="0"/>
            </a:endParaRPr>
          </a:p>
          <a:p>
            <a:pPr marL="0" marR="0" lvl="0" indent="0" algn="l" defTabSz="914400" fontAlgn="auto">
              <a:lnSpc>
                <a:spcPct val="150000"/>
              </a:lnSpc>
              <a:spcBef>
                <a:spcPct val="20000"/>
              </a:spcBef>
              <a:spcAft>
                <a:spcPct val="0"/>
              </a:spcAft>
              <a:buSzTx/>
              <a:buFontTx/>
              <a:buChar char="-"/>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18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 Can help to achieve commercial success</a:t>
            </a:r>
          </a:p>
          <a:p>
            <a:pPr marL="0" marR="0" lvl="0" indent="0" algn="l" defTabSz="914400" fontAlgn="auto">
              <a:lnSpc>
                <a:spcPct val="150000"/>
              </a:lnSpc>
              <a:spcBef>
                <a:spcPct val="20000"/>
              </a:spcBef>
              <a:spcAft>
                <a:spcPct val="0"/>
              </a:spcAft>
              <a:buSzTx/>
              <a:buFontTx/>
              <a:buChar char="-"/>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18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 Forecast future trends: It can also be used to anticipate future customer needs</a:t>
            </a:r>
            <a:endParaRPr lang="en-IN" sz="1800">
              <a:latin typeface="Calibri" pitchFamily="34" charset="0"/>
              <a:cs typeface="Calibri" pitchFamily="34" charset="0"/>
            </a:endParaRPr>
          </a:p>
        </p:txBody>
      </p:sp>
    </p:spTree>
  </p:cSld>
  <p:clrMapOvr>
    <a:masterClrMapping/>
  </p:clrMapOvr>
  <p:transition/>
  <p:timing/>
</p:sld>
</file>

<file path=ppt/slides/slide10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Content Placeholder 2"/>
          <p:cNvSpPr>
            <a:spLocks noGrp="1"/>
          </p:cNvSpPr>
          <p:nvPr>
            <p:ph idx="1"/>
          </p:nvPr>
        </p:nvSpPr>
        <p:spPr>
          <a:xfrm>
            <a:off x="1714480" y="500042"/>
            <a:ext cx="6972320" cy="928694"/>
          </a:xfrm>
        </p:spPr>
        <p:txBody>
          <a:bodyPr/>
          <a:lstStyle/>
          <a:p>
            <a:pPr marL="0" marR="0" lvl="0" indent="0" algn="ctr" defTabSz="914400" fontAlgn="auto">
              <a:lnSpc>
                <a:spcPct val="100000"/>
              </a:lnSpc>
              <a:spcBef>
                <a:spcPct val="20000"/>
              </a:spcBef>
              <a:spcAft>
                <a:spcPct val="0"/>
              </a:spcAft>
              <a:buSzTx/>
              <a:buNone/>
              <a:defRPr kumimoji="0" sz="2000" b="0" i="0" u="none" strike="noStrike" cap="none" spc="0" normalizeH="0" baseline="0" noProof="0">
                <a:ln w="9525" cap="flat" cmpd="sng" algn="ctr">
                  <a:noFill/>
                  <a:prstDash val="solid"/>
                  <a:round/>
                  <a:headEnd type="none" w="med" len="med"/>
                  <a:tailEnd type="none" w="med" len="med"/>
                </a:ln>
                <a:solidFill>
                  <a:srgbClr val="404040"/>
                </a:solidFill>
                <a:uLnTx/>
                <a:uFillTx/>
                <a:latin typeface="Arial" pitchFamily="34"/>
                <a:ea typeface="+mn-ea"/>
                <a:cs typeface="Arial" pitchFamily="34"/>
                <a:sym typeface="Wingdings" charset="2"/>
              </a:defRPr>
            </a:pPr>
            <a:r>
              <a:rPr kumimoji="0" lang="en-IN" sz="2400" b="1"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STEPS IN THE MARKETING RESEARCH PROCESS</a:t>
            </a:r>
            <a:endParaRPr lang="en-IN" sz="2400" b="1" smtClean="0">
              <a:latin typeface="Calibri" pitchFamily="34" charset="0"/>
              <a:cs typeface="Calibri" pitchFamily="34" charset="0"/>
            </a:endParaRPr>
          </a:p>
        </p:txBody>
      </p:sp>
      <p:sp>
        <p:nvSpPr>
          <p:cNvPr id="4" name="Content Placeholder 3"/>
          <p:cNvSpPr>
            <a:spLocks noGrp="1"/>
          </p:cNvSpPr>
          <p:nvPr>
            <p:ph idx="10"/>
          </p:nvPr>
        </p:nvSpPr>
        <p:spPr>
          <a:xfrm>
            <a:off x="1785918" y="1844824"/>
            <a:ext cx="6911226" cy="4147865"/>
          </a:xfrm>
        </p:spPr>
        <p:txBody>
          <a:bodyPr/>
          <a:lstStyle/>
          <a:p>
            <a:pPr marL="342900" marR="0" lvl="0" indent="-342900" algn="l" defTabSz="914400" fontAlgn="auto">
              <a:lnSpc>
                <a:spcPct val="150000"/>
              </a:lnSpc>
              <a:spcBef>
                <a:spcPct val="20000"/>
              </a:spcBef>
              <a:spcAft>
                <a:spcPct val="0"/>
              </a:spcAft>
              <a:buSzTx/>
              <a:buFont typeface="+mj-lt"/>
              <a:buAutoNum type="arabicPeriod"/>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16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Establish the need for the marketing research </a:t>
            </a:r>
          </a:p>
          <a:p>
            <a:pPr marL="342900" marR="0" lvl="0" indent="-342900" algn="l" defTabSz="914400" fontAlgn="auto">
              <a:lnSpc>
                <a:spcPct val="150000"/>
              </a:lnSpc>
              <a:spcBef>
                <a:spcPct val="20000"/>
              </a:spcBef>
              <a:spcAft>
                <a:spcPct val="0"/>
              </a:spcAft>
              <a:buSzTx/>
              <a:buFont typeface="+mj-lt"/>
              <a:buAutoNum type="arabicPeriod"/>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16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 Define the problem </a:t>
            </a:r>
            <a:endParaRPr lang="en-IN" sz="1600" smtClean="0">
              <a:latin typeface="Calibri" pitchFamily="34" charset="0"/>
              <a:cs typeface="Calibri" pitchFamily="34" charset="0"/>
            </a:endParaRPr>
          </a:p>
          <a:p>
            <a:pPr marL="342900" marR="0" lvl="0" indent="-342900" algn="l" defTabSz="914400" fontAlgn="auto">
              <a:lnSpc>
                <a:spcPct val="150000"/>
              </a:lnSpc>
              <a:spcBef>
                <a:spcPct val="20000"/>
              </a:spcBef>
              <a:spcAft>
                <a:spcPct val="0"/>
              </a:spcAft>
              <a:buSzTx/>
              <a:buFont typeface="+mj-lt"/>
              <a:buAutoNum type="arabicPeriod"/>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16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 Establish research objectives</a:t>
            </a:r>
          </a:p>
          <a:p>
            <a:pPr marL="342900" marR="0" lvl="0" indent="-342900" algn="l" defTabSz="914400" fontAlgn="auto">
              <a:lnSpc>
                <a:spcPct val="150000"/>
              </a:lnSpc>
              <a:spcBef>
                <a:spcPct val="20000"/>
              </a:spcBef>
              <a:spcAft>
                <a:spcPct val="0"/>
              </a:spcAft>
              <a:buSzTx/>
              <a:buFont typeface="+mj-lt"/>
              <a:buAutoNum type="arabicPeriod"/>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16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 Determine the research design </a:t>
            </a:r>
            <a:endParaRPr lang="en-IN" sz="1600" smtClean="0">
              <a:latin typeface="Calibri" pitchFamily="34" charset="0"/>
              <a:cs typeface="Calibri" pitchFamily="34" charset="0"/>
            </a:endParaRPr>
          </a:p>
          <a:p>
            <a:pPr marL="342900" marR="0" lvl="0" indent="-342900" algn="l" defTabSz="914400" fontAlgn="auto">
              <a:lnSpc>
                <a:spcPct val="150000"/>
              </a:lnSpc>
              <a:spcBef>
                <a:spcPct val="20000"/>
              </a:spcBef>
              <a:spcAft>
                <a:spcPct val="0"/>
              </a:spcAft>
              <a:buSzTx/>
              <a:buFont typeface="+mj-lt"/>
              <a:buAutoNum type="arabicPeriod"/>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16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 Identify information types and sources</a:t>
            </a:r>
          </a:p>
          <a:p>
            <a:pPr marL="342900" marR="0" lvl="0" indent="-342900" algn="l" defTabSz="914400" fontAlgn="auto">
              <a:lnSpc>
                <a:spcPct val="150000"/>
              </a:lnSpc>
              <a:spcBef>
                <a:spcPct val="20000"/>
              </a:spcBef>
              <a:spcAft>
                <a:spcPct val="0"/>
              </a:spcAft>
              <a:buSzTx/>
              <a:buFont typeface="+mj-lt"/>
              <a:buAutoNum type="arabicPeriod"/>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16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 Determine the methods of accessing data </a:t>
            </a:r>
            <a:endParaRPr lang="en-IN" sz="1600" smtClean="0">
              <a:latin typeface="Calibri" pitchFamily="34" charset="0"/>
              <a:cs typeface="Calibri" pitchFamily="34" charset="0"/>
            </a:endParaRPr>
          </a:p>
          <a:p>
            <a:pPr marL="342900" marR="0" lvl="0" indent="-342900" algn="l" defTabSz="914400" fontAlgn="auto">
              <a:lnSpc>
                <a:spcPct val="150000"/>
              </a:lnSpc>
              <a:spcBef>
                <a:spcPct val="20000"/>
              </a:spcBef>
              <a:spcAft>
                <a:spcPct val="0"/>
              </a:spcAft>
              <a:buSzTx/>
              <a:buFont typeface="+mj-lt"/>
              <a:buAutoNum type="arabicPeriod"/>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16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 Design data collection forms </a:t>
            </a:r>
            <a:endParaRPr lang="en-IN" sz="1600" smtClean="0">
              <a:latin typeface="Calibri" pitchFamily="34" charset="0"/>
              <a:cs typeface="Calibri" pitchFamily="34" charset="0"/>
            </a:endParaRPr>
          </a:p>
          <a:p>
            <a:pPr marL="342900" marR="0" lvl="0" indent="-342900" algn="l" defTabSz="914400" fontAlgn="auto">
              <a:lnSpc>
                <a:spcPct val="150000"/>
              </a:lnSpc>
              <a:spcBef>
                <a:spcPct val="20000"/>
              </a:spcBef>
              <a:spcAft>
                <a:spcPct val="0"/>
              </a:spcAft>
              <a:buSzTx/>
              <a:buFont typeface="+mj-lt"/>
              <a:buAutoNum type="arabicPeriod"/>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16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Determine sample plan and size</a:t>
            </a:r>
          </a:p>
          <a:p>
            <a:pPr marL="342900" marR="0" lvl="0" indent="-342900" algn="l" defTabSz="914400" fontAlgn="auto">
              <a:lnSpc>
                <a:spcPct val="150000"/>
              </a:lnSpc>
              <a:spcBef>
                <a:spcPct val="20000"/>
              </a:spcBef>
              <a:spcAft>
                <a:spcPct val="0"/>
              </a:spcAft>
              <a:buSzTx/>
              <a:buFont typeface="+mj-lt"/>
              <a:buAutoNum type="arabicPeriod"/>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16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  Collect data 10. Data processing and analysis </a:t>
            </a:r>
            <a:endParaRPr lang="en-IN" sz="1600" smtClean="0">
              <a:latin typeface="Calibri" pitchFamily="34" charset="0"/>
              <a:cs typeface="Calibri" pitchFamily="34" charset="0"/>
            </a:endParaRPr>
          </a:p>
          <a:p>
            <a:pPr marL="342900" marR="0" lvl="0" indent="-342900" algn="l" defTabSz="914400" fontAlgn="auto">
              <a:lnSpc>
                <a:spcPct val="150000"/>
              </a:lnSpc>
              <a:spcBef>
                <a:spcPct val="20000"/>
              </a:spcBef>
              <a:spcAft>
                <a:spcPct val="0"/>
              </a:spcAft>
              <a:buSzTx/>
              <a:buFont typeface="+mj-lt"/>
              <a:buAutoNum type="arabicPeriod"/>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16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Formulating conclusion, preparing and pres</a:t>
            </a:r>
            <a:endParaRPr lang="en-IN" sz="1600">
              <a:latin typeface="Calibri" pitchFamily="34" charset="0"/>
              <a:cs typeface="Calibri" pitchFamily="34" charset="0"/>
            </a:endParaRPr>
          </a:p>
        </p:txBody>
      </p:sp>
    </p:spTree>
  </p:cSld>
  <p:clrMapOvr>
    <a:masterClrMapping/>
  </p:clrMapOvr>
  <p:transition/>
  <p:timing/>
</p:sld>
</file>

<file path=ppt/slides/slide10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Content Placeholder 2"/>
          <p:cNvSpPr>
            <a:spLocks noGrp="1"/>
          </p:cNvSpPr>
          <p:nvPr>
            <p:ph idx="1"/>
          </p:nvPr>
        </p:nvSpPr>
        <p:spPr>
          <a:xfrm>
            <a:off x="2123728" y="285728"/>
            <a:ext cx="6563072" cy="1071570"/>
          </a:xfrm>
        </p:spPr>
        <p:txBody>
          <a:bodyPr/>
          <a:lstStyle/>
          <a:p>
            <a:pPr marL="0" marR="0" lvl="0" indent="0" algn="ctr" defTabSz="914400" fontAlgn="auto">
              <a:lnSpc>
                <a:spcPct val="100000"/>
              </a:lnSpc>
              <a:spcBef>
                <a:spcPct val="20000"/>
              </a:spcBef>
              <a:spcAft>
                <a:spcPct val="0"/>
              </a:spcAft>
              <a:buSzTx/>
              <a:buNone/>
              <a:defRPr kumimoji="0" sz="2000" b="0" i="0" u="none" strike="noStrike" cap="none" spc="0" normalizeH="0" baseline="0" noProof="0">
                <a:ln w="9525" cap="flat" cmpd="sng" algn="ctr">
                  <a:noFill/>
                  <a:prstDash val="solid"/>
                  <a:round/>
                  <a:headEnd type="none" w="med" len="med"/>
                  <a:tailEnd type="none" w="med" len="med"/>
                </a:ln>
                <a:solidFill>
                  <a:srgbClr val="404040"/>
                </a:solidFill>
                <a:uLnTx/>
                <a:uFillTx/>
                <a:latin typeface="Arial" pitchFamily="34"/>
                <a:ea typeface="+mn-ea"/>
                <a:cs typeface="Arial" pitchFamily="34"/>
                <a:sym typeface="Wingdings" charset="2"/>
              </a:defRPr>
            </a:pPr>
            <a:r>
              <a:rPr kumimoji="0" lang="en-IN" sz="2800" b="1"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SUMMARY</a:t>
            </a:r>
            <a:endParaRPr lang="en-IN" sz="2800" b="1">
              <a:latin typeface="Calibri" pitchFamily="34" charset="0"/>
              <a:cs typeface="Calibri" pitchFamily="34" charset="0"/>
            </a:endParaRPr>
          </a:p>
        </p:txBody>
      </p:sp>
      <p:sp>
        <p:nvSpPr>
          <p:cNvPr id="4" name="Content Placeholder 3"/>
          <p:cNvSpPr>
            <a:spLocks noGrp="1"/>
          </p:cNvSpPr>
          <p:nvPr>
            <p:ph idx="10"/>
          </p:nvPr>
        </p:nvSpPr>
        <p:spPr>
          <a:xfrm>
            <a:off x="1714480" y="1844824"/>
            <a:ext cx="7286676" cy="4147865"/>
          </a:xfrm>
        </p:spPr>
        <p:txBody>
          <a:bodyPr/>
          <a:lstStyle/>
          <a:p>
            <a:pPr marL="0" marR="0" lvl="0" indent="0" algn="l" defTabSz="914400" fontAlgn="auto">
              <a:lnSpc>
                <a:spcPct val="150000"/>
              </a:lnSpc>
              <a:spcBef>
                <a:spcPct val="20000"/>
              </a:spcBef>
              <a:spcAft>
                <a:spcPct val="0"/>
              </a:spcAft>
              <a:buSzTx/>
              <a:buNone/>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14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mn-lt"/>
                <a:ea typeface="+mn-ea"/>
                <a:cs typeface="+mn-cs"/>
                <a:sym typeface="Wingdings" charset="2"/>
              </a:rPr>
              <a:t>• </a:t>
            </a:r>
            <a:r>
              <a:rPr kumimoji="0" lang="en-IN" sz="18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Virtually all market research projects are different.</a:t>
            </a:r>
          </a:p>
          <a:p>
            <a:pPr marL="0" marR="0" lvl="0" indent="0" algn="l" defTabSz="914400" fontAlgn="auto">
              <a:lnSpc>
                <a:spcPct val="150000"/>
              </a:lnSpc>
              <a:spcBef>
                <a:spcPct val="20000"/>
              </a:spcBef>
              <a:spcAft>
                <a:spcPct val="0"/>
              </a:spcAft>
              <a:buSzTx/>
              <a:buNone/>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18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 • Some are limited to review of secondary data; others require complex designs involving large scale collection of primary data. </a:t>
            </a:r>
            <a:endParaRPr lang="en-IN" sz="1800" smtClean="0">
              <a:latin typeface="Calibri" pitchFamily="34" charset="0"/>
              <a:cs typeface="Calibri" pitchFamily="34" charset="0"/>
            </a:endParaRPr>
          </a:p>
          <a:p>
            <a:pPr marL="0" marR="0" lvl="0" indent="0" algn="l" defTabSz="914400" fontAlgn="auto">
              <a:lnSpc>
                <a:spcPct val="150000"/>
              </a:lnSpc>
              <a:spcBef>
                <a:spcPct val="20000"/>
              </a:spcBef>
              <a:spcAft>
                <a:spcPct val="0"/>
              </a:spcAft>
              <a:buSzTx/>
              <a:buNone/>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18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 Understand the eleven steps of the research process. </a:t>
            </a:r>
            <a:endParaRPr lang="en-IN" sz="1800" smtClean="0">
              <a:latin typeface="Calibri" pitchFamily="34" charset="0"/>
              <a:cs typeface="Calibri" pitchFamily="34" charset="0"/>
            </a:endParaRPr>
          </a:p>
          <a:p>
            <a:pPr marL="0" marR="0" lvl="0" indent="0" algn="l" defTabSz="914400" fontAlgn="auto">
              <a:lnSpc>
                <a:spcPct val="150000"/>
              </a:lnSpc>
              <a:spcBef>
                <a:spcPct val="20000"/>
              </a:spcBef>
              <a:spcAft>
                <a:spcPct val="0"/>
              </a:spcAft>
              <a:buSzTx/>
              <a:buNone/>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18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 Steps can give researchers an overview of the entire research process. </a:t>
            </a:r>
            <a:endParaRPr lang="en-IN" sz="1800" smtClean="0">
              <a:latin typeface="Calibri" pitchFamily="34" charset="0"/>
              <a:cs typeface="Calibri" pitchFamily="34" charset="0"/>
            </a:endParaRPr>
          </a:p>
          <a:p>
            <a:pPr marL="0" marR="0" lvl="0" indent="0" algn="l" defTabSz="914400" fontAlgn="auto">
              <a:lnSpc>
                <a:spcPct val="150000"/>
              </a:lnSpc>
              <a:spcBef>
                <a:spcPct val="20000"/>
              </a:spcBef>
              <a:spcAft>
                <a:spcPct val="0"/>
              </a:spcAft>
              <a:buSzTx/>
              <a:buNone/>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18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 Gives researchers a procedure to follow and a framework.</a:t>
            </a:r>
          </a:p>
          <a:p>
            <a:pPr marL="0" marR="0" lvl="0" indent="0" algn="l" defTabSz="914400" fontAlgn="auto">
              <a:lnSpc>
                <a:spcPct val="150000"/>
              </a:lnSpc>
              <a:spcBef>
                <a:spcPct val="20000"/>
              </a:spcBef>
              <a:spcAft>
                <a:spcPct val="0"/>
              </a:spcAft>
              <a:buSzTx/>
              <a:buNone/>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18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 • Many steps outlined are interactive and the researcher may decide which ones to use.</a:t>
            </a:r>
            <a:endParaRPr lang="en-IN" sz="1800">
              <a:latin typeface="Calibri" pitchFamily="34" charset="0"/>
              <a:cs typeface="Calibri" pitchFamily="34" charset="0"/>
            </a:endParaRPr>
          </a:p>
        </p:txBody>
      </p:sp>
    </p:spTree>
  </p:cSld>
  <p:clrMapOvr>
    <a:masterClrMapping/>
  </p:clrMapOvr>
  <p:transition/>
  <p:timing/>
</p:sld>
</file>

<file path=ppt/slides/slide10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Content Placeholder 3"/>
          <p:cNvSpPr>
            <a:spLocks noGrp="1"/>
          </p:cNvSpPr>
          <p:nvPr>
            <p:ph idx="10"/>
          </p:nvPr>
        </p:nvSpPr>
        <p:spPr>
          <a:xfrm>
            <a:off x="2134072" y="1071547"/>
            <a:ext cx="6563072" cy="3786214"/>
          </a:xfrm>
        </p:spPr>
        <p:txBody>
          <a:bodyPr/>
          <a:lstStyle/>
          <a:p>
            <a:pPr marL="0" marR="0" lvl="0" indent="0" algn="ctr" defTabSz="914400" fontAlgn="auto">
              <a:lnSpc>
                <a:spcPct val="100000"/>
              </a:lnSpc>
              <a:spcBef>
                <a:spcPct val="20000"/>
              </a:spcBef>
              <a:spcAft>
                <a:spcPct val="0"/>
              </a:spcAft>
              <a:buSzTx/>
              <a:buNone/>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3600" b="1"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THANK  YOU  </a:t>
            </a:r>
            <a:endParaRPr lang="en-IN" sz="3600" b="1">
              <a:latin typeface="Calibri" pitchFamily="34" charset="0"/>
              <a:cs typeface="Calibri" pitchFamily="34" charset="0"/>
            </a:endParaRPr>
          </a:p>
        </p:txBody>
      </p:sp>
    </p:spTree>
  </p:cSld>
  <p:clrMapOvr>
    <a:masterClrMapping/>
  </p:clrMapOvr>
  <p:transition/>
  <p:timing/>
</p:sld>
</file>

<file path=ppt/slides/slide10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515"/>
        <p:cNvGrpSpPr/>
        <p:nvPr/>
      </p:nvGrpSpPr>
      <p:grpSpPr>
        <a:xfrm>
          <a:off x="0" y="0"/>
          <a:ext cx="0" cy="0"/>
        </a:xfrm>
      </p:grpSpPr>
      <p:sp>
        <p:nvSpPr>
          <p:cNvPr id="516" name="Google Shape;516;p13"/>
          <p:cNvSpPr txBox="1">
            <a:spLocks noGrp="1"/>
          </p:cNvSpPr>
          <p:nvPr>
            <p:ph type="ctrTitle"/>
          </p:nvPr>
        </p:nvSpPr>
        <p:spPr>
          <a:xfrm>
            <a:off x="714348" y="1755989"/>
            <a:ext cx="5786478" cy="1387265"/>
          </a:xfrm>
          <a:prstGeom prst="rect">
            <a:avLst/>
          </a:prstGeom>
        </p:spPr>
        <p:txBody>
          <a:bodyPr spcFirstLastPara="1" wrap="square" lIns="0" tIns="0" rIns="0" bIns="0" anchor="ctr" anchorCtr="0">
            <a:noAutofit/>
          </a:bodyPr>
          <a:lstStyle/>
          <a:p>
            <a:pPr marL="0" marR="0" lvl="0" indent="0" algn="l" defTabSz="914400" fontAlgn="auto">
              <a:lnSpc>
                <a:spcPct val="90000"/>
              </a:lnSpc>
              <a:spcBef>
                <a:spcPct val="0"/>
              </a:spcBef>
              <a:spcAft>
                <a:spcPct val="0"/>
              </a:spcAft>
              <a:buSzPts val="4800"/>
              <a:buNone/>
              <a:defRPr kumimoji="0" sz="4800" b="0" i="0" u="none" strike="noStrike" cap="none" spc="0" normalizeH="0" baseline="0" noProof="0">
                <a:ln w="9525" cap="flat" cmpd="sng" algn="ctr">
                  <a:noFill/>
                  <a:prstDash val="solid"/>
                  <a:round/>
                  <a:headEnd type="none" w="med" len="med"/>
                  <a:tailEnd type="none" w="med" len="med"/>
                </a:ln>
                <a:solidFill>
                  <a:srgbClr val="FFFFFF"/>
                </a:solidFill>
                <a:uLnTx/>
                <a:uFillTx/>
                <a:latin typeface="Barlow SemiBold"/>
                <a:ea typeface="Barlow SemiBold"/>
                <a:cs typeface="Barlow SemiBold"/>
                <a:sym typeface="Barlow SemiBold"/>
              </a:defRPr>
            </a:pPr>
            <a:r>
              <a:rPr kumimoji="0" lang="en-IN" sz="3200" b="0" i="0" u="none" strike="noStrike" cap="none" spc="0" normalizeH="0" baseline="0" noProof="0" smtClean="0">
                <a:ln w="9525" cap="flat" cmpd="sng" algn="ctr">
                  <a:noFill/>
                  <a:prstDash val="solid"/>
                  <a:round/>
                  <a:headEnd type="none" w="med" len="med"/>
                  <a:tailEnd type="none" w="med" len="med"/>
                </a:ln>
                <a:solidFill>
                  <a:srgbClr val="FFFFFF"/>
                </a:solidFill>
                <a:uLnTx/>
                <a:uFillTx/>
                <a:latin typeface="Calibri" pitchFamily="34" charset="0"/>
                <a:cs typeface="Calibri" pitchFamily="34" charset="0"/>
              </a:rPr>
              <a:t>Entrepreneurship development programme (EDP)</a:t>
            </a:r>
            <a:endParaRPr sz="3200"/>
          </a:p>
        </p:txBody>
      </p:sp>
      <p:sp>
        <p:nvSpPr>
          <p:cNvPr id="3" name="TextBox 2"/>
          <p:cNvSpPr txBox="1"/>
          <p:nvPr/>
        </p:nvSpPr>
        <p:spPr>
          <a:xfrm>
            <a:off x="214282" y="4000510"/>
            <a:ext cx="4857784" cy="461665"/>
          </a:xfrm>
          <a:prstGeom prst="rect">
            <a:avLst/>
          </a:prstGeom>
          <a:noFill/>
        </p:spPr>
        <p:txBody>
          <a:bodyPr wrap="square" rtlCol="0">
            <a:spAutoFit/>
          </a:bodyPr>
          <a:lstStyle>
            <a:defPPr marR="0" lvl="0" algn="l" rtl="0">
              <a:lnSpc>
                <a:spcPct val="100000"/>
              </a:lnSpc>
              <a:spcBef>
                <a:spcPct val="0"/>
              </a:spcBef>
              <a:spcAft>
                <a:spcPct val="0"/>
              </a:spcAft>
            </a:defPPr>
          </a:lstStyle>
          <a:p>
            <a:pPr marR="0" lvl="0" algn="just">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400" b="1" i="0" u="none" strike="noStrike" cap="none" normalizeH="0" noProof="0" smtClean="0">
                <a:solidFill>
                  <a:srgbClr val="000000"/>
                </a:solidFill>
                <a:uLnTx/>
                <a:uFillTx/>
                <a:latin typeface="Calibri" pitchFamily="34" charset="0"/>
                <a:cs typeface="Calibri" pitchFamily="34" charset="0"/>
              </a:rPr>
              <a:t>By: Multipurpose Awareness Society</a:t>
            </a:r>
            <a:endParaRPr lang="en-IN" sz="2400" b="1">
              <a:latin typeface="Calibri" pitchFamily="34" charset="0"/>
              <a:cs typeface="Calibri" pitchFamily="34" charset="0"/>
            </a:endParaRPr>
          </a:p>
        </p:txBody>
      </p:sp>
    </p:spTree>
  </p:cSld>
  <p:clrMapOvr>
    <a:masterClrMapping/>
  </p:clrMapOvr>
  <p:transition>
    <p:cut/>
  </p:transition>
  <p:timing/>
</p:sld>
</file>

<file path=ppt/slides/slide10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529"/>
        <p:cNvGrpSpPr/>
        <p:nvPr/>
      </p:nvGrpSpPr>
      <p:grpSpPr>
        <a:xfrm>
          <a:off x="0" y="0"/>
          <a:ext cx="0" cy="0"/>
        </a:xfrm>
      </p:grpSpPr>
      <p:sp>
        <p:nvSpPr>
          <p:cNvPr id="530" name="Google Shape;530;p15"/>
          <p:cNvSpPr txBox="1">
            <a:spLocks noGrp="1"/>
          </p:cNvSpPr>
          <p:nvPr>
            <p:ph type="ctrTitle"/>
          </p:nvPr>
        </p:nvSpPr>
        <p:spPr>
          <a:xfrm>
            <a:off x="603425" y="1794125"/>
            <a:ext cx="5497200" cy="872700"/>
          </a:xfrm>
          <a:prstGeom prst="rect">
            <a:avLst/>
          </a:prstGeom>
        </p:spPr>
        <p:txBody>
          <a:bodyPr spcFirstLastPara="1" wrap="square" lIns="0" tIns="0" rIns="0" bIns="0" anchor="b" anchorCtr="0">
            <a:noAutofit/>
          </a:bodyPr>
          <a:lstStyle/>
          <a:p>
            <a:pPr marL="0" marR="0" lvl="0" indent="0" algn="ctr" defTabSz="914400" rtl="0" fontAlgn="auto">
              <a:lnSpc>
                <a:spcPct val="90000"/>
              </a:lnSpc>
              <a:spcBef>
                <a:spcPct val="0"/>
              </a:spcBef>
              <a:spcAft>
                <a:spcPct val="0"/>
              </a:spcAft>
              <a:buSzPts val="3600"/>
              <a:buNone/>
              <a:defRPr kumimoji="0" sz="3600" b="0" i="0" u="none" strike="noStrike" cap="none" spc="0" normalizeH="0" baseline="0" noProof="0">
                <a:ln w="9525" cap="flat" cmpd="sng" algn="ctr">
                  <a:noFill/>
                  <a:prstDash val="solid"/>
                  <a:round/>
                  <a:headEnd type="none" w="med" len="med"/>
                  <a:tailEnd type="none" w="med" len="med"/>
                </a:ln>
                <a:solidFill>
                  <a:srgbClr val="272A36"/>
                </a:solidFill>
                <a:uLnTx/>
                <a:uFillTx/>
                <a:latin typeface="Barlow SemiBold"/>
                <a:ea typeface="Barlow SemiBold"/>
                <a:cs typeface="Barlow SemiBold"/>
                <a:sym typeface="Barlow SemiBold"/>
              </a:defRPr>
            </a:pPr>
            <a:r>
              <a:rPr kumimoji="0" lang="en-IN" sz="3200" b="1" i="0" u="none" strike="noStrike" cap="none" spc="0" normalizeH="0" baseline="0" noProof="0" smtClean="0">
                <a:ln w="9525" cap="flat" cmpd="sng" algn="ctr">
                  <a:noFill/>
                  <a:prstDash val="solid"/>
                  <a:round/>
                  <a:headEnd type="none" w="med" len="med"/>
                  <a:tailEnd type="none" w="med" len="med"/>
                </a:ln>
                <a:solidFill>
                  <a:srgbClr val="272A36"/>
                </a:solidFill>
                <a:uLnTx/>
                <a:uFillTx/>
                <a:latin typeface="Calibri" pitchFamily="34" charset="0"/>
                <a:cs typeface="Calibri" pitchFamily="34" charset="0"/>
              </a:rPr>
              <a:t>Marketing Management</a:t>
            </a:r>
            <a:endParaRPr sz="3200" b="1">
              <a:latin typeface="Calibri" pitchFamily="34" charset="0"/>
              <a:cs typeface="Calibri" pitchFamily="34" charset="0"/>
            </a:endParaRPr>
          </a:p>
        </p:txBody>
      </p:sp>
    </p:spTree>
  </p:cSld>
  <p:clrMapOvr>
    <a:masterClrMapping/>
  </p:clrMapOvr>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itle 3"/>
          <p:cNvSpPr>
            <a:spLocks noGrp="1"/>
          </p:cNvSpPr>
          <p:nvPr>
            <p:ph type="title"/>
          </p:nvPr>
        </p:nvSpPr>
        <p:spPr>
          <a:xfrm>
            <a:off x="477520" y="477520"/>
            <a:ext cx="8181987" cy="396240"/>
          </a:xfrm>
        </p:spPr>
        <p:txBody>
          <a:bodyPr>
            <a:noAutofit/>
          </a:bodyPr>
          <a:lstStyle/>
          <a:p>
            <a:pPr algn="ctr"/>
            <a:r>
              <a:rPr lang="en-IN" sz="2400" b="1" u="sng" smtClean="0">
                <a:solidFill>
                  <a:schemeClr val="tx1">
                    <a:lumMod val="95000"/>
                    <a:lumOff val="5000"/>
                  </a:schemeClr>
                </a:solidFill>
                <a:effectLst/>
              </a:rPr>
              <a:t> National Institute for entrepreneurship and Small Business Development (NIESBUD),New Delhi </a:t>
            </a:r>
            <a:br>
              <a:rPr lang="en-US" sz="2800" u="sng" smtClean="0">
                <a:solidFill>
                  <a:schemeClr val="tx1"/>
                </a:solidFill>
              </a:rPr>
            </a:br>
            <a:endParaRPr lang="en-US" sz="2800" u="sng">
              <a:solidFill>
                <a:schemeClr val="tx1"/>
              </a:solidFill>
            </a:endParaRPr>
          </a:p>
        </p:txBody>
      </p:sp>
      <p:sp>
        <p:nvSpPr>
          <p:cNvPr id="5" name="Content Placeholder 4"/>
          <p:cNvSpPr>
            <a:spLocks noGrp="1"/>
          </p:cNvSpPr>
          <p:nvPr>
            <p:ph idx="1"/>
          </p:nvPr>
        </p:nvSpPr>
        <p:spPr>
          <a:xfrm>
            <a:off x="406400" y="1177436"/>
            <a:ext cx="8354306" cy="3511061"/>
          </a:xfrm>
        </p:spPr>
        <p:txBody>
          <a:bodyPr>
            <a:noAutofit/>
          </a:bodyPr>
          <a:lstStyle/>
          <a:p>
            <a:r>
              <a:rPr lang="en-IN" sz="2000" smtClean="0"/>
              <a:t>Established by Government of India in 1983.</a:t>
            </a:r>
            <a:endParaRPr lang="en-IN" sz="2000" smtClean="0"/>
          </a:p>
          <a:p>
            <a:r>
              <a:rPr lang="en-IN" sz="2000" smtClean="0"/>
              <a:t> An apex body for coordination and supervision on activities of various institutes engaged in entrepreneurial development.</a:t>
            </a:r>
            <a:endParaRPr lang="en-IN" sz="2000" smtClean="0"/>
          </a:p>
          <a:p>
            <a:r>
              <a:rPr lang="en-IN" sz="2000" smtClean="0"/>
              <a:t> Helps evolution of EDP, model syllabi, effective training strategies, methodology, manuals and tools.</a:t>
            </a:r>
            <a:endParaRPr lang="en-IN" sz="2000" smtClean="0"/>
          </a:p>
          <a:p>
            <a:r>
              <a:rPr lang="en-IN" sz="2000" smtClean="0"/>
              <a:t> Activities undertaken:</a:t>
            </a:r>
          </a:p>
          <a:p>
            <a:pPr>
              <a:buNone/>
            </a:pPr>
            <a:r>
              <a:rPr lang="en-IN" sz="2000" smtClean="0"/>
              <a:t>- Organise and conduct training programmes </a:t>
            </a:r>
            <a:endParaRPr lang="en-IN" sz="2000" smtClean="0"/>
          </a:p>
          <a:p>
            <a:pPr>
              <a:buNone/>
            </a:pPr>
            <a:r>
              <a:rPr lang="en-IN" sz="2000" smtClean="0"/>
              <a:t>- Coordinate training activities of various agencies/institutes </a:t>
            </a:r>
            <a:endParaRPr lang="en-IN" sz="2000" smtClean="0"/>
          </a:p>
          <a:p>
            <a:pPr>
              <a:buNone/>
            </a:pPr>
            <a:r>
              <a:rPr lang="en-IN" sz="2000" smtClean="0"/>
              <a:t>- Provide affiliation to such institutes</a:t>
            </a:r>
          </a:p>
          <a:p>
            <a:pPr>
              <a:buNone/>
            </a:pPr>
            <a:r>
              <a:rPr lang="en-IN" sz="2000" smtClean="0"/>
              <a:t> - Hold examinations and confer certificates to trainers and trainees</a:t>
            </a:r>
            <a:endParaRPr lang="en-US" sz="2000"/>
          </a:p>
        </p:txBody>
      </p:sp>
    </p:spTree>
    <p:extLst>
      <p:ext uri="{BB962C8B-B14F-4D97-AF65-F5344CB8AC3E}">
        <p14:creationId xmlns:p14="http://schemas.microsoft.com/office/powerpoint/2010/main" xmlns="" val="1101633878"/>
      </p:ext>
    </p:extLst>
  </p:cSld>
  <p:clrMapOvr>
    <a:masterClrMapping/>
  </p:clrMapOvr>
  <p:transition/>
  <p:timing/>
</p:sld>
</file>

<file path=ppt/slides/slide11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lt1"/>
        </a:solidFill>
        <a:effectLst/>
      </p:bgPr>
    </p:bg>
    <p:spTree>
      <p:nvGrpSpPr>
        <p:cNvPr id="1" name="Shape 535"/>
        <p:cNvGrpSpPr/>
        <p:nvPr/>
      </p:nvGrpSpPr>
      <p:grpSpPr>
        <a:xfrm>
          <a:off x="0" y="0"/>
          <a:ext cx="0" cy="0"/>
        </a:xfrm>
      </p:grpSpPr>
      <p:sp>
        <p:nvSpPr>
          <p:cNvPr id="536" name="Google Shape;536;p16"/>
          <p:cNvSpPr txBox="1">
            <a:spLocks noGrp="1"/>
          </p:cNvSpPr>
          <p:nvPr>
            <p:ph type="ctrTitle" idx="4294967295"/>
          </p:nvPr>
        </p:nvSpPr>
        <p:spPr>
          <a:xfrm>
            <a:off x="1214414" y="785800"/>
            <a:ext cx="7275936" cy="785818"/>
          </a:xfrm>
          <a:prstGeom prst="rect">
            <a:avLst/>
          </a:prstGeom>
        </p:spPr>
        <p:txBody>
          <a:bodyPr spcFirstLastPara="1" wrap="square" lIns="0" tIns="0" rIns="0" bIns="0" anchor="ctr" anchorCtr="0">
            <a:noAutofit/>
          </a:bodyPr>
          <a:lstStyle/>
          <a:p>
            <a:pPr marL="0" marR="0" lvl="0" indent="0" algn="l" defTabSz="914400" fontAlgn="auto">
              <a:lnSpc>
                <a:spcPct val="90000"/>
              </a:lnSpc>
              <a:spcBef>
                <a:spcPct val="0"/>
              </a:spcBef>
              <a:spcAft>
                <a:spcPct val="0"/>
              </a:spcAft>
              <a:buSzPts val="2600"/>
              <a:buNone/>
              <a:defRPr kumimoji="0" sz="2600" b="0" i="0" u="none" strike="noStrike" cap="none" spc="0" normalizeH="0" baseline="0" noProof="0">
                <a:ln w="9525" cap="flat" cmpd="sng" algn="ctr">
                  <a:noFill/>
                  <a:prstDash val="solid"/>
                  <a:round/>
                  <a:headEnd type="none" w="med" len="med"/>
                  <a:tailEnd type="none" w="med" len="med"/>
                </a:ln>
                <a:solidFill>
                  <a:srgbClr val="FFFFFF"/>
                </a:solidFill>
                <a:uLnTx/>
                <a:uFillTx/>
                <a:latin typeface="Barlow SemiBold"/>
                <a:ea typeface="Barlow SemiBold"/>
                <a:cs typeface="Barlow SemiBold"/>
                <a:sym typeface="Barlow SemiBold"/>
              </a:defRPr>
            </a:pPr>
            <a:r>
              <a:rPr kumimoji="0" lang="en-IN" sz="6000" b="1" i="0" u="none" strike="noStrike" cap="none" spc="0" normalizeH="0" baseline="0" noProof="0" smtClean="0">
                <a:ln w="9525" cap="flat" cmpd="sng" algn="ctr">
                  <a:noFill/>
                  <a:prstDash val="solid"/>
                  <a:round/>
                  <a:headEnd type="none" w="med" len="med"/>
                  <a:tailEnd type="none" w="med" len="med"/>
                </a:ln>
                <a:solidFill>
                  <a:schemeClr val="accent1"/>
                </a:solidFill>
                <a:uLnTx/>
                <a:uFillTx/>
                <a:latin typeface="Calibri" pitchFamily="34" charset="0"/>
                <a:cs typeface="Calibri" pitchFamily="34" charset="0"/>
              </a:rPr>
              <a:t>What Is Marketing</a:t>
            </a:r>
            <a:br>
              <a:rPr kumimoji="0" lang="en-IN" sz="6000" b="1" i="0" u="none" strike="noStrike" cap="none" spc="0" normalizeH="0" baseline="0" noProof="0" smtClean="0">
                <a:ln w="9525" cap="flat" cmpd="sng" algn="ctr">
                  <a:noFill/>
                  <a:prstDash val="solid"/>
                  <a:round/>
                  <a:headEnd type="none" w="med" len="med"/>
                  <a:tailEnd type="none" w="med" len="med"/>
                </a:ln>
                <a:solidFill>
                  <a:schemeClr val="accent1"/>
                </a:solidFill>
                <a:uLnTx/>
                <a:uFillTx/>
                <a:latin typeface="Calibri" pitchFamily="34" charset="0"/>
                <a:cs typeface="Calibri" pitchFamily="34" charset="0"/>
              </a:rPr>
            </a:br>
            <a:endParaRPr sz="6000" b="1">
              <a:solidFill>
                <a:schemeClr val="accent1"/>
              </a:solidFill>
              <a:latin typeface="Calibri" pitchFamily="34" charset="0"/>
              <a:cs typeface="Calibri" pitchFamily="34" charset="0"/>
            </a:endParaRPr>
          </a:p>
        </p:txBody>
      </p:sp>
      <p:sp>
        <p:nvSpPr>
          <p:cNvPr id="537" name="Google Shape;537;p16"/>
          <p:cNvSpPr txBox="1">
            <a:spLocks noGrp="1"/>
          </p:cNvSpPr>
          <p:nvPr>
            <p:ph type="subTitle" idx="4294967295"/>
          </p:nvPr>
        </p:nvSpPr>
        <p:spPr>
          <a:xfrm>
            <a:off x="785786" y="1643056"/>
            <a:ext cx="7704564" cy="2857520"/>
          </a:xfrm>
          <a:prstGeom prst="rect">
            <a:avLst/>
          </a:prstGeom>
        </p:spPr>
        <p:txBody>
          <a:bodyPr spcFirstLastPara="1" wrap="square" lIns="0" tIns="0" rIns="0" bIns="0" anchor="t" anchorCtr="0">
            <a:noAutofit/>
          </a:bodyPr>
          <a:lstStyle/>
          <a:p>
            <a:pPr marL="0" marR="0" lvl="0" indent="0" algn="l" defTabSz="914400" fontAlgn="auto">
              <a:lnSpc>
                <a:spcPct val="115000"/>
              </a:lnSpc>
              <a:spcBef>
                <a:spcPts val="600"/>
              </a:spcBef>
              <a:spcAft>
                <a:spcPct val="0"/>
              </a:spcAft>
              <a:buSzPts val="2400"/>
              <a:buChar char="▪"/>
              <a:defRPr kumimoji="0" sz="2400" b="0" i="0" u="none" strike="noStrike" cap="none" spc="0" normalizeH="0" baseline="0" noProof="0">
                <a:ln w="9525" cap="flat" cmpd="sng" algn="ctr">
                  <a:noFill/>
                  <a:prstDash val="solid"/>
                  <a:round/>
                  <a:headEnd type="none" w="med" len="med"/>
                  <a:tailEnd type="none" w="med" len="med"/>
                </a:ln>
                <a:solidFill>
                  <a:srgbClr val="272A36"/>
                </a:solidFill>
                <a:uLnTx/>
                <a:uFillTx/>
                <a:latin typeface="Barlow Light"/>
                <a:ea typeface="Barlow Light"/>
                <a:cs typeface="Barlow Light"/>
                <a:sym typeface="Barlow Light"/>
              </a:defRPr>
            </a:pPr>
            <a:r>
              <a:rPr kumimoji="0" lang="en-IN" sz="2400" b="1" i="0" u="none" strike="noStrike" cap="none" spc="0" normalizeH="0" baseline="0" noProof="0" smtClean="0">
                <a:ln w="9525" cap="flat" cmpd="sng" algn="ctr">
                  <a:noFill/>
                  <a:prstDash val="solid"/>
                  <a:round/>
                  <a:headEnd type="none" w="med" len="med"/>
                  <a:tailEnd type="none" w="med" len="med"/>
                </a:ln>
                <a:solidFill>
                  <a:srgbClr val="272A36"/>
                </a:solidFill>
                <a:uLnTx/>
                <a:uFillTx/>
                <a:latin typeface="Barlow Light"/>
                <a:ea typeface="Barlow Light"/>
                <a:cs typeface="Barlow Light"/>
                <a:sym typeface="Barlow Light"/>
              </a:rPr>
              <a:t> </a:t>
            </a:r>
            <a:r>
              <a:rPr kumimoji="0" lang="en-IN" sz="2000" b="1" i="0" u="none" strike="noStrike" cap="none" spc="0" normalizeH="0" baseline="0" noProof="0" smtClean="0">
                <a:ln w="9525" cap="flat" cmpd="sng" algn="ctr">
                  <a:noFill/>
                  <a:prstDash val="solid"/>
                  <a:round/>
                  <a:headEnd type="none" w="med" len="med"/>
                  <a:tailEnd type="none" w="med" len="med"/>
                </a:ln>
                <a:solidFill>
                  <a:srgbClr val="272A36"/>
                </a:solidFill>
                <a:uLnTx/>
                <a:uFillTx/>
                <a:latin typeface="Calibri" pitchFamily="34" charset="0"/>
                <a:cs typeface="Calibri" pitchFamily="34" charset="0"/>
              </a:rPr>
              <a:t>Process by which companies create customer interest in products or services. </a:t>
            </a:r>
          </a:p>
          <a:p>
            <a:pPr marL="0" marR="0" lvl="0" indent="0" algn="l" defTabSz="914400" fontAlgn="auto">
              <a:lnSpc>
                <a:spcPct val="115000"/>
              </a:lnSpc>
              <a:spcBef>
                <a:spcPts val="600"/>
              </a:spcBef>
              <a:spcAft>
                <a:spcPct val="0"/>
              </a:spcAft>
              <a:buSzPts val="2400"/>
              <a:buChar char="▪"/>
              <a:defRPr kumimoji="0" sz="2400" b="0" i="0" u="none" strike="noStrike" cap="none" spc="0" normalizeH="0" baseline="0" noProof="0">
                <a:ln w="9525" cap="flat" cmpd="sng" algn="ctr">
                  <a:noFill/>
                  <a:prstDash val="solid"/>
                  <a:round/>
                  <a:headEnd type="none" w="med" len="med"/>
                  <a:tailEnd type="none" w="med" len="med"/>
                </a:ln>
                <a:solidFill>
                  <a:srgbClr val="272A36"/>
                </a:solidFill>
                <a:uLnTx/>
                <a:uFillTx/>
                <a:latin typeface="Barlow Light"/>
                <a:ea typeface="Barlow Light"/>
                <a:cs typeface="Barlow Light"/>
                <a:sym typeface="Barlow Light"/>
              </a:defRPr>
            </a:pPr>
            <a:r>
              <a:rPr kumimoji="0" lang="en-IN" sz="2000" b="1" i="0" u="none" strike="noStrike" cap="none" spc="0" normalizeH="0" baseline="0" noProof="0" smtClean="0">
                <a:ln w="9525" cap="flat" cmpd="sng" algn="ctr">
                  <a:noFill/>
                  <a:prstDash val="solid"/>
                  <a:round/>
                  <a:headEnd type="none" w="med" len="med"/>
                  <a:tailEnd type="none" w="med" len="med"/>
                </a:ln>
                <a:solidFill>
                  <a:srgbClr val="272A36"/>
                </a:solidFill>
                <a:uLnTx/>
                <a:uFillTx/>
                <a:latin typeface="Calibri" pitchFamily="34" charset="0"/>
                <a:cs typeface="Calibri" pitchFamily="34" charset="0"/>
              </a:rPr>
              <a:t> Generates the strategy that underlies sales techniques, business communication, and business development. </a:t>
            </a:r>
          </a:p>
          <a:p>
            <a:pPr marL="0" marR="0" lvl="0" indent="0" algn="l" defTabSz="914400" fontAlgn="auto">
              <a:lnSpc>
                <a:spcPct val="115000"/>
              </a:lnSpc>
              <a:spcBef>
                <a:spcPts val="600"/>
              </a:spcBef>
              <a:spcAft>
                <a:spcPct val="0"/>
              </a:spcAft>
              <a:buSzPts val="2400"/>
              <a:buChar char="▪"/>
              <a:defRPr kumimoji="0" sz="2400" b="0" i="0" u="none" strike="noStrike" cap="none" spc="0" normalizeH="0" baseline="0" noProof="0">
                <a:ln w="9525" cap="flat" cmpd="sng" algn="ctr">
                  <a:noFill/>
                  <a:prstDash val="solid"/>
                  <a:round/>
                  <a:headEnd type="none" w="med" len="med"/>
                  <a:tailEnd type="none" w="med" len="med"/>
                </a:ln>
                <a:solidFill>
                  <a:srgbClr val="272A36"/>
                </a:solidFill>
                <a:uLnTx/>
                <a:uFillTx/>
                <a:latin typeface="Barlow Light"/>
                <a:ea typeface="Barlow Light"/>
                <a:cs typeface="Barlow Light"/>
                <a:sym typeface="Barlow Light"/>
              </a:defRPr>
            </a:pPr>
            <a:r>
              <a:rPr kumimoji="0" lang="en-IN" sz="2000" b="1" i="0" u="none" strike="noStrike" cap="none" spc="0" normalizeH="0" baseline="0" noProof="0" smtClean="0">
                <a:ln w="9525" cap="flat" cmpd="sng" algn="ctr">
                  <a:noFill/>
                  <a:prstDash val="solid"/>
                  <a:round/>
                  <a:headEnd type="none" w="med" len="med"/>
                  <a:tailEnd type="none" w="med" len="med"/>
                </a:ln>
                <a:solidFill>
                  <a:srgbClr val="272A36"/>
                </a:solidFill>
                <a:uLnTx/>
                <a:uFillTx/>
                <a:latin typeface="Calibri" pitchFamily="34" charset="0"/>
                <a:cs typeface="Calibri" pitchFamily="34" charset="0"/>
              </a:rPr>
              <a:t> An integrated process through which companies build strong customer relationships and create value for their customers and for themselves.</a:t>
            </a:r>
            <a:endParaRPr sz="2000" b="1">
              <a:latin typeface="Calibri" pitchFamily="34" charset="0"/>
              <a:cs typeface="Calibri" pitchFamily="34" charset="0"/>
            </a:endParaRPr>
          </a:p>
        </p:txBody>
      </p:sp>
      <p:sp>
        <p:nvSpPr>
          <p:cNvPr id="538" name="Google Shape;538;p16"/>
          <p:cNvSpPr txBox="1">
            <a:spLocks noGrp="1"/>
          </p:cNvSpPr>
          <p:nvPr>
            <p:ph type="sldNum" idx="12"/>
          </p:nvPr>
        </p:nvSpPr>
        <p:spPr>
          <a:xfrm>
            <a:off x="8490504" y="4489800"/>
            <a:ext cx="653700" cy="653700"/>
          </a:xfrm>
          <a:prstGeom prst="rect">
            <a:avLst/>
          </a:prstGeom>
        </p:spPr>
        <p:txBody>
          <a:bodyPr spcFirstLastPara="1" wrap="square" lIns="0" tIns="0" rIns="0" bIns="0" anchor="ctr" anchorCtr="0">
            <a:noAutofit/>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a:solidFill>
                  <a:schemeClr val="dk1"/>
                </a:solidFill>
                <a:uLnTx/>
                <a:uFillTx/>
                <a:latin typeface="Barlow Light"/>
                <a:ea typeface="Barlow Light"/>
                <a:cs typeface="Barlow Light"/>
                <a:sym typeface="Barlow Light"/>
              </a:rPr>
              <a:pPr marL="0" lvl="0" indent="0" algn="ctr" rtl="0">
                <a:spcBef>
                  <a:spcPct val="0"/>
                </a:spcBef>
                <a:spcAft>
                  <a:spcPct val="0"/>
                </a:spcAft>
                <a:buNone/>
              </a:pPr>
              <a:t>110</a:t>
            </a:fld>
            <a:endParaRPr>
              <a:solidFill>
                <a:schemeClr val="dk1"/>
              </a:solidFill>
            </a:endParaRPr>
          </a:p>
        </p:txBody>
      </p:sp>
    </p:spTree>
  </p:cSld>
  <p:clrMapOvr>
    <a:masterClrMapping/>
  </p:clrMapOvr>
  <p:transition/>
  <p:timing/>
</p:sld>
</file>

<file path=ppt/slides/slide11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111</a:t>
            </a:fld>
            <a:endParaRPr lang="en"/>
          </a:p>
        </p:txBody>
      </p:sp>
      <p:sp>
        <p:nvSpPr>
          <p:cNvPr id="3" name="TextBox 2"/>
          <p:cNvSpPr txBox="1"/>
          <p:nvPr/>
        </p:nvSpPr>
        <p:spPr>
          <a:xfrm>
            <a:off x="1214414" y="0"/>
            <a:ext cx="6858048" cy="646331"/>
          </a:xfrm>
          <a:prstGeom prst="rect">
            <a:avLst/>
          </a:prstGeom>
          <a:noFill/>
        </p:spPr>
        <p:txBody>
          <a:bodyPr wrap="square" rtlCol="0">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3600" b="1" i="0" u="none" strike="noStrike" cap="none" normalizeH="0" noProof="0" smtClean="0">
                <a:solidFill>
                  <a:srgbClr val="000000"/>
                </a:solidFill>
                <a:uLnTx/>
                <a:uFillTx/>
                <a:latin typeface="Calibri" pitchFamily="34" charset="0"/>
                <a:cs typeface="Calibri" pitchFamily="34" charset="0"/>
              </a:rPr>
              <a:t>Core marketing concepts</a:t>
            </a:r>
            <a:endParaRPr lang="en-IN" sz="3600" b="1">
              <a:latin typeface="Calibri" pitchFamily="34" charset="0"/>
              <a:cs typeface="Calibri" pitchFamily="34" charset="0"/>
            </a:endParaRPr>
          </a:p>
        </p:txBody>
      </p:sp>
      <p:sp>
        <p:nvSpPr>
          <p:cNvPr id="6" name="Rectangle 5"/>
          <p:cNvSpPr/>
          <p:nvPr/>
        </p:nvSpPr>
        <p:spPr>
          <a:xfrm>
            <a:off x="1071538" y="857239"/>
            <a:ext cx="5786462" cy="3737946"/>
          </a:xfrm>
          <a:prstGeom prst="rect">
            <a:avLst/>
          </a:prstGeom>
        </p:spPr>
        <p:txBody>
          <a:bodyPr wrap="square">
            <a:spAutoFit/>
          </a:bodyPr>
          <a:lstStyle>
            <a:defPPr marR="0" lvl="0" algn="l" rtl="0">
              <a:lnSpc>
                <a:spcPct val="100000"/>
              </a:lnSpc>
              <a:spcBef>
                <a:spcPct val="0"/>
              </a:spcBef>
              <a:spcAft>
                <a:spcPct val="0"/>
              </a:spcAft>
            </a:defPPr>
          </a:lstStyle>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Needs, Wants &amp; Demands </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Target Markets, Positioning &amp; Segmentation</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Offerings &amp; Brands</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Value &amp; Satisfaction</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Marketing Channels</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Supply Chain</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Competition</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Marketing Environment</a:t>
            </a:r>
            <a:endParaRPr lang="en-IN" sz="2000">
              <a:latin typeface="Calibri" pitchFamily="34" charset="0"/>
              <a:cs typeface="Calibri" pitchFamily="34" charset="0"/>
            </a:endParaRPr>
          </a:p>
        </p:txBody>
      </p:sp>
    </p:spTree>
  </p:cSld>
  <p:clrMapOvr>
    <a:masterClrMapping/>
  </p:clrMapOvr>
  <p:transition/>
  <p:timing/>
</p:sld>
</file>

<file path=ppt/slides/slide11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112</a:t>
            </a:fld>
            <a:endParaRPr lang="en"/>
          </a:p>
        </p:txBody>
      </p:sp>
      <p:sp>
        <p:nvSpPr>
          <p:cNvPr id="5" name="Rectangle 4"/>
          <p:cNvSpPr/>
          <p:nvPr/>
        </p:nvSpPr>
        <p:spPr>
          <a:xfrm>
            <a:off x="1285852" y="428610"/>
            <a:ext cx="6286544" cy="461665"/>
          </a:xfrm>
          <a:prstGeom prst="rect">
            <a:avLst/>
          </a:prstGeom>
        </p:spPr>
        <p:txBody>
          <a:bodyPr wrap="square">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400" b="1" i="0" u="none" strike="noStrike" cap="none" normalizeH="0" noProof="0" smtClean="0">
                <a:solidFill>
                  <a:srgbClr val="000000"/>
                </a:solidFill>
                <a:uLnTx/>
                <a:uFillTx/>
                <a:latin typeface="Calibri" pitchFamily="34" charset="0"/>
                <a:cs typeface="Calibri" pitchFamily="34" charset="0"/>
              </a:rPr>
              <a:t>1. Needs, Wants &amp; Demands </a:t>
            </a:r>
            <a:endParaRPr lang="en-IN" sz="2400" b="1">
              <a:latin typeface="Calibri" pitchFamily="34" charset="0"/>
              <a:cs typeface="Calibri" pitchFamily="34" charset="0"/>
            </a:endParaRPr>
          </a:p>
        </p:txBody>
      </p:sp>
      <p:sp>
        <p:nvSpPr>
          <p:cNvPr id="6" name="Rectangle 5"/>
          <p:cNvSpPr/>
          <p:nvPr/>
        </p:nvSpPr>
        <p:spPr>
          <a:xfrm>
            <a:off x="857224" y="1214428"/>
            <a:ext cx="7429552" cy="3323987"/>
          </a:xfrm>
          <a:prstGeom prst="rect">
            <a:avLst/>
          </a:prstGeom>
        </p:spPr>
        <p:txBody>
          <a:bodyPr wrap="square">
            <a:spAutoFit/>
          </a:bodyPr>
          <a:lstStyle>
            <a:defPPr marR="0" lvl="0" algn="l" rtl="0">
              <a:lnSpc>
                <a:spcPct val="100000"/>
              </a:lnSpc>
              <a:spcBef>
                <a:spcPct val="0"/>
              </a:spcBef>
              <a:spcAft>
                <a:spcPct val="0"/>
              </a:spcAft>
            </a:defPPr>
          </a:lstStyle>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Needs are the basic human requirements. </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Need for air, food, water, clothing and shelter. </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Need for recreation, education and entertainment. </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Needs become wants when directed towards specific objects that may satisfy the need. E.g. along with food one may want hamburgers, French fries &amp; a soft drink. </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Demands are wants for specific products backed by an ability to pay</a:t>
            </a:r>
            <a:r>
              <a:rPr kumimoji="0" lang="en-IN" sz="1800" b="0" i="0" u="none" strike="noStrike" cap="none" normalizeH="0" noProof="0" smtClean="0">
                <a:solidFill>
                  <a:srgbClr val="000000"/>
                </a:solidFill>
                <a:uLnTx/>
                <a:uFillTx/>
                <a:latin typeface="Calibri" pitchFamily="34" charset="0"/>
                <a:cs typeface="Calibri" pitchFamily="34" charset="0"/>
              </a:rPr>
              <a:t>.</a:t>
            </a:r>
            <a:endParaRPr lang="en-IN" sz="1800">
              <a:latin typeface="Calibri" pitchFamily="34" charset="0"/>
              <a:cs typeface="Calibri" pitchFamily="34" charset="0"/>
            </a:endParaRPr>
          </a:p>
        </p:txBody>
      </p:sp>
    </p:spTree>
  </p:cSld>
  <p:clrMapOvr>
    <a:masterClrMapping/>
  </p:clrMapOvr>
  <p:transition/>
  <p:timing/>
</p:sld>
</file>

<file path=ppt/slides/slide11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113</a:t>
            </a:fld>
            <a:endParaRPr lang="en"/>
          </a:p>
        </p:txBody>
      </p:sp>
      <p:sp>
        <p:nvSpPr>
          <p:cNvPr id="5" name="Rectangle 4"/>
          <p:cNvSpPr/>
          <p:nvPr/>
        </p:nvSpPr>
        <p:spPr>
          <a:xfrm>
            <a:off x="1071538" y="500048"/>
            <a:ext cx="7215237" cy="461665"/>
          </a:xfrm>
          <a:prstGeom prst="rect">
            <a:avLst/>
          </a:prstGeom>
        </p:spPr>
        <p:txBody>
          <a:bodyPr wrap="square">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400" b="1" i="0" u="none" strike="noStrike" cap="none" normalizeH="0" noProof="0" smtClean="0">
                <a:solidFill>
                  <a:srgbClr val="000000"/>
                </a:solidFill>
                <a:uLnTx/>
                <a:uFillTx/>
                <a:latin typeface="Calibri" pitchFamily="34" charset="0"/>
                <a:cs typeface="Calibri" pitchFamily="34" charset="0"/>
              </a:rPr>
              <a:t>Types of needs</a:t>
            </a:r>
            <a:r>
              <a:rPr kumimoji="0" lang="en-IN" sz="2400" b="0" i="0" u="none" strike="noStrike" cap="none" normalizeH="0" noProof="0" smtClean="0">
                <a:solidFill>
                  <a:srgbClr val="000000"/>
                </a:solidFill>
                <a:uLnTx/>
                <a:uFillTx/>
                <a:latin typeface="Calibri" pitchFamily="34" charset="0"/>
                <a:cs typeface="Calibri" pitchFamily="34" charset="0"/>
              </a:rPr>
              <a:t>:</a:t>
            </a:r>
            <a:endParaRPr lang="en-IN" sz="2400">
              <a:latin typeface="Calibri" pitchFamily="34" charset="0"/>
              <a:cs typeface="Calibri" pitchFamily="34" charset="0"/>
            </a:endParaRPr>
          </a:p>
        </p:txBody>
      </p:sp>
      <p:sp>
        <p:nvSpPr>
          <p:cNvPr id="6" name="Rectangle 5"/>
          <p:cNvSpPr/>
          <p:nvPr/>
        </p:nvSpPr>
        <p:spPr>
          <a:xfrm>
            <a:off x="1142976" y="1285866"/>
            <a:ext cx="7500990" cy="2554545"/>
          </a:xfrm>
          <a:prstGeom prst="rect">
            <a:avLst/>
          </a:prstGeom>
        </p:spPr>
        <p:txBody>
          <a:bodyPr wrap="square">
            <a:spAutoFit/>
          </a:bodyPr>
          <a:lstStyle>
            <a:defPPr marR="0" lvl="0" algn="l" rtl="0">
              <a:lnSpc>
                <a:spcPct val="100000"/>
              </a:lnSpc>
              <a:spcBef>
                <a:spcPct val="0"/>
              </a:spcBef>
              <a:spcAft>
                <a:spcPct val="0"/>
              </a:spcAft>
            </a:defPPr>
          </a:lstStyle>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0" i="0" u="none" strike="noStrike" cap="none" normalizeH="0" noProof="0" smtClean="0">
                <a:solidFill>
                  <a:srgbClr val="000000"/>
                </a:solidFill>
                <a:uLnTx/>
                <a:uFillTx/>
                <a:latin typeface="Arial" pitchFamily="34"/>
                <a:ea typeface="Arial" pitchFamily="34"/>
                <a:cs typeface="Arial" pitchFamily="34"/>
                <a:sym typeface="Arial" pitchFamily="34"/>
              </a:rPr>
              <a:t> </a:t>
            </a:r>
            <a:r>
              <a:rPr kumimoji="0" lang="en-IN" sz="2000" b="0" i="0" u="none" strike="noStrike" cap="none" normalizeH="0" noProof="0" smtClean="0">
                <a:solidFill>
                  <a:srgbClr val="000000"/>
                </a:solidFill>
                <a:uLnTx/>
                <a:uFillTx/>
                <a:latin typeface="Calibri" pitchFamily="34" charset="0"/>
                <a:cs typeface="Calibri" pitchFamily="34" charset="0"/>
              </a:rPr>
              <a:t>i. </a:t>
            </a:r>
            <a:r>
              <a:rPr kumimoji="0" lang="en-IN" sz="2000" b="1" i="0" u="none" strike="noStrike" cap="none" normalizeH="0" noProof="0" smtClean="0">
                <a:solidFill>
                  <a:srgbClr val="000000"/>
                </a:solidFill>
                <a:uLnTx/>
                <a:uFillTx/>
                <a:latin typeface="Calibri" pitchFamily="34" charset="0"/>
                <a:cs typeface="Calibri" pitchFamily="34" charset="0"/>
              </a:rPr>
              <a:t>Stated needs </a:t>
            </a:r>
            <a:r>
              <a:rPr kumimoji="0" lang="en-IN" sz="2000" b="0" i="0" u="none" strike="noStrike" cap="none" normalizeH="0" noProof="0" smtClean="0">
                <a:solidFill>
                  <a:srgbClr val="000000"/>
                </a:solidFill>
                <a:uLnTx/>
                <a:uFillTx/>
                <a:latin typeface="Calibri" pitchFamily="34" charset="0"/>
                <a:cs typeface="Calibri" pitchFamily="34" charset="0"/>
              </a:rPr>
              <a:t>(customer wants an inexpensive car).</a:t>
            </a:r>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ii. </a:t>
            </a:r>
            <a:r>
              <a:rPr kumimoji="0" lang="en-IN" sz="2000" b="1" i="0" u="none" strike="noStrike" cap="none" normalizeH="0" noProof="0" smtClean="0">
                <a:solidFill>
                  <a:srgbClr val="000000"/>
                </a:solidFill>
                <a:uLnTx/>
                <a:uFillTx/>
                <a:latin typeface="Calibri" pitchFamily="34" charset="0"/>
                <a:cs typeface="Calibri" pitchFamily="34" charset="0"/>
              </a:rPr>
              <a:t>Real needs </a:t>
            </a:r>
            <a:r>
              <a:rPr kumimoji="0" lang="en-IN" sz="2000" b="0" i="0" u="none" strike="noStrike" cap="none" normalizeH="0" noProof="0" smtClean="0">
                <a:solidFill>
                  <a:srgbClr val="000000"/>
                </a:solidFill>
                <a:uLnTx/>
                <a:uFillTx/>
                <a:latin typeface="Calibri" pitchFamily="34" charset="0"/>
                <a:cs typeface="Calibri" pitchFamily="34" charset="0"/>
              </a:rPr>
              <a:t>(customer wants an inexpensive car whose operating cost is low).</a:t>
            </a:r>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iii. </a:t>
            </a:r>
            <a:r>
              <a:rPr kumimoji="0" lang="en-IN" sz="2000" b="1" i="0" u="none" strike="noStrike" cap="none" normalizeH="0" noProof="0" smtClean="0">
                <a:solidFill>
                  <a:srgbClr val="000000"/>
                </a:solidFill>
                <a:uLnTx/>
                <a:uFillTx/>
                <a:latin typeface="Calibri" pitchFamily="34" charset="0"/>
                <a:cs typeface="Calibri" pitchFamily="34" charset="0"/>
              </a:rPr>
              <a:t>Unstated needs </a:t>
            </a:r>
            <a:r>
              <a:rPr kumimoji="0" lang="en-IN" sz="2000" b="0" i="0" u="none" strike="noStrike" cap="none" normalizeH="0" noProof="0" smtClean="0">
                <a:solidFill>
                  <a:srgbClr val="000000"/>
                </a:solidFill>
                <a:uLnTx/>
                <a:uFillTx/>
                <a:latin typeface="Calibri" pitchFamily="34" charset="0"/>
                <a:cs typeface="Calibri" pitchFamily="34" charset="0"/>
              </a:rPr>
              <a:t>(customer expects good service from the dealer).</a:t>
            </a:r>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iv. </a:t>
            </a:r>
            <a:r>
              <a:rPr kumimoji="0" lang="en-IN" sz="2000" b="1" i="0" u="none" strike="noStrike" cap="none" normalizeH="0" noProof="0" smtClean="0">
                <a:solidFill>
                  <a:srgbClr val="000000"/>
                </a:solidFill>
                <a:uLnTx/>
                <a:uFillTx/>
                <a:latin typeface="Calibri" pitchFamily="34" charset="0"/>
                <a:cs typeface="Calibri" pitchFamily="34" charset="0"/>
              </a:rPr>
              <a:t>Delight needs</a:t>
            </a:r>
            <a:r>
              <a:rPr kumimoji="0" lang="en-IN" sz="2000" b="0" i="0" u="none" strike="noStrike" cap="none" normalizeH="0" noProof="0" smtClean="0">
                <a:solidFill>
                  <a:srgbClr val="000000"/>
                </a:solidFill>
                <a:uLnTx/>
                <a:uFillTx/>
                <a:latin typeface="Calibri" pitchFamily="34" charset="0"/>
                <a:cs typeface="Calibri" pitchFamily="34" charset="0"/>
              </a:rPr>
              <a:t> (customer would like the dealer to include an on board navigation system).</a:t>
            </a:r>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v. </a:t>
            </a:r>
            <a:r>
              <a:rPr kumimoji="0" lang="en-IN" sz="2000" b="1" i="0" u="none" strike="noStrike" cap="none" normalizeH="0" noProof="0" smtClean="0">
                <a:solidFill>
                  <a:srgbClr val="000000"/>
                </a:solidFill>
                <a:uLnTx/>
                <a:uFillTx/>
                <a:latin typeface="Calibri" pitchFamily="34" charset="0"/>
                <a:cs typeface="Calibri" pitchFamily="34" charset="0"/>
              </a:rPr>
              <a:t>Secret needs </a:t>
            </a:r>
            <a:r>
              <a:rPr kumimoji="0" lang="en-IN" sz="2000" b="0" i="0" u="none" strike="noStrike" cap="none" normalizeH="0" noProof="0" smtClean="0">
                <a:solidFill>
                  <a:srgbClr val="000000"/>
                </a:solidFill>
                <a:uLnTx/>
                <a:uFillTx/>
                <a:latin typeface="Calibri" pitchFamily="34" charset="0"/>
                <a:cs typeface="Calibri" pitchFamily="34" charset="0"/>
              </a:rPr>
              <a:t>(customer wants friends to see him as a savvy customer)</a:t>
            </a:r>
            <a:endParaRPr lang="en-IN" sz="2000">
              <a:latin typeface="Calibri" pitchFamily="34" charset="0"/>
              <a:cs typeface="Calibri" pitchFamily="34" charset="0"/>
            </a:endParaRPr>
          </a:p>
        </p:txBody>
      </p:sp>
    </p:spTree>
  </p:cSld>
  <p:clrMapOvr>
    <a:masterClrMapping/>
  </p:clrMapOvr>
  <p:transition/>
  <p:timing/>
</p:sld>
</file>

<file path=ppt/slides/slide11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114</a:t>
            </a:fld>
            <a:endParaRPr lang="en"/>
          </a:p>
        </p:txBody>
      </p:sp>
      <p:sp>
        <p:nvSpPr>
          <p:cNvPr id="5" name="Rectangle 4"/>
          <p:cNvSpPr/>
          <p:nvPr/>
        </p:nvSpPr>
        <p:spPr>
          <a:xfrm>
            <a:off x="928662" y="428610"/>
            <a:ext cx="6286544" cy="461665"/>
          </a:xfrm>
          <a:prstGeom prst="rect">
            <a:avLst/>
          </a:prstGeom>
        </p:spPr>
        <p:txBody>
          <a:bodyPr wrap="square">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400" b="1" i="0" u="none" strike="noStrike" cap="none" normalizeH="0" noProof="0" smtClean="0">
                <a:solidFill>
                  <a:srgbClr val="000000"/>
                </a:solidFill>
                <a:uLnTx/>
                <a:uFillTx/>
                <a:latin typeface="Calibri" pitchFamily="34" charset="0"/>
                <a:cs typeface="Calibri" pitchFamily="34" charset="0"/>
              </a:rPr>
              <a:t>Target Markets, Positioning and Segmentation </a:t>
            </a:r>
            <a:endParaRPr lang="en-IN" sz="2400" b="1">
              <a:latin typeface="Calibri" pitchFamily="34" charset="0"/>
              <a:cs typeface="Calibri" pitchFamily="34" charset="0"/>
            </a:endParaRPr>
          </a:p>
        </p:txBody>
      </p:sp>
      <p:sp>
        <p:nvSpPr>
          <p:cNvPr id="6" name="Rectangle 5"/>
          <p:cNvSpPr/>
          <p:nvPr/>
        </p:nvSpPr>
        <p:spPr>
          <a:xfrm>
            <a:off x="1000100" y="1285867"/>
            <a:ext cx="7143800" cy="2400657"/>
          </a:xfrm>
          <a:prstGeom prst="rect">
            <a:avLst/>
          </a:prstGeom>
        </p:spPr>
        <p:txBody>
          <a:bodyPr wrap="square">
            <a:spAutoFit/>
          </a:bodyPr>
          <a:lstStyle>
            <a:defPPr marR="0" lvl="0" algn="l" rtl="0">
              <a:lnSpc>
                <a:spcPct val="100000"/>
              </a:lnSpc>
              <a:spcBef>
                <a:spcPct val="0"/>
              </a:spcBef>
              <a:spcAft>
                <a:spcPct val="0"/>
              </a:spcAft>
            </a:defPPr>
          </a:lstStyle>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Marketer cannot satisfy everyone in the market.</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Starting is by dividing the market into different segments.</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Identification of target markets.</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Firm develops a market offering that it positions in the mind of the target buyers as delivering some central benefit(s).</a:t>
            </a:r>
            <a:endParaRPr lang="en-IN" sz="2000">
              <a:latin typeface="Calibri" pitchFamily="34" charset="0"/>
              <a:cs typeface="Calibri" pitchFamily="34" charset="0"/>
            </a:endParaRPr>
          </a:p>
        </p:txBody>
      </p:sp>
    </p:spTree>
  </p:cSld>
  <p:clrMapOvr>
    <a:masterClrMapping/>
  </p:clrMapOvr>
  <p:transition/>
  <p:timing/>
</p:sld>
</file>

<file path=ppt/slides/slide11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115</a:t>
            </a:fld>
            <a:endParaRPr lang="en"/>
          </a:p>
        </p:txBody>
      </p:sp>
      <p:sp>
        <p:nvSpPr>
          <p:cNvPr id="5" name="Rectangle 4"/>
          <p:cNvSpPr/>
          <p:nvPr/>
        </p:nvSpPr>
        <p:spPr>
          <a:xfrm>
            <a:off x="1571604" y="214296"/>
            <a:ext cx="4500594" cy="461665"/>
          </a:xfrm>
          <a:prstGeom prst="rect">
            <a:avLst/>
          </a:prstGeom>
        </p:spPr>
        <p:txBody>
          <a:bodyPr wrap="square">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400" b="1" i="0" u="none" strike="noStrike" cap="none" normalizeH="0" noProof="0" smtClean="0">
                <a:solidFill>
                  <a:srgbClr val="000000"/>
                </a:solidFill>
                <a:uLnTx/>
                <a:uFillTx/>
                <a:latin typeface="Calibri" pitchFamily="34" charset="0"/>
                <a:cs typeface="Calibri" pitchFamily="34" charset="0"/>
              </a:rPr>
              <a:t>3. Offerings &amp; Brands </a:t>
            </a:r>
            <a:endParaRPr lang="en-IN" sz="2400" b="1">
              <a:latin typeface="Calibri" pitchFamily="34" charset="0"/>
              <a:cs typeface="Calibri" pitchFamily="34" charset="0"/>
            </a:endParaRPr>
          </a:p>
        </p:txBody>
      </p:sp>
      <p:sp>
        <p:nvSpPr>
          <p:cNvPr id="6" name="Rectangle 5"/>
          <p:cNvSpPr/>
          <p:nvPr/>
        </p:nvSpPr>
        <p:spPr>
          <a:xfrm>
            <a:off x="1142976" y="1071553"/>
            <a:ext cx="6715172" cy="1938992"/>
          </a:xfrm>
          <a:prstGeom prst="rect">
            <a:avLst/>
          </a:prstGeom>
        </p:spPr>
        <p:txBody>
          <a:bodyPr wrap="square">
            <a:spAutoFit/>
          </a:bodyPr>
          <a:lstStyle>
            <a:defPPr marR="0" lvl="0" algn="l" rtl="0">
              <a:lnSpc>
                <a:spcPct val="100000"/>
              </a:lnSpc>
              <a:spcBef>
                <a:spcPct val="0"/>
              </a:spcBef>
              <a:spcAft>
                <a:spcPct val="0"/>
              </a:spcAft>
            </a:defPPr>
          </a:lstStyle>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A value proposition is made with a set of benefits that is offered to the customers to satisfy their needs. </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A brand is an offering from a known source.E.g.- Burgers from McDonald, Noodles from Maggie, etc.</a:t>
            </a:r>
            <a:endParaRPr lang="en-IN" sz="2000">
              <a:latin typeface="Calibri" pitchFamily="34" charset="0"/>
              <a:cs typeface="Calibri" pitchFamily="34" charset="0"/>
            </a:endParaRPr>
          </a:p>
        </p:txBody>
      </p:sp>
    </p:spTree>
  </p:cSld>
  <p:clrMapOvr>
    <a:masterClrMapping/>
  </p:clrMapOvr>
  <p:transition/>
  <p:timing/>
</p:sld>
</file>

<file path=ppt/slides/slide11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116</a:t>
            </a:fld>
            <a:endParaRPr lang="en"/>
          </a:p>
        </p:txBody>
      </p:sp>
      <p:sp>
        <p:nvSpPr>
          <p:cNvPr id="5" name="Rectangle 4"/>
          <p:cNvSpPr/>
          <p:nvPr/>
        </p:nvSpPr>
        <p:spPr>
          <a:xfrm>
            <a:off x="1500166" y="285734"/>
            <a:ext cx="4714907" cy="461665"/>
          </a:xfrm>
          <a:prstGeom prst="rect">
            <a:avLst/>
          </a:prstGeom>
        </p:spPr>
        <p:txBody>
          <a:bodyPr wrap="square">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400" b="1" i="0" u="none" strike="noStrike" cap="none" normalizeH="0" noProof="0" smtClean="0">
                <a:solidFill>
                  <a:srgbClr val="000000"/>
                </a:solidFill>
                <a:uLnTx/>
                <a:uFillTx/>
                <a:latin typeface="Calibri" pitchFamily="34" charset="0"/>
                <a:cs typeface="Calibri" pitchFamily="34" charset="0"/>
              </a:rPr>
              <a:t>4. Value &amp; Satisfaction </a:t>
            </a:r>
            <a:endParaRPr lang="en-IN" sz="2400" b="1">
              <a:latin typeface="Calibri" pitchFamily="34" charset="0"/>
              <a:cs typeface="Calibri" pitchFamily="34" charset="0"/>
            </a:endParaRPr>
          </a:p>
        </p:txBody>
      </p:sp>
      <p:sp>
        <p:nvSpPr>
          <p:cNvPr id="6" name="Rectangle 5"/>
          <p:cNvSpPr/>
          <p:nvPr/>
        </p:nvSpPr>
        <p:spPr>
          <a:xfrm>
            <a:off x="1071538" y="1000115"/>
            <a:ext cx="7500990" cy="1429622"/>
          </a:xfrm>
          <a:prstGeom prst="rect">
            <a:avLst/>
          </a:prstGeom>
        </p:spPr>
        <p:txBody>
          <a:bodyPr wrap="square">
            <a:spAutoFit/>
          </a:bodyPr>
          <a:lstStyle>
            <a:defPPr marR="0" lvl="0" algn="l" rtl="0">
              <a:lnSpc>
                <a:spcPct val="100000"/>
              </a:lnSpc>
              <a:spcBef>
                <a:spcPct val="0"/>
              </a:spcBef>
              <a:spcAft>
                <a:spcPct val="0"/>
              </a:spcAft>
            </a:defPPr>
          </a:lstStyle>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Success of the offering: Product delivers value and satisfaction to the customers</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Value: Combination of quality, service and price (QSP).</a:t>
            </a:r>
          </a:p>
        </p:txBody>
      </p:sp>
    </p:spTree>
  </p:cSld>
  <p:clrMapOvr>
    <a:masterClrMapping/>
  </p:clrMapOvr>
  <p:transition/>
  <p:timing/>
</p:sld>
</file>

<file path=ppt/slides/slide11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117</a:t>
            </a:fld>
            <a:endParaRPr lang="en"/>
          </a:p>
        </p:txBody>
      </p:sp>
      <p:sp>
        <p:nvSpPr>
          <p:cNvPr id="5" name="Rectangle 4"/>
          <p:cNvSpPr/>
          <p:nvPr/>
        </p:nvSpPr>
        <p:spPr>
          <a:xfrm>
            <a:off x="1285852" y="285734"/>
            <a:ext cx="5429287" cy="461665"/>
          </a:xfrm>
          <a:prstGeom prst="rect">
            <a:avLst/>
          </a:prstGeom>
        </p:spPr>
        <p:txBody>
          <a:bodyPr wrap="square">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400" b="1" i="0" u="none" strike="noStrike" cap="none" normalizeH="0" noProof="0" smtClean="0">
                <a:solidFill>
                  <a:srgbClr val="000000"/>
                </a:solidFill>
                <a:uLnTx/>
                <a:uFillTx/>
                <a:latin typeface="Calibri" pitchFamily="34" charset="0"/>
                <a:cs typeface="Calibri" pitchFamily="34" charset="0"/>
              </a:rPr>
              <a:t>5. Marketing Channels </a:t>
            </a:r>
            <a:endParaRPr lang="en-IN" sz="2400" b="1">
              <a:latin typeface="Calibri" pitchFamily="34" charset="0"/>
              <a:cs typeface="Calibri" pitchFamily="34" charset="0"/>
            </a:endParaRPr>
          </a:p>
        </p:txBody>
      </p:sp>
      <p:sp>
        <p:nvSpPr>
          <p:cNvPr id="6" name="Rectangle 5"/>
          <p:cNvSpPr/>
          <p:nvPr/>
        </p:nvSpPr>
        <p:spPr>
          <a:xfrm>
            <a:off x="714348" y="1071553"/>
            <a:ext cx="7643866" cy="3323987"/>
          </a:xfrm>
          <a:prstGeom prst="rect">
            <a:avLst/>
          </a:prstGeom>
        </p:spPr>
        <p:txBody>
          <a:bodyPr wrap="square">
            <a:spAutoFit/>
          </a:bodyPr>
          <a:lstStyle>
            <a:defPPr marR="0" lvl="0" algn="l" rtl="0">
              <a:lnSpc>
                <a:spcPct val="100000"/>
              </a:lnSpc>
              <a:spcBef>
                <a:spcPct val="0"/>
              </a:spcBef>
              <a:spcAft>
                <a:spcPct val="0"/>
              </a:spcAft>
            </a:defPPr>
          </a:lstStyle>
          <a:p>
            <a:pPr marR="0" lvl="0" algn="l">
              <a:lnSpc>
                <a:spcPct val="15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To reach a target market, types of channels used: </a:t>
            </a:r>
          </a:p>
          <a:p>
            <a:pPr marR="0" lvl="0" algn="l">
              <a:lnSpc>
                <a:spcPct val="15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a. </a:t>
            </a:r>
            <a:r>
              <a:rPr kumimoji="0" lang="en-IN" sz="2000" b="1" i="0" u="none" strike="noStrike" cap="none" normalizeH="0" noProof="0" smtClean="0">
                <a:solidFill>
                  <a:srgbClr val="000000"/>
                </a:solidFill>
                <a:uLnTx/>
                <a:uFillTx/>
                <a:latin typeface="Calibri" pitchFamily="34" charset="0"/>
                <a:cs typeface="Calibri" pitchFamily="34" charset="0"/>
              </a:rPr>
              <a:t>Communication Channel</a:t>
            </a:r>
            <a:r>
              <a:rPr kumimoji="0" lang="en-IN" sz="2000" b="0" i="0" u="none" strike="noStrike" cap="none" normalizeH="0" noProof="0" smtClean="0">
                <a:solidFill>
                  <a:srgbClr val="000000"/>
                </a:solidFill>
                <a:uLnTx/>
                <a:uFillTx/>
                <a:latin typeface="Calibri" pitchFamily="34" charset="0"/>
                <a:cs typeface="Calibri" pitchFamily="34" charset="0"/>
              </a:rPr>
              <a:t>: newspapers, magazines, radio, television, mail, internet, etc.</a:t>
            </a:r>
          </a:p>
          <a:p>
            <a:pPr marR="0" lvl="0" algn="l">
              <a:lnSpc>
                <a:spcPct val="15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b. </a:t>
            </a:r>
            <a:r>
              <a:rPr kumimoji="0" lang="en-IN" sz="2000" b="1" i="0" u="none" strike="noStrike" cap="none" normalizeH="0" noProof="0" smtClean="0">
                <a:solidFill>
                  <a:srgbClr val="000000"/>
                </a:solidFill>
                <a:uLnTx/>
                <a:uFillTx/>
                <a:latin typeface="Calibri" pitchFamily="34" charset="0"/>
                <a:cs typeface="Calibri" pitchFamily="34" charset="0"/>
              </a:rPr>
              <a:t>Distribution channel</a:t>
            </a:r>
            <a:r>
              <a:rPr kumimoji="0" lang="en-IN" sz="2000" b="0" i="0" u="none" strike="noStrike" cap="none" normalizeH="0" noProof="0" smtClean="0">
                <a:solidFill>
                  <a:srgbClr val="000000"/>
                </a:solidFill>
                <a:uLnTx/>
                <a:uFillTx/>
                <a:latin typeface="Calibri" pitchFamily="34" charset="0"/>
                <a:cs typeface="Calibri" pitchFamily="34" charset="0"/>
              </a:rPr>
              <a:t>: selling or delivering the physical product to the buyer/user. Includes distributer, wholesaler, retailer or agent.</a:t>
            </a:r>
          </a:p>
          <a:p>
            <a:pPr marR="0" lvl="0" algn="l">
              <a:lnSpc>
                <a:spcPct val="15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c. </a:t>
            </a:r>
            <a:r>
              <a:rPr kumimoji="0" lang="en-IN" sz="2000" b="1" i="0" u="none" strike="noStrike" cap="none" normalizeH="0" noProof="0" smtClean="0">
                <a:solidFill>
                  <a:srgbClr val="000000"/>
                </a:solidFill>
                <a:uLnTx/>
                <a:uFillTx/>
                <a:latin typeface="Calibri" pitchFamily="34" charset="0"/>
                <a:cs typeface="Calibri" pitchFamily="34" charset="0"/>
              </a:rPr>
              <a:t>Service channels</a:t>
            </a:r>
            <a:r>
              <a:rPr kumimoji="0" lang="en-IN" sz="2000" b="0" i="0" u="none" strike="noStrike" cap="none" normalizeH="0" noProof="0" smtClean="0">
                <a:solidFill>
                  <a:srgbClr val="000000"/>
                </a:solidFill>
                <a:uLnTx/>
                <a:uFillTx/>
                <a:latin typeface="Calibri" pitchFamily="34" charset="0"/>
                <a:cs typeface="Calibri" pitchFamily="34" charset="0"/>
              </a:rPr>
              <a:t>: warehouse, transportation companies, banks and insurance companies that facilitate transaction. </a:t>
            </a:r>
            <a:endParaRPr lang="en-IN" sz="2000">
              <a:latin typeface="Calibri" pitchFamily="34" charset="0"/>
              <a:cs typeface="Calibri" pitchFamily="34" charset="0"/>
            </a:endParaRPr>
          </a:p>
        </p:txBody>
      </p:sp>
    </p:spTree>
  </p:cSld>
  <p:clrMapOvr>
    <a:masterClrMapping/>
  </p:clrMapOvr>
  <p:transition/>
  <p:timing/>
</p:sld>
</file>

<file path=ppt/slides/slide11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118</a:t>
            </a:fld>
            <a:endParaRPr lang="en"/>
          </a:p>
        </p:txBody>
      </p:sp>
      <p:sp>
        <p:nvSpPr>
          <p:cNvPr id="5" name="TextBox 4"/>
          <p:cNvSpPr txBox="1"/>
          <p:nvPr/>
        </p:nvSpPr>
        <p:spPr>
          <a:xfrm>
            <a:off x="1071538" y="1071552"/>
            <a:ext cx="6858048" cy="461665"/>
          </a:xfrm>
          <a:prstGeom prst="rect">
            <a:avLst/>
          </a:prstGeom>
          <a:noFill/>
        </p:spPr>
        <p:txBody>
          <a:bodyPr wrap="square" rtlCol="0">
            <a:spAutoFit/>
          </a:bodyPr>
          <a:lstStyle>
            <a:defPPr marR="0" lvl="0" algn="l" rtl="0">
              <a:lnSpc>
                <a:spcPct val="100000"/>
              </a:lnSpc>
              <a:spcBef>
                <a:spcPct val="0"/>
              </a:spcBef>
              <a:spcAft>
                <a:spcPct val="0"/>
              </a:spcAft>
            </a:defPPr>
          </a:lstStyle>
          <a:p>
            <a:pPr marR="0" lvl="0" algn="l">
              <a:lnSpc>
                <a:spcPct val="10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z="2400" smtClean="0">
              <a:latin typeface="Calibri" pitchFamily="34" charset="0"/>
              <a:cs typeface="Calibri" pitchFamily="34" charset="0"/>
            </a:endParaRPr>
          </a:p>
        </p:txBody>
      </p:sp>
      <p:sp>
        <p:nvSpPr>
          <p:cNvPr id="7" name="Rectangle 6"/>
          <p:cNvSpPr/>
          <p:nvPr/>
        </p:nvSpPr>
        <p:spPr>
          <a:xfrm>
            <a:off x="1785918" y="357172"/>
            <a:ext cx="4643470" cy="461665"/>
          </a:xfrm>
          <a:prstGeom prst="rect">
            <a:avLst/>
          </a:prstGeom>
        </p:spPr>
        <p:txBody>
          <a:bodyPr wrap="square">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400" b="1" i="0" u="none" strike="noStrike" cap="none" normalizeH="0" noProof="0" smtClean="0">
                <a:solidFill>
                  <a:srgbClr val="000000"/>
                </a:solidFill>
                <a:uLnTx/>
                <a:uFillTx/>
                <a:latin typeface="Calibri" pitchFamily="34" charset="0"/>
                <a:cs typeface="Calibri" pitchFamily="34" charset="0"/>
              </a:rPr>
              <a:t>6. Supply Chain </a:t>
            </a:r>
            <a:endParaRPr lang="en-IN" sz="2400" b="1">
              <a:latin typeface="Calibri" pitchFamily="34" charset="0"/>
              <a:cs typeface="Calibri" pitchFamily="34" charset="0"/>
            </a:endParaRPr>
          </a:p>
        </p:txBody>
      </p:sp>
      <p:sp>
        <p:nvSpPr>
          <p:cNvPr id="8" name="Rectangle 7"/>
          <p:cNvSpPr/>
          <p:nvPr/>
        </p:nvSpPr>
        <p:spPr>
          <a:xfrm>
            <a:off x="1142976" y="1142990"/>
            <a:ext cx="7143800" cy="967957"/>
          </a:xfrm>
          <a:prstGeom prst="rect">
            <a:avLst/>
          </a:prstGeom>
        </p:spPr>
        <p:txBody>
          <a:bodyPr wrap="square">
            <a:spAutoFit/>
          </a:bodyPr>
          <a:lstStyle>
            <a:defPPr marR="0" lvl="0" algn="l" rtl="0">
              <a:lnSpc>
                <a:spcPct val="100000"/>
              </a:lnSpc>
              <a:spcBef>
                <a:spcPct val="0"/>
              </a:spcBef>
              <a:spcAft>
                <a:spcPct val="0"/>
              </a:spcAft>
            </a:defPPr>
          </a:lstStyle>
          <a:p>
            <a:pPr marR="0" lvl="0" algn="l">
              <a:lnSpc>
                <a:spcPct val="15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Stretches from raw materials to components to final product and that are carried to final buyer. </a:t>
            </a:r>
            <a:endParaRPr lang="en-IN" sz="2000">
              <a:latin typeface="Calibri" pitchFamily="34" charset="0"/>
              <a:cs typeface="Calibri" pitchFamily="34" charset="0"/>
            </a:endParaRPr>
          </a:p>
        </p:txBody>
      </p:sp>
    </p:spTree>
  </p:cSld>
  <p:clrMapOvr>
    <a:masterClrMapping/>
  </p:clrMapOvr>
  <p:transition/>
  <p:timing/>
</p:sld>
</file>

<file path=ppt/slides/slide11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119</a:t>
            </a:fld>
            <a:endParaRPr lang="en"/>
          </a:p>
        </p:txBody>
      </p:sp>
      <p:sp>
        <p:nvSpPr>
          <p:cNvPr id="4" name="TextBox 3"/>
          <p:cNvSpPr txBox="1"/>
          <p:nvPr/>
        </p:nvSpPr>
        <p:spPr>
          <a:xfrm>
            <a:off x="1357290" y="1000114"/>
            <a:ext cx="7215238" cy="307777"/>
          </a:xfrm>
          <a:prstGeom prst="rect">
            <a:avLst/>
          </a:prstGeom>
          <a:noFill/>
        </p:spPr>
        <p:txBody>
          <a:bodyPr wrap="square" rtlCol="0">
            <a:spAutoFit/>
          </a:bodyPr>
          <a:lstStyle>
            <a:defPPr marR="0" lvl="0" algn="l" rtl="0">
              <a:lnSpc>
                <a:spcPct val="100000"/>
              </a:lnSpc>
              <a:spcBef>
                <a:spcPct val="0"/>
              </a:spcBef>
              <a:spcAft>
                <a:spcPct val="0"/>
              </a:spcAft>
            </a:defPPr>
          </a:lstStyle>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a:p>
        </p:txBody>
      </p:sp>
      <p:sp>
        <p:nvSpPr>
          <p:cNvPr id="6" name="Rectangle 5"/>
          <p:cNvSpPr/>
          <p:nvPr/>
        </p:nvSpPr>
        <p:spPr>
          <a:xfrm>
            <a:off x="1785918" y="357172"/>
            <a:ext cx="3480343" cy="461665"/>
          </a:xfrm>
          <a:prstGeom prst="rect">
            <a:avLst/>
          </a:prstGeom>
        </p:spPr>
        <p:txBody>
          <a:bodyPr wrap="square">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400" b="1" i="0" u="none" strike="noStrike" cap="none" normalizeH="0" noProof="0" smtClean="0">
                <a:solidFill>
                  <a:srgbClr val="000000"/>
                </a:solidFill>
                <a:uLnTx/>
                <a:uFillTx/>
                <a:latin typeface="Calibri" pitchFamily="34" charset="0"/>
                <a:cs typeface="Calibri" pitchFamily="34" charset="0"/>
              </a:rPr>
              <a:t>7. Competition </a:t>
            </a:r>
            <a:endParaRPr lang="en-IN" sz="2400" b="1">
              <a:latin typeface="Calibri" pitchFamily="34" charset="0"/>
              <a:cs typeface="Calibri" pitchFamily="34" charset="0"/>
            </a:endParaRPr>
          </a:p>
        </p:txBody>
      </p:sp>
      <p:sp>
        <p:nvSpPr>
          <p:cNvPr id="8" name="Rectangle 7"/>
          <p:cNvSpPr/>
          <p:nvPr/>
        </p:nvSpPr>
        <p:spPr>
          <a:xfrm>
            <a:off x="928662" y="1285866"/>
            <a:ext cx="7143800" cy="707886"/>
          </a:xfrm>
          <a:prstGeom prst="rect">
            <a:avLst/>
          </a:prstGeom>
        </p:spPr>
        <p:txBody>
          <a:bodyPr wrap="square">
            <a:spAutoFit/>
          </a:bodyPr>
          <a:lstStyle>
            <a:defPPr marR="0" lvl="0" algn="l" rtl="0">
              <a:lnSpc>
                <a:spcPct val="100000"/>
              </a:lnSpc>
              <a:spcBef>
                <a:spcPct val="0"/>
              </a:spcBef>
              <a:spcAft>
                <a:spcPct val="0"/>
              </a:spcAft>
            </a:defPPr>
          </a:lstStyle>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Includes all the actual and potential rival offerings and substitutes a buyer might consider. E.g.- tea of different brands, steel, etc.</a:t>
            </a:r>
            <a:endParaRPr lang="en-IN" sz="2000">
              <a:latin typeface="Calibri" pitchFamily="34" charset="0"/>
              <a:cs typeface="Calibri" pitchFamily="34" charset="0"/>
            </a:endParaRPr>
          </a:p>
        </p:txBody>
      </p:sp>
    </p:spTree>
  </p:cSld>
  <p:clrMapOvr>
    <a:masterClrMapping/>
  </p:clrMapOvr>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itle 3"/>
          <p:cNvSpPr>
            <a:spLocks noGrp="1"/>
          </p:cNvSpPr>
          <p:nvPr>
            <p:ph type="title"/>
          </p:nvPr>
        </p:nvSpPr>
        <p:spPr>
          <a:xfrm>
            <a:off x="345441" y="338014"/>
            <a:ext cx="8265868" cy="763525"/>
          </a:xfrm>
        </p:spPr>
        <p:txBody>
          <a:bodyPr>
            <a:normAutofit/>
          </a:bodyPr>
          <a:lstStyle/>
          <a:p>
            <a:pPr algn="ctr"/>
            <a:r>
              <a:rPr lang="en-US" sz="2800" b="1" u="sng" smtClean="0">
                <a:solidFill>
                  <a:schemeClr val="tx1">
                    <a:lumMod val="85000"/>
                    <a:lumOff val="15000"/>
                  </a:schemeClr>
                </a:solidFill>
                <a:effectLst/>
              </a:rPr>
              <a:t>Small Industries Service Institutes (SISI)</a:t>
            </a:r>
            <a:endParaRPr lang="en-US" sz="2800" b="1" u="sng">
              <a:solidFill>
                <a:schemeClr val="tx1">
                  <a:lumMod val="85000"/>
                  <a:lumOff val="15000"/>
                </a:schemeClr>
              </a:solidFill>
              <a:effectLst/>
            </a:endParaRPr>
          </a:p>
        </p:txBody>
      </p:sp>
      <p:sp>
        <p:nvSpPr>
          <p:cNvPr id="14" name="TextBox 13"/>
          <p:cNvSpPr txBox="1"/>
          <p:nvPr/>
        </p:nvSpPr>
        <p:spPr>
          <a:xfrm>
            <a:off x="243840" y="1493520"/>
            <a:ext cx="8900160" cy="2446824"/>
          </a:xfrm>
          <a:prstGeom prst="rect">
            <a:avLst/>
          </a:prstGeom>
          <a:noFill/>
        </p:spPr>
        <p:txBody>
          <a:bodyPr wrap="square" rtlCol="0">
            <a:spAutoFit/>
          </a:bodyPr>
          <a:lstStyle>
            <a:defPPr>
              <a:defRPr lang="en-US"/>
            </a:defPPr>
          </a:lstStyle>
          <a:p>
            <a:r>
              <a:rPr lang="en-IN" smtClean="0"/>
              <a:t>Three months part time evening courses in management</a:t>
            </a:r>
          </a:p>
          <a:p>
            <a:pPr marL="342900" indent="-342900">
              <a:lnSpc>
                <a:spcPct val="150000"/>
              </a:lnSpc>
              <a:buFont typeface="Arial" pitchFamily="34"/>
              <a:buChar char="•"/>
            </a:pPr>
            <a:r>
              <a:rPr lang="en-IN" smtClean="0"/>
              <a:t> 4-6 weeks part time courses in intensive training in functional areas (marketing, finance).</a:t>
            </a:r>
          </a:p>
          <a:p>
            <a:pPr marL="342900" indent="-342900">
              <a:lnSpc>
                <a:spcPct val="150000"/>
              </a:lnSpc>
              <a:buFont typeface="Arial" pitchFamily="34"/>
              <a:buChar char="•"/>
            </a:pPr>
            <a:r>
              <a:rPr lang="en-IN" smtClean="0"/>
              <a:t>Special courses in quality control, HR, production planning, product development etc.</a:t>
            </a:r>
            <a:endParaRPr lang="en-IN" smtClean="0"/>
          </a:p>
          <a:p>
            <a:pPr>
              <a:lnSpc>
                <a:spcPct val="150000"/>
              </a:lnSpc>
              <a:buFont typeface="Arial" pitchFamily="34"/>
              <a:buChar char="•"/>
            </a:pPr>
            <a:r>
              <a:rPr lang="en-IN" smtClean="0"/>
              <a:t>      Mobile workshops imparting training on correct usage of tools and equipment.</a:t>
            </a:r>
            <a:endParaRPr lang="en-IN" smtClean="0"/>
          </a:p>
          <a:p>
            <a:pPr>
              <a:lnSpc>
                <a:spcPct val="150000"/>
              </a:lnSpc>
              <a:buFont typeface="Arial" pitchFamily="34"/>
              <a:buChar char="•"/>
            </a:pPr>
            <a:r>
              <a:rPr lang="en-IN" smtClean="0"/>
              <a:t>      Helps with preparation of plant layouts.</a:t>
            </a:r>
            <a:endParaRPr lang="en-IN" smtClean="0"/>
          </a:p>
          <a:p>
            <a:pPr>
              <a:lnSpc>
                <a:spcPct val="150000"/>
              </a:lnSpc>
              <a:buFont typeface="Arial" pitchFamily="34"/>
              <a:buChar char="•"/>
            </a:pPr>
            <a:r>
              <a:rPr lang="en-IN" smtClean="0"/>
              <a:t>       Helps individual firms on specific problems faced.</a:t>
            </a:r>
            <a:endParaRPr lang="en-IN"/>
          </a:p>
        </p:txBody>
      </p:sp>
    </p:spTree>
    <p:extLst>
      <p:ext uri="{BB962C8B-B14F-4D97-AF65-F5344CB8AC3E}">
        <p14:creationId xmlns:p14="http://schemas.microsoft.com/office/powerpoint/2010/main" xmlns="" val="4170783713"/>
      </p:ext>
    </p:extLst>
  </p:cSld>
  <p:clrMapOvr>
    <a:masterClrMapping/>
  </p:clrMapOvr>
  <p:transition/>
  <p:timing/>
</p:sld>
</file>

<file path=ppt/slides/slide12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120</a:t>
            </a:fld>
            <a:endParaRPr lang="en"/>
          </a:p>
        </p:txBody>
      </p:sp>
      <p:sp>
        <p:nvSpPr>
          <p:cNvPr id="4" name="Rectangle 3"/>
          <p:cNvSpPr/>
          <p:nvPr/>
        </p:nvSpPr>
        <p:spPr>
          <a:xfrm>
            <a:off x="2071670" y="262058"/>
            <a:ext cx="5214974" cy="461665"/>
          </a:xfrm>
          <a:prstGeom prst="rect">
            <a:avLst/>
          </a:prstGeom>
        </p:spPr>
        <p:txBody>
          <a:bodyPr wrap="square">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400" b="1" i="0" u="none" strike="noStrike" cap="none" normalizeH="0" noProof="0" smtClean="0">
                <a:solidFill>
                  <a:srgbClr val="000000"/>
                </a:solidFill>
                <a:uLnTx/>
                <a:uFillTx/>
                <a:latin typeface="Calibri" pitchFamily="34" charset="0"/>
                <a:cs typeface="Calibri" pitchFamily="34" charset="0"/>
              </a:rPr>
              <a:t>ROLE OF MARKETING </a:t>
            </a:r>
            <a:endParaRPr lang="en-IN" sz="2400" b="1">
              <a:latin typeface="Calibri" pitchFamily="34" charset="0"/>
              <a:cs typeface="Calibri" pitchFamily="34" charset="0"/>
            </a:endParaRPr>
          </a:p>
        </p:txBody>
      </p:sp>
      <p:sp>
        <p:nvSpPr>
          <p:cNvPr id="5" name="Rectangle 4"/>
          <p:cNvSpPr/>
          <p:nvPr/>
        </p:nvSpPr>
        <p:spPr>
          <a:xfrm>
            <a:off x="1071538" y="1017479"/>
            <a:ext cx="7715304" cy="3785652"/>
          </a:xfrm>
          <a:prstGeom prst="rect">
            <a:avLst/>
          </a:prstGeom>
        </p:spPr>
        <p:txBody>
          <a:bodyPr wrap="square">
            <a:spAutoFit/>
          </a:bodyPr>
          <a:lstStyle>
            <a:defPPr marR="0" lvl="0" algn="l" rtl="0">
              <a:lnSpc>
                <a:spcPct val="100000"/>
              </a:lnSpc>
              <a:spcBef>
                <a:spcPct val="0"/>
              </a:spcBef>
              <a:spcAft>
                <a:spcPct val="0"/>
              </a:spcAft>
            </a:defPPr>
          </a:lstStyle>
          <a:p>
            <a:pPr marR="0" lvl="0" algn="l">
              <a:lnSpc>
                <a:spcPct val="10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Lifeblood and the backbone of any organization.</a:t>
            </a:r>
          </a:p>
          <a:p>
            <a:pPr marR="0" lvl="0" algn="l">
              <a:lnSpc>
                <a:spcPct val="10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Marketing conceives the product, prices it, distributes it among all the logistically feasible areas and promotes it the best way it should (basic four Ps: Product, Price, Promotion &amp; Place).</a:t>
            </a:r>
          </a:p>
          <a:p>
            <a:pPr marR="0" lvl="0" algn="l">
              <a:lnSpc>
                <a:spcPct val="10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Also formulates the most effective strategies in order for the firm to cope up and meet the ever-changing and fast-paced trends and demands of the business environment. </a:t>
            </a:r>
          </a:p>
          <a:p>
            <a:pPr marR="0" lvl="0" algn="l">
              <a:lnSpc>
                <a:spcPct val="10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Conducts research, creates short, mid and long-term plans and develops feasibility studies on whether a certain venture would become a click in the market. </a:t>
            </a:r>
          </a:p>
          <a:p>
            <a:pPr marR="0" lvl="0" algn="l">
              <a:lnSpc>
                <a:spcPct val="10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The most essential and vital element of any organization since it is the one that produces profit and customers - and retains them for the firm.</a:t>
            </a:r>
            <a:endParaRPr lang="en-IN" sz="2000">
              <a:latin typeface="Calibri" pitchFamily="34" charset="0"/>
              <a:cs typeface="Calibri" pitchFamily="34" charset="0"/>
            </a:endParaRPr>
          </a:p>
        </p:txBody>
      </p:sp>
    </p:spTree>
  </p:cSld>
  <p:clrMapOvr>
    <a:masterClrMapping/>
  </p:clrMapOvr>
  <p:transition/>
  <p:timing/>
</p:sld>
</file>

<file path=ppt/slides/slide12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121</a:t>
            </a:fld>
            <a:endParaRPr lang="en"/>
          </a:p>
        </p:txBody>
      </p:sp>
      <p:sp>
        <p:nvSpPr>
          <p:cNvPr id="3" name="TextBox 2"/>
          <p:cNvSpPr txBox="1"/>
          <p:nvPr/>
        </p:nvSpPr>
        <p:spPr>
          <a:xfrm>
            <a:off x="1071538" y="357172"/>
            <a:ext cx="6929486" cy="4154984"/>
          </a:xfrm>
          <a:prstGeom prst="rect">
            <a:avLst/>
          </a:prstGeom>
          <a:noFill/>
        </p:spPr>
        <p:txBody>
          <a:bodyPr wrap="square" rtlCol="0">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z="4400" b="1" smtClean="0">
              <a:latin typeface="Calibri" pitchFamily="34" charset="0"/>
              <a:cs typeface="Calibri" pitchFamily="34" charset="0"/>
            </a:endParaRPr>
          </a:p>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z="4400" b="1" smtClean="0">
              <a:latin typeface="Calibri" pitchFamily="34" charset="0"/>
              <a:cs typeface="Calibri" pitchFamily="34" charset="0"/>
            </a:endParaRPr>
          </a:p>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4400" b="1" i="0" u="none" strike="noStrike" cap="none" normalizeH="0" noProof="0" smtClean="0">
                <a:solidFill>
                  <a:srgbClr val="000000"/>
                </a:solidFill>
                <a:uLnTx/>
                <a:uFillTx/>
                <a:latin typeface="Calibri" pitchFamily="34" charset="0"/>
                <a:cs typeface="Calibri" pitchFamily="34" charset="0"/>
              </a:rPr>
              <a:t>Human Resources Management</a:t>
            </a:r>
          </a:p>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z="4400" b="1" smtClean="0">
              <a:latin typeface="Calibri" pitchFamily="34" charset="0"/>
              <a:cs typeface="Calibri" pitchFamily="34" charset="0"/>
            </a:endParaRPr>
          </a:p>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z="4400" b="1">
              <a:latin typeface="Calibri" pitchFamily="34" charset="0"/>
              <a:cs typeface="Calibri" pitchFamily="34" charset="0"/>
            </a:endParaRPr>
          </a:p>
        </p:txBody>
      </p:sp>
    </p:spTree>
  </p:cSld>
  <p:clrMapOvr>
    <a:masterClrMapping/>
  </p:clrMapOvr>
  <p:transition/>
  <p:timing/>
</p:sld>
</file>

<file path=ppt/slides/slide12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122</a:t>
            </a:fld>
            <a:endParaRPr lang="en"/>
          </a:p>
        </p:txBody>
      </p:sp>
      <p:sp>
        <p:nvSpPr>
          <p:cNvPr id="3" name="Rectangle 2"/>
          <p:cNvSpPr/>
          <p:nvPr/>
        </p:nvSpPr>
        <p:spPr>
          <a:xfrm>
            <a:off x="1142976" y="1428742"/>
            <a:ext cx="6858048" cy="1143070"/>
          </a:xfrm>
          <a:prstGeom prst="rect">
            <a:avLst/>
          </a:prstGeom>
        </p:spPr>
        <p:txBody>
          <a:bodyPr wrap="square">
            <a:spAutoFit/>
          </a:bodyPr>
          <a:lstStyle>
            <a:defPPr marR="0" lvl="0" algn="l" rtl="0">
              <a:lnSpc>
                <a:spcPct val="100000"/>
              </a:lnSpc>
              <a:spcBef>
                <a:spcPct val="0"/>
              </a:spcBef>
              <a:spcAft>
                <a:spcPct val="0"/>
              </a:spcAft>
            </a:defPPr>
          </a:lstStyle>
          <a:p>
            <a:pPr marR="0" lvl="0" algn="ctr">
              <a:lnSpc>
                <a:spcPct val="15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400" b="1" i="0" u="none" strike="noStrike" cap="none" normalizeH="0" noProof="0" smtClean="0">
                <a:solidFill>
                  <a:schemeClr val="tx1"/>
                </a:solidFill>
                <a:uLnTx/>
                <a:uFillTx/>
                <a:latin typeface="Calibri" pitchFamily="34" charset="0"/>
                <a:cs typeface="Calibri" pitchFamily="34" charset="0"/>
              </a:rPr>
              <a:t>HRM =</a:t>
            </a:r>
            <a:r>
              <a:rPr kumimoji="0" lang="en-IN" sz="2400" b="1" i="0" u="none" strike="noStrike" cap="none" normalizeH="0" noProof="0" smtClean="0">
                <a:solidFill>
                  <a:srgbClr val="7030A0"/>
                </a:solidFill>
                <a:uLnTx/>
                <a:uFillTx/>
                <a:latin typeface="Calibri" pitchFamily="34" charset="0"/>
                <a:cs typeface="Calibri" pitchFamily="34" charset="0"/>
              </a:rPr>
              <a:t> Personnel, People at work, Manpower, Staff, employees</a:t>
            </a:r>
            <a:endParaRPr lang="en-IN" sz="2400" b="1">
              <a:solidFill>
                <a:srgbClr val="7030A0"/>
              </a:solidFill>
              <a:latin typeface="Calibri" pitchFamily="34" charset="0"/>
              <a:cs typeface="Calibri" pitchFamily="34" charset="0"/>
            </a:endParaRPr>
          </a:p>
        </p:txBody>
      </p:sp>
    </p:spTree>
  </p:cSld>
  <p:clrMapOvr>
    <a:masterClrMapping/>
  </p:clrMapOvr>
  <p:transition/>
  <p:timing/>
</p:sld>
</file>

<file path=ppt/slides/slide12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123</a:t>
            </a:fld>
            <a:endParaRPr lang="en"/>
          </a:p>
        </p:txBody>
      </p:sp>
      <p:sp>
        <p:nvSpPr>
          <p:cNvPr id="3" name="Rectangle 2"/>
          <p:cNvSpPr/>
          <p:nvPr/>
        </p:nvSpPr>
        <p:spPr>
          <a:xfrm>
            <a:off x="1142976" y="1000114"/>
            <a:ext cx="7143800" cy="1323439"/>
          </a:xfrm>
          <a:prstGeom prst="rect">
            <a:avLst/>
          </a:prstGeom>
        </p:spPr>
        <p:txBody>
          <a:bodyPr wrap="square">
            <a:spAutoFit/>
          </a:bodyPr>
          <a:lstStyle>
            <a:defPPr marR="0" lvl="0" algn="l" rtl="0">
              <a:lnSpc>
                <a:spcPct val="100000"/>
              </a:lnSpc>
              <a:spcBef>
                <a:spcPct val="0"/>
              </a:spcBef>
              <a:spcAft>
                <a:spcPct val="0"/>
              </a:spcAft>
            </a:defPPr>
          </a:lstStyle>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1" i="0" u="none" strike="noStrike" cap="none" normalizeH="0" noProof="0" smtClean="0">
                <a:solidFill>
                  <a:srgbClr val="000000"/>
                </a:solidFill>
                <a:uLnTx/>
                <a:uFillTx/>
                <a:latin typeface="Calibri" pitchFamily="34" charset="0"/>
                <a:cs typeface="Calibri" pitchFamily="34" charset="0"/>
              </a:rPr>
              <a:t>Human resource management </a:t>
            </a:r>
            <a:r>
              <a:rPr kumimoji="0" lang="en-IN" sz="2000" b="0" i="0" u="none" strike="noStrike" cap="none" normalizeH="0" noProof="0" smtClean="0">
                <a:solidFill>
                  <a:srgbClr val="000000"/>
                </a:solidFill>
                <a:uLnTx/>
                <a:uFillTx/>
                <a:latin typeface="Calibri" pitchFamily="34" charset="0"/>
                <a:cs typeface="Calibri" pitchFamily="34" charset="0"/>
              </a:rPr>
              <a:t>can be defined as – “ employing people, developing their resource, utilizing maintaining and compensating their services in tune with the job and organizational requirements”</a:t>
            </a:r>
            <a:endParaRPr lang="en-IN" sz="2000">
              <a:latin typeface="Calibri" pitchFamily="34" charset="0"/>
              <a:cs typeface="Calibri" pitchFamily="34" charset="0"/>
            </a:endParaRPr>
          </a:p>
        </p:txBody>
      </p:sp>
    </p:spTree>
  </p:cSld>
  <p:clrMapOvr>
    <a:masterClrMapping/>
  </p:clrMapOvr>
  <p:transition/>
  <p:timing/>
</p:sld>
</file>

<file path=ppt/slides/slide12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124</a:t>
            </a:fld>
            <a:endParaRPr lang="en"/>
          </a:p>
        </p:txBody>
      </p:sp>
      <p:pic>
        <p:nvPicPr>
          <p:cNvPr id="3" name="Picture 2" descr="hrm function.jpg"/>
          <p:cNvPicPr>
            <a:picLocks noChangeAspect="1"/>
          </p:cNvPicPr>
          <p:nvPr/>
        </p:nvPicPr>
        <p:blipFill>
          <a:blip r:embed="rId2"/>
          <a:stretch>
            <a:fillRect/>
          </a:stretch>
        </p:blipFill>
        <p:spPr>
          <a:xfrm>
            <a:off x="642910" y="0"/>
            <a:ext cx="8215370" cy="4643452"/>
          </a:xfrm>
          <a:prstGeom prst="rect">
            <a:avLst/>
          </a:prstGeom>
        </p:spPr>
      </p:pic>
    </p:spTree>
  </p:cSld>
  <p:clrMapOvr>
    <a:masterClrMapping/>
  </p:clrMapOvr>
  <p:transition/>
  <p:timing/>
</p:sld>
</file>

<file path=ppt/slides/slide12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125</a:t>
            </a:fld>
            <a:endParaRPr lang="en"/>
          </a:p>
        </p:txBody>
      </p:sp>
      <p:sp>
        <p:nvSpPr>
          <p:cNvPr id="3" name="Rectangle 2"/>
          <p:cNvSpPr/>
          <p:nvPr/>
        </p:nvSpPr>
        <p:spPr>
          <a:xfrm>
            <a:off x="1142976" y="214296"/>
            <a:ext cx="5929354" cy="461665"/>
          </a:xfrm>
          <a:prstGeom prst="rect">
            <a:avLst/>
          </a:prstGeom>
        </p:spPr>
        <p:txBody>
          <a:bodyPr wrap="square">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400" b="1" i="0" u="none" strike="noStrike" cap="none" normalizeH="0" noProof="0" smtClean="0">
                <a:solidFill>
                  <a:srgbClr val="000000"/>
                </a:solidFill>
                <a:uLnTx/>
                <a:uFillTx/>
                <a:latin typeface="Calibri" pitchFamily="34" charset="0"/>
                <a:cs typeface="Calibri" pitchFamily="34" charset="0"/>
              </a:rPr>
              <a:t>Nature of HRM </a:t>
            </a:r>
            <a:endParaRPr lang="en-IN" sz="2400" b="1">
              <a:latin typeface="Calibri" pitchFamily="34" charset="0"/>
              <a:cs typeface="Calibri" pitchFamily="34" charset="0"/>
            </a:endParaRPr>
          </a:p>
        </p:txBody>
      </p:sp>
      <p:sp>
        <p:nvSpPr>
          <p:cNvPr id="4" name="Rectangle 3"/>
          <p:cNvSpPr/>
          <p:nvPr/>
        </p:nvSpPr>
        <p:spPr>
          <a:xfrm>
            <a:off x="1071538" y="714362"/>
            <a:ext cx="7500990" cy="3785652"/>
          </a:xfrm>
          <a:prstGeom prst="rect">
            <a:avLst/>
          </a:prstGeom>
        </p:spPr>
        <p:txBody>
          <a:bodyPr wrap="square">
            <a:spAutoFit/>
          </a:bodyPr>
          <a:lstStyle>
            <a:defPPr marR="0" lvl="0" algn="l" rtl="0">
              <a:lnSpc>
                <a:spcPct val="100000"/>
              </a:lnSpc>
              <a:spcBef>
                <a:spcPct val="0"/>
              </a:spcBef>
              <a:spcAft>
                <a:spcPct val="0"/>
              </a:spcAft>
            </a:defPPr>
          </a:lstStyle>
          <a:p>
            <a:pPr marR="0" lvl="0" algn="l">
              <a:lnSpc>
                <a:spcPct val="10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600" b="0" i="0" u="none" strike="noStrike" cap="none" normalizeH="0" noProof="0" smtClean="0">
                <a:solidFill>
                  <a:srgbClr val="000000"/>
                </a:solidFill>
                <a:uLnTx/>
                <a:uFillTx/>
                <a:latin typeface="Calibri" pitchFamily="34" charset="0"/>
                <a:cs typeface="Calibri" pitchFamily="34" charset="0"/>
              </a:rPr>
              <a:t> </a:t>
            </a:r>
            <a:r>
              <a:rPr kumimoji="0" lang="en-IN" sz="1600" b="1" i="0" u="none" strike="noStrike" cap="none" normalizeH="0" noProof="0" smtClean="0">
                <a:solidFill>
                  <a:srgbClr val="000000"/>
                </a:solidFill>
                <a:uLnTx/>
                <a:uFillTx/>
                <a:latin typeface="Calibri" pitchFamily="34" charset="0"/>
                <a:cs typeface="Calibri" pitchFamily="34" charset="0"/>
              </a:rPr>
              <a:t>Inherent part of management: </a:t>
            </a:r>
            <a:r>
              <a:rPr kumimoji="0" lang="en-IN" sz="1600" b="0" i="0" u="none" strike="noStrike" cap="none" normalizeH="0" noProof="0" smtClean="0">
                <a:solidFill>
                  <a:srgbClr val="000000"/>
                </a:solidFill>
                <a:uLnTx/>
                <a:uFillTx/>
                <a:latin typeface="Calibri" pitchFamily="34" charset="0"/>
                <a:cs typeface="Calibri" pitchFamily="34" charset="0"/>
              </a:rPr>
              <a:t>selecting people, training, motivating, appraising their performance for improving their quality.</a:t>
            </a:r>
          </a:p>
          <a:p>
            <a:pPr marR="0" lvl="0" algn="l">
              <a:lnSpc>
                <a:spcPct val="10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600" b="0" i="0" u="none" strike="noStrike" cap="none" normalizeH="0" noProof="0" smtClean="0">
                <a:solidFill>
                  <a:srgbClr val="000000"/>
                </a:solidFill>
                <a:uLnTx/>
                <a:uFillTx/>
                <a:latin typeface="Calibri" pitchFamily="34" charset="0"/>
                <a:cs typeface="Calibri" pitchFamily="34" charset="0"/>
              </a:rPr>
              <a:t>  </a:t>
            </a:r>
            <a:r>
              <a:rPr kumimoji="0" lang="en-IN" sz="1600" b="1" i="0" u="none" strike="noStrike" cap="none" normalizeH="0" noProof="0" smtClean="0">
                <a:solidFill>
                  <a:srgbClr val="000000"/>
                </a:solidFill>
                <a:uLnTx/>
                <a:uFillTx/>
                <a:latin typeface="Calibri" pitchFamily="34" charset="0"/>
                <a:cs typeface="Calibri" pitchFamily="34" charset="0"/>
              </a:rPr>
              <a:t>Pervasive function: </a:t>
            </a:r>
            <a:r>
              <a:rPr kumimoji="0" lang="en-IN" sz="1600" b="0" i="0" u="none" strike="noStrike" cap="none" normalizeH="0" noProof="0" smtClean="0">
                <a:solidFill>
                  <a:srgbClr val="000000"/>
                </a:solidFill>
                <a:uLnTx/>
                <a:uFillTx/>
                <a:latin typeface="Calibri" pitchFamily="34" charset="0"/>
                <a:cs typeface="Calibri" pitchFamily="34" charset="0"/>
              </a:rPr>
              <a:t>present in all levels of mg in an organization </a:t>
            </a:r>
          </a:p>
          <a:p>
            <a:pPr marR="0" lvl="0" algn="l">
              <a:lnSpc>
                <a:spcPct val="10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600" b="0" i="0" u="none" strike="noStrike" cap="none" normalizeH="0" noProof="0" smtClean="0">
                <a:solidFill>
                  <a:srgbClr val="000000"/>
                </a:solidFill>
                <a:uLnTx/>
                <a:uFillTx/>
                <a:latin typeface="Calibri" pitchFamily="34" charset="0"/>
                <a:cs typeface="Calibri" pitchFamily="34" charset="0"/>
              </a:rPr>
              <a:t> </a:t>
            </a:r>
            <a:r>
              <a:rPr kumimoji="0" lang="en-IN" sz="1600" b="1" i="0" u="none" strike="noStrike" cap="none" normalizeH="0" noProof="0" smtClean="0">
                <a:solidFill>
                  <a:srgbClr val="000000"/>
                </a:solidFill>
                <a:uLnTx/>
                <a:uFillTx/>
                <a:latin typeface="Calibri" pitchFamily="34" charset="0"/>
                <a:cs typeface="Calibri" pitchFamily="34" charset="0"/>
              </a:rPr>
              <a:t>Action oriented: </a:t>
            </a:r>
            <a:r>
              <a:rPr kumimoji="0" lang="en-IN" sz="1600" b="0" i="0" u="none" strike="noStrike" cap="none" normalizeH="0" noProof="0" smtClean="0">
                <a:solidFill>
                  <a:srgbClr val="000000"/>
                </a:solidFill>
                <a:uLnTx/>
                <a:uFillTx/>
                <a:latin typeface="Calibri" pitchFamily="34" charset="0"/>
                <a:cs typeface="Calibri" pitchFamily="34" charset="0"/>
              </a:rPr>
              <a:t>solve problem through rational(balanced) policies rather than record keeping</a:t>
            </a:r>
          </a:p>
          <a:p>
            <a:pPr marR="0" lvl="0" algn="l">
              <a:lnSpc>
                <a:spcPct val="10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600" b="0" i="0" u="none" strike="noStrike" cap="none" normalizeH="0" noProof="0" smtClean="0">
                <a:solidFill>
                  <a:srgbClr val="000000"/>
                </a:solidFill>
                <a:uLnTx/>
                <a:uFillTx/>
                <a:latin typeface="Calibri" pitchFamily="34" charset="0"/>
                <a:cs typeface="Calibri" pitchFamily="34" charset="0"/>
              </a:rPr>
              <a:t>  </a:t>
            </a:r>
            <a:r>
              <a:rPr kumimoji="0" lang="en-IN" sz="1600" b="1" i="0" u="none" strike="noStrike" cap="none" normalizeH="0" noProof="0" smtClean="0">
                <a:solidFill>
                  <a:srgbClr val="000000"/>
                </a:solidFill>
                <a:uLnTx/>
                <a:uFillTx/>
                <a:latin typeface="Calibri" pitchFamily="34" charset="0"/>
                <a:cs typeface="Calibri" pitchFamily="34" charset="0"/>
              </a:rPr>
              <a:t>People oriented: </a:t>
            </a:r>
            <a:r>
              <a:rPr kumimoji="0" lang="en-IN" sz="1600" b="0" i="0" u="none" strike="noStrike" cap="none" normalizeH="0" noProof="0" smtClean="0">
                <a:solidFill>
                  <a:srgbClr val="000000"/>
                </a:solidFill>
                <a:uLnTx/>
                <a:uFillTx/>
                <a:latin typeface="Calibri" pitchFamily="34" charset="0"/>
                <a:cs typeface="Calibri" pitchFamily="34" charset="0"/>
              </a:rPr>
              <a:t>HRM is all about people at work. Assign jobs, produce results, reward, motivate them towards improvements in productivity </a:t>
            </a:r>
          </a:p>
          <a:p>
            <a:pPr marR="0" lvl="0" algn="l">
              <a:lnSpc>
                <a:spcPct val="10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600" b="0" i="0" u="none" strike="noStrike" cap="none" normalizeH="0" noProof="0" smtClean="0">
                <a:solidFill>
                  <a:srgbClr val="000000"/>
                </a:solidFill>
                <a:uLnTx/>
                <a:uFillTx/>
                <a:latin typeface="Calibri" pitchFamily="34" charset="0"/>
                <a:cs typeface="Calibri" pitchFamily="34" charset="0"/>
              </a:rPr>
              <a:t> </a:t>
            </a:r>
            <a:r>
              <a:rPr kumimoji="0" lang="en-IN" sz="1600" b="1" i="0" u="none" strike="noStrike" cap="none" normalizeH="0" noProof="0" smtClean="0">
                <a:solidFill>
                  <a:srgbClr val="000000"/>
                </a:solidFill>
                <a:uLnTx/>
                <a:uFillTx/>
                <a:latin typeface="Calibri" pitchFamily="34" charset="0"/>
                <a:cs typeface="Calibri" pitchFamily="34" charset="0"/>
              </a:rPr>
              <a:t>Future oriented: </a:t>
            </a:r>
            <a:r>
              <a:rPr kumimoji="0" lang="en-IN" sz="1600" b="0" i="0" u="none" strike="noStrike" cap="none" normalizeH="0" noProof="0" smtClean="0">
                <a:solidFill>
                  <a:srgbClr val="000000"/>
                </a:solidFill>
                <a:uLnTx/>
                <a:uFillTx/>
                <a:latin typeface="Calibri" pitchFamily="34" charset="0"/>
                <a:cs typeface="Calibri" pitchFamily="34" charset="0"/>
              </a:rPr>
              <a:t>Effective HRM helps organization meet its goals</a:t>
            </a:r>
          </a:p>
          <a:p>
            <a:pPr marR="0" lvl="0" algn="l">
              <a:lnSpc>
                <a:spcPct val="10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600" b="0" i="0" u="none" strike="noStrike" cap="none" normalizeH="0" noProof="0" smtClean="0">
                <a:solidFill>
                  <a:srgbClr val="000000"/>
                </a:solidFill>
                <a:uLnTx/>
                <a:uFillTx/>
                <a:latin typeface="Calibri" pitchFamily="34" charset="0"/>
                <a:cs typeface="Calibri" pitchFamily="34" charset="0"/>
              </a:rPr>
              <a:t>  </a:t>
            </a:r>
            <a:r>
              <a:rPr kumimoji="0" lang="en-IN" sz="1600" b="1" i="0" u="none" strike="noStrike" cap="none" normalizeH="0" noProof="0" smtClean="0">
                <a:solidFill>
                  <a:srgbClr val="000000"/>
                </a:solidFill>
                <a:uLnTx/>
                <a:uFillTx/>
                <a:latin typeface="Calibri" pitchFamily="34" charset="0"/>
                <a:cs typeface="Calibri" pitchFamily="34" charset="0"/>
              </a:rPr>
              <a:t>Development oriented: </a:t>
            </a:r>
            <a:r>
              <a:rPr kumimoji="0" lang="en-IN" sz="1600" b="0" i="0" u="none" strike="noStrike" cap="none" normalizeH="0" noProof="0" smtClean="0">
                <a:solidFill>
                  <a:srgbClr val="000000"/>
                </a:solidFill>
                <a:uLnTx/>
                <a:uFillTx/>
                <a:latin typeface="Calibri" pitchFamily="34" charset="0"/>
                <a:cs typeface="Calibri" pitchFamily="34" charset="0"/>
              </a:rPr>
              <a:t>HRM develops full potential of employees through reward, training, job rotation.</a:t>
            </a:r>
          </a:p>
          <a:p>
            <a:pPr marR="0" lvl="0" algn="l">
              <a:lnSpc>
                <a:spcPct val="10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600" b="0" i="0" u="none" strike="noStrike" cap="none" normalizeH="0" noProof="0" smtClean="0">
                <a:solidFill>
                  <a:srgbClr val="000000"/>
                </a:solidFill>
                <a:uLnTx/>
                <a:uFillTx/>
                <a:latin typeface="Calibri" pitchFamily="34" charset="0"/>
                <a:cs typeface="Calibri" pitchFamily="34" charset="0"/>
              </a:rPr>
              <a:t>  </a:t>
            </a:r>
            <a:r>
              <a:rPr kumimoji="0" lang="en-IN" sz="1600" b="1" i="0" u="none" strike="noStrike" cap="none" normalizeH="0" noProof="0" smtClean="0">
                <a:solidFill>
                  <a:srgbClr val="000000"/>
                </a:solidFill>
                <a:uLnTx/>
                <a:uFillTx/>
                <a:latin typeface="Calibri" pitchFamily="34" charset="0"/>
                <a:cs typeface="Calibri" pitchFamily="34" charset="0"/>
              </a:rPr>
              <a:t>Integrating mechanism:  </a:t>
            </a:r>
            <a:r>
              <a:rPr kumimoji="0" lang="en-IN" sz="1600" b="0" i="0" u="none" strike="noStrike" cap="none" normalizeH="0" noProof="0" smtClean="0">
                <a:solidFill>
                  <a:srgbClr val="000000"/>
                </a:solidFill>
                <a:uLnTx/>
                <a:uFillTx/>
                <a:latin typeface="Calibri" pitchFamily="34" charset="0"/>
                <a:cs typeface="Calibri" pitchFamily="34" charset="0"/>
              </a:rPr>
              <a:t>HRM maintains cordial relationship between people working at various levels in organization.</a:t>
            </a:r>
          </a:p>
          <a:p>
            <a:pPr marR="0" lvl="0" algn="l">
              <a:lnSpc>
                <a:spcPct val="10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600" b="0" i="0" u="none" strike="noStrike" cap="none" normalizeH="0" noProof="0" smtClean="0">
                <a:solidFill>
                  <a:srgbClr val="000000"/>
                </a:solidFill>
                <a:uLnTx/>
                <a:uFillTx/>
                <a:latin typeface="Calibri" pitchFamily="34" charset="0"/>
                <a:cs typeface="Calibri" pitchFamily="34" charset="0"/>
              </a:rPr>
              <a:t>  </a:t>
            </a:r>
            <a:r>
              <a:rPr kumimoji="0" lang="en-IN" sz="1600" b="1" i="0" u="none" strike="noStrike" cap="none" normalizeH="0" noProof="0" smtClean="0">
                <a:solidFill>
                  <a:srgbClr val="000000"/>
                </a:solidFill>
                <a:uLnTx/>
                <a:uFillTx/>
                <a:latin typeface="Calibri" pitchFamily="34" charset="0"/>
                <a:cs typeface="Calibri" pitchFamily="34" charset="0"/>
              </a:rPr>
              <a:t>Comprehensive function: </a:t>
            </a:r>
            <a:r>
              <a:rPr kumimoji="0" lang="en-IN" sz="1600" b="0" i="0" u="none" strike="noStrike" cap="none" normalizeH="0" noProof="0" smtClean="0">
                <a:solidFill>
                  <a:srgbClr val="000000"/>
                </a:solidFill>
                <a:uLnTx/>
                <a:uFillTx/>
                <a:latin typeface="Calibri" pitchFamily="34" charset="0"/>
                <a:cs typeface="Calibri" pitchFamily="34" charset="0"/>
              </a:rPr>
              <a:t>Workforce signifies people working at all levels, HRM differs with form &amp; shape but the basic objective of effective utilization of human resource remains the same</a:t>
            </a:r>
            <a:r>
              <a:rPr kumimoji="0" lang="en-IN" sz="1400" b="0" i="0" u="none" strike="noStrike" cap="none" normalizeH="0" noProof="0" smtClean="0">
                <a:solidFill>
                  <a:srgbClr val="000000"/>
                </a:solidFill>
                <a:uLnTx/>
                <a:uFillTx/>
                <a:latin typeface="Arial" pitchFamily="34"/>
                <a:ea typeface="Arial" pitchFamily="34"/>
                <a:cs typeface="Arial" pitchFamily="34"/>
                <a:sym typeface="Arial" pitchFamily="34"/>
              </a:rPr>
              <a:t>. </a:t>
            </a:r>
            <a:endParaRPr lang="en-IN"/>
          </a:p>
        </p:txBody>
      </p:sp>
    </p:spTree>
  </p:cSld>
  <p:clrMapOvr>
    <a:masterClrMapping/>
  </p:clrMapOvr>
  <p:transition/>
  <p:timing/>
</p:sld>
</file>

<file path=ppt/slides/slide12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126</a:t>
            </a:fld>
            <a:endParaRPr lang="en"/>
          </a:p>
        </p:txBody>
      </p:sp>
      <p:sp>
        <p:nvSpPr>
          <p:cNvPr id="3" name="Rectangle 2"/>
          <p:cNvSpPr/>
          <p:nvPr/>
        </p:nvSpPr>
        <p:spPr>
          <a:xfrm>
            <a:off x="1071538" y="142858"/>
            <a:ext cx="6357982" cy="461665"/>
          </a:xfrm>
          <a:prstGeom prst="rect">
            <a:avLst/>
          </a:prstGeom>
        </p:spPr>
        <p:txBody>
          <a:bodyPr wrap="square">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400" b="1" i="0" u="none" strike="noStrike" cap="none" normalizeH="0" noProof="0" smtClean="0">
                <a:solidFill>
                  <a:srgbClr val="000000"/>
                </a:solidFill>
                <a:uLnTx/>
                <a:uFillTx/>
                <a:latin typeface="Calibri" pitchFamily="34" charset="0"/>
                <a:cs typeface="Calibri" pitchFamily="34" charset="0"/>
              </a:rPr>
              <a:t>Objectives of HRM </a:t>
            </a:r>
            <a:endParaRPr lang="en-IN" sz="2400" b="1">
              <a:latin typeface="Calibri" pitchFamily="34" charset="0"/>
              <a:cs typeface="Calibri" pitchFamily="34" charset="0"/>
            </a:endParaRPr>
          </a:p>
        </p:txBody>
      </p:sp>
      <p:sp>
        <p:nvSpPr>
          <p:cNvPr id="4" name="Rectangle 3"/>
          <p:cNvSpPr/>
          <p:nvPr/>
        </p:nvSpPr>
        <p:spPr>
          <a:xfrm>
            <a:off x="928662" y="909757"/>
            <a:ext cx="7358114" cy="3970318"/>
          </a:xfrm>
          <a:prstGeom prst="rect">
            <a:avLst/>
          </a:prstGeom>
        </p:spPr>
        <p:txBody>
          <a:bodyPr wrap="square">
            <a:spAutoFit/>
          </a:bodyPr>
          <a:lstStyle>
            <a:defPPr marR="0" lvl="0" algn="l" rtl="0">
              <a:lnSpc>
                <a:spcPct val="100000"/>
              </a:lnSpc>
              <a:spcBef>
                <a:spcPct val="0"/>
              </a:spcBef>
              <a:spcAft>
                <a:spcPct val="0"/>
              </a:spcAft>
            </a:defPPr>
          </a:lstStyle>
          <a:p>
            <a:pPr marL="342900" marR="0" lvl="0" indent="-342900" algn="l">
              <a:lnSpc>
                <a:spcPct val="100000"/>
              </a:lnSpc>
              <a:spcBef>
                <a:spcPct val="0"/>
              </a:spcBef>
              <a:spcAft>
                <a:spcPct val="0"/>
              </a:spcAft>
              <a:buFont typeface="+mj-lt"/>
              <a:buAutoNum type="arabicPeriod"/>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800" b="0" i="0" u="none" strike="noStrike" cap="none" normalizeH="0" noProof="0" smtClean="0">
                <a:solidFill>
                  <a:srgbClr val="000000"/>
                </a:solidFill>
                <a:uLnTx/>
                <a:uFillTx/>
                <a:latin typeface="Calibri" pitchFamily="34" charset="0"/>
                <a:cs typeface="Calibri" pitchFamily="34" charset="0"/>
              </a:rPr>
              <a:t>To help the organization reach its goal.</a:t>
            </a:r>
          </a:p>
          <a:p>
            <a:pPr marL="342900" marR="0" lvl="0" indent="-342900" algn="l">
              <a:lnSpc>
                <a:spcPct val="100000"/>
              </a:lnSpc>
              <a:spcBef>
                <a:spcPct val="0"/>
              </a:spcBef>
              <a:spcAft>
                <a:spcPct val="0"/>
              </a:spcAft>
              <a:buAutoNum type="arabicPeriod"/>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800" b="0" i="0" u="none" strike="noStrike" cap="none" normalizeH="0" noProof="0" smtClean="0">
                <a:solidFill>
                  <a:srgbClr val="000000"/>
                </a:solidFill>
                <a:uLnTx/>
                <a:uFillTx/>
                <a:latin typeface="Calibri" pitchFamily="34" charset="0"/>
                <a:cs typeface="Calibri" pitchFamily="34" charset="0"/>
              </a:rPr>
              <a:t> To employ the skills and abilities of the workforce efficiently.</a:t>
            </a:r>
          </a:p>
          <a:p>
            <a:pPr marL="342900" marR="0" lvl="0" indent="-342900" algn="l">
              <a:lnSpc>
                <a:spcPct val="100000"/>
              </a:lnSpc>
              <a:spcBef>
                <a:spcPct val="0"/>
              </a:spcBef>
              <a:spcAft>
                <a:spcPct val="0"/>
              </a:spcAft>
              <a:buAutoNum type="arabicPeriod"/>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800" b="0" i="0" u="none" strike="noStrike" cap="none" normalizeH="0" noProof="0" smtClean="0">
                <a:solidFill>
                  <a:srgbClr val="000000"/>
                </a:solidFill>
                <a:uLnTx/>
                <a:uFillTx/>
                <a:latin typeface="Calibri" pitchFamily="34" charset="0"/>
                <a:cs typeface="Calibri" pitchFamily="34" charset="0"/>
              </a:rPr>
              <a:t>  To provide the organization with well trained &amp; well motivated employees.</a:t>
            </a:r>
          </a:p>
          <a:p>
            <a:pPr marL="342900" marR="0" lvl="0" indent="-342900" algn="l">
              <a:lnSpc>
                <a:spcPct val="100000"/>
              </a:lnSpc>
              <a:spcBef>
                <a:spcPct val="0"/>
              </a:spcBef>
              <a:spcAft>
                <a:spcPct val="0"/>
              </a:spcAft>
              <a:buAutoNum type="arabicPeriod"/>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800" b="0" i="0" u="none" strike="noStrike" cap="none" normalizeH="0" noProof="0" smtClean="0">
                <a:solidFill>
                  <a:srgbClr val="000000"/>
                </a:solidFill>
                <a:uLnTx/>
                <a:uFillTx/>
                <a:latin typeface="Calibri" pitchFamily="34" charset="0"/>
                <a:cs typeface="Calibri" pitchFamily="34" charset="0"/>
              </a:rPr>
              <a:t>To increase employees job satisfaction and self actualization (stimulate employees to realize their potential).</a:t>
            </a:r>
          </a:p>
          <a:p>
            <a:pPr marL="342900" marR="0" lvl="0" indent="-342900" algn="l">
              <a:lnSpc>
                <a:spcPct val="100000"/>
              </a:lnSpc>
              <a:spcBef>
                <a:spcPct val="0"/>
              </a:spcBef>
              <a:spcAft>
                <a:spcPct val="0"/>
              </a:spcAft>
              <a:buAutoNum type="arabicPeriod"/>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800" b="0" i="0" u="none" strike="noStrike" cap="none" normalizeH="0" noProof="0" smtClean="0">
                <a:solidFill>
                  <a:srgbClr val="000000"/>
                </a:solidFill>
                <a:uLnTx/>
                <a:uFillTx/>
                <a:latin typeface="Calibri" pitchFamily="34" charset="0"/>
                <a:cs typeface="Calibri" pitchFamily="34" charset="0"/>
              </a:rPr>
              <a:t> To develop &amp; maintain a quality of work life.</a:t>
            </a:r>
          </a:p>
          <a:p>
            <a:pPr marL="342900" marR="0" lvl="0" indent="-342900" algn="l">
              <a:lnSpc>
                <a:spcPct val="100000"/>
              </a:lnSpc>
              <a:spcBef>
                <a:spcPct val="0"/>
              </a:spcBef>
              <a:spcAft>
                <a:spcPct val="0"/>
              </a:spcAft>
              <a:buAutoNum type="arabicPeriod"/>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800" b="0" i="0" u="none" strike="noStrike" cap="none" normalizeH="0" noProof="0" smtClean="0">
                <a:solidFill>
                  <a:srgbClr val="000000"/>
                </a:solidFill>
                <a:uLnTx/>
                <a:uFillTx/>
                <a:latin typeface="Calibri" pitchFamily="34" charset="0"/>
                <a:cs typeface="Calibri" pitchFamily="34" charset="0"/>
              </a:rPr>
              <a:t>. To communicate HR policies to all employees.</a:t>
            </a:r>
          </a:p>
          <a:p>
            <a:pPr marL="342900" marR="0" lvl="0" indent="-342900" algn="l">
              <a:lnSpc>
                <a:spcPct val="100000"/>
              </a:lnSpc>
              <a:spcBef>
                <a:spcPct val="0"/>
              </a:spcBef>
              <a:spcAft>
                <a:spcPct val="0"/>
              </a:spcAft>
              <a:buFont typeface="+mj-lt"/>
              <a:buAutoNum type="arabicPeriod"/>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800" b="0" i="0" u="none" strike="noStrike" cap="none" normalizeH="0" noProof="0" smtClean="0">
                <a:solidFill>
                  <a:srgbClr val="000000"/>
                </a:solidFill>
                <a:uLnTx/>
                <a:uFillTx/>
                <a:latin typeface="Calibri" pitchFamily="34" charset="0"/>
                <a:cs typeface="Calibri" pitchFamily="34" charset="0"/>
              </a:rPr>
              <a:t> To be ethically &amp; socially responsive to the needs of the society(ensuring compliance with legal &amp; ethical standards). </a:t>
            </a:r>
          </a:p>
          <a:p>
            <a:pPr marL="342900" marR="0" lvl="0" indent="-342900" algn="l">
              <a:lnSpc>
                <a:spcPct val="100000"/>
              </a:lnSpc>
              <a:spcBef>
                <a:spcPct val="0"/>
              </a:spcBef>
              <a:spcAft>
                <a:spcPct val="0"/>
              </a:spcAft>
              <a:buFont typeface="+mj-lt"/>
              <a:buAutoNum type="arabicPeriod"/>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800" b="0" i="0" u="none" strike="noStrike" cap="none" normalizeH="0" noProof="0" smtClean="0">
                <a:solidFill>
                  <a:srgbClr val="000000"/>
                </a:solidFill>
                <a:uLnTx/>
                <a:uFillTx/>
                <a:latin typeface="Calibri" pitchFamily="34" charset="0"/>
                <a:cs typeface="Calibri" pitchFamily="34" charset="0"/>
              </a:rPr>
              <a:t>. To provide an opportunity for expression &amp; voice in management .</a:t>
            </a:r>
          </a:p>
          <a:p>
            <a:pPr marL="342900" marR="0" lvl="0" indent="-34290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800" b="0" i="0" u="none" strike="noStrike" cap="none" normalizeH="0" noProof="0" smtClean="0">
                <a:solidFill>
                  <a:srgbClr val="000000"/>
                </a:solidFill>
                <a:uLnTx/>
                <a:uFillTx/>
                <a:latin typeface="Calibri" pitchFamily="34" charset="0"/>
                <a:cs typeface="Calibri" pitchFamily="34" charset="0"/>
              </a:rPr>
              <a:t> 9.  To provide fair, acceptable &amp; efficient leadership .</a:t>
            </a:r>
          </a:p>
          <a:p>
            <a:pPr marL="342900" marR="0" lvl="0" indent="-34290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800" b="0" i="0" u="none" strike="noStrike" cap="none" normalizeH="0" noProof="0" smtClean="0">
                <a:solidFill>
                  <a:srgbClr val="000000"/>
                </a:solidFill>
                <a:uLnTx/>
                <a:uFillTx/>
                <a:latin typeface="Calibri" pitchFamily="34" charset="0"/>
                <a:cs typeface="Calibri" pitchFamily="34" charset="0"/>
              </a:rPr>
              <a:t>10. To establish sound organizational structure &amp; desirable working relationships.</a:t>
            </a:r>
          </a:p>
        </p:txBody>
      </p:sp>
    </p:spTree>
  </p:cSld>
  <p:clrMapOvr>
    <a:masterClrMapping/>
  </p:clrMapOvr>
  <p:transition/>
  <p:timing/>
</p:sld>
</file>

<file path=ppt/slides/slide12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127</a:t>
            </a:fld>
            <a:endParaRPr lang="en"/>
          </a:p>
        </p:txBody>
      </p:sp>
      <p:sp>
        <p:nvSpPr>
          <p:cNvPr id="3" name="Rectangle 2"/>
          <p:cNvSpPr/>
          <p:nvPr/>
        </p:nvSpPr>
        <p:spPr>
          <a:xfrm>
            <a:off x="1428728" y="2643188"/>
            <a:ext cx="6715172" cy="769441"/>
          </a:xfrm>
          <a:prstGeom prst="rect">
            <a:avLst/>
          </a:prstGeom>
        </p:spPr>
        <p:txBody>
          <a:bodyPr wrap="square">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4400" b="1" i="0" u="none" strike="noStrike" cap="none" normalizeH="0" noProof="0" smtClean="0">
                <a:solidFill>
                  <a:srgbClr val="000000"/>
                </a:solidFill>
                <a:uLnTx/>
                <a:uFillTx/>
                <a:latin typeface="Calibri" pitchFamily="34" charset="0"/>
                <a:cs typeface="Calibri" pitchFamily="34" charset="0"/>
              </a:rPr>
              <a:t>Financial Management</a:t>
            </a:r>
            <a:endParaRPr lang="en-IN" sz="4400" b="1">
              <a:latin typeface="Calibri" pitchFamily="34" charset="0"/>
              <a:cs typeface="Calibri" pitchFamily="34" charset="0"/>
            </a:endParaRPr>
          </a:p>
        </p:txBody>
      </p:sp>
    </p:spTree>
  </p:cSld>
  <p:clrMapOvr>
    <a:masterClrMapping/>
  </p:clrMapOvr>
  <p:transition/>
  <p:timing/>
</p:sld>
</file>

<file path=ppt/slides/slide12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128</a:t>
            </a:fld>
            <a:endParaRPr lang="en"/>
          </a:p>
        </p:txBody>
      </p:sp>
      <p:sp>
        <p:nvSpPr>
          <p:cNvPr id="3" name="Rectangle 2"/>
          <p:cNvSpPr/>
          <p:nvPr/>
        </p:nvSpPr>
        <p:spPr>
          <a:xfrm>
            <a:off x="1000100" y="571486"/>
            <a:ext cx="7072362" cy="461665"/>
          </a:xfrm>
          <a:prstGeom prst="rect">
            <a:avLst/>
          </a:prstGeom>
        </p:spPr>
        <p:txBody>
          <a:bodyPr wrap="square">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400" b="1" i="0" u="none" strike="noStrike" cap="none" normalizeH="0" noProof="0" smtClean="0">
                <a:solidFill>
                  <a:srgbClr val="000000"/>
                </a:solidFill>
                <a:uLnTx/>
                <a:uFillTx/>
                <a:latin typeface="Calibri" pitchFamily="34" charset="0"/>
                <a:cs typeface="Calibri" pitchFamily="34" charset="0"/>
              </a:rPr>
              <a:t>Definition of Financial Management</a:t>
            </a:r>
            <a:endParaRPr lang="en-IN" sz="2400" b="1">
              <a:latin typeface="Calibri" pitchFamily="34" charset="0"/>
              <a:cs typeface="Calibri" pitchFamily="34" charset="0"/>
            </a:endParaRPr>
          </a:p>
        </p:txBody>
      </p:sp>
      <p:sp>
        <p:nvSpPr>
          <p:cNvPr id="4" name="Rectangle 3"/>
          <p:cNvSpPr/>
          <p:nvPr/>
        </p:nvSpPr>
        <p:spPr>
          <a:xfrm>
            <a:off x="1000100" y="1142990"/>
            <a:ext cx="7572428" cy="3276282"/>
          </a:xfrm>
          <a:prstGeom prst="rect">
            <a:avLst/>
          </a:prstGeom>
        </p:spPr>
        <p:txBody>
          <a:bodyPr wrap="square">
            <a:spAutoFit/>
          </a:bodyPr>
          <a:lstStyle>
            <a:defPPr marR="0" lvl="0" algn="l" rtl="0">
              <a:lnSpc>
                <a:spcPct val="100000"/>
              </a:lnSpc>
              <a:spcBef>
                <a:spcPct val="0"/>
              </a:spcBef>
              <a:spcAft>
                <a:spcPct val="0"/>
              </a:spcAft>
            </a:defPPr>
          </a:lstStyle>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Managerial activities which deals with planning and controlling of firms and financial sources.</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z="2000" smtClean="0">
              <a:latin typeface="Calibri" pitchFamily="34" charset="0"/>
              <a:cs typeface="Calibri" pitchFamily="34" charset="0"/>
            </a:endParaRP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Financial management is an area of financial decision making, harmonising individual motives and enterprise goals.                                           -  Weston Brigham</a:t>
            </a:r>
          </a:p>
          <a:p>
            <a:pPr marR="0" lvl="0" algn="l">
              <a:lnSpc>
                <a:spcPct val="15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a:t>
            </a:r>
          </a:p>
        </p:txBody>
      </p:sp>
    </p:spTree>
  </p:cSld>
  <p:clrMapOvr>
    <a:masterClrMapping/>
  </p:clrMapOvr>
  <p:transition/>
  <p:timing/>
</p:sld>
</file>

<file path=ppt/slides/slide12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129</a:t>
            </a:fld>
            <a:endParaRPr lang="en"/>
          </a:p>
        </p:txBody>
      </p:sp>
      <p:sp>
        <p:nvSpPr>
          <p:cNvPr id="3" name="Rectangle 2"/>
          <p:cNvSpPr/>
          <p:nvPr/>
        </p:nvSpPr>
        <p:spPr>
          <a:xfrm>
            <a:off x="2071670" y="642924"/>
            <a:ext cx="4929222" cy="461665"/>
          </a:xfrm>
          <a:prstGeom prst="rect">
            <a:avLst/>
          </a:prstGeom>
        </p:spPr>
        <p:txBody>
          <a:bodyPr wrap="square">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400" b="1" i="0" u="none" strike="noStrike" cap="none" normalizeH="0" noProof="0" smtClean="0">
                <a:solidFill>
                  <a:srgbClr val="000000"/>
                </a:solidFill>
                <a:uLnTx/>
                <a:uFillTx/>
                <a:latin typeface="Calibri" pitchFamily="34" charset="0"/>
                <a:cs typeface="Calibri" pitchFamily="34" charset="0"/>
              </a:rPr>
              <a:t>Scope of financial management</a:t>
            </a:r>
            <a:endParaRPr lang="en-IN" sz="2400" b="1">
              <a:latin typeface="Calibri" pitchFamily="34" charset="0"/>
              <a:cs typeface="Calibri" pitchFamily="34" charset="0"/>
            </a:endParaRPr>
          </a:p>
        </p:txBody>
      </p:sp>
      <p:sp>
        <p:nvSpPr>
          <p:cNvPr id="4" name="Rectangle 3"/>
          <p:cNvSpPr/>
          <p:nvPr/>
        </p:nvSpPr>
        <p:spPr>
          <a:xfrm>
            <a:off x="1142976" y="1500180"/>
            <a:ext cx="6929486" cy="1891287"/>
          </a:xfrm>
          <a:prstGeom prst="rect">
            <a:avLst/>
          </a:prstGeom>
        </p:spPr>
        <p:txBody>
          <a:bodyPr wrap="square">
            <a:spAutoFit/>
          </a:bodyPr>
          <a:lstStyle>
            <a:defPPr marR="0" lvl="0" algn="l" rtl="0">
              <a:lnSpc>
                <a:spcPct val="100000"/>
              </a:lnSpc>
              <a:spcBef>
                <a:spcPct val="0"/>
              </a:spcBef>
              <a:spcAft>
                <a:spcPct val="0"/>
              </a:spcAft>
            </a:defPPr>
          </a:lstStyle>
          <a:p>
            <a:pPr marR="0" lvl="0" algn="l">
              <a:lnSpc>
                <a:spcPct val="15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The scope and functions of financial management is classified in two categories.</a:t>
            </a:r>
          </a:p>
          <a:p>
            <a:pPr marR="0" lvl="0" algn="l">
              <a:lnSpc>
                <a:spcPct val="15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 Traditional approach</a:t>
            </a:r>
          </a:p>
          <a:p>
            <a:pPr marR="0" lvl="0" algn="l">
              <a:lnSpc>
                <a:spcPct val="15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 Modern approach</a:t>
            </a:r>
            <a:endParaRPr lang="en-IN" sz="2000">
              <a:latin typeface="Calibri" pitchFamily="34" charset="0"/>
              <a:cs typeface="Calibri" pitchFamily="34" charset="0"/>
            </a:endParaRPr>
          </a:p>
        </p:txBody>
      </p:sp>
    </p:spTree>
  </p:cSld>
  <p:clrMapOvr>
    <a:masterClrMapping/>
  </p:clrMapOvr>
  <p:transition/>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normAutofit/>
          </a:bodyPr>
          <a:lstStyle/>
          <a:p>
            <a:pPr algn="ctr"/>
            <a:r>
              <a:rPr lang="en-IN" sz="2800" b="1" u="sng" smtClean="0">
                <a:solidFill>
                  <a:schemeClr val="tx1">
                    <a:lumMod val="85000"/>
                    <a:lumOff val="15000"/>
                  </a:schemeClr>
                </a:solidFill>
                <a:effectLst/>
              </a:rPr>
              <a:t>Small Industries Development Organisation (SIDO)</a:t>
            </a:r>
            <a:endParaRPr lang="en-IN" sz="2800" b="1" u="sng">
              <a:solidFill>
                <a:schemeClr val="tx1">
                  <a:lumMod val="85000"/>
                  <a:lumOff val="15000"/>
                </a:schemeClr>
              </a:solidFill>
              <a:effectLst/>
            </a:endParaRPr>
          </a:p>
        </p:txBody>
      </p:sp>
      <p:sp>
        <p:nvSpPr>
          <p:cNvPr id="7" name="TextBox 6"/>
          <p:cNvSpPr txBox="1"/>
          <p:nvPr/>
        </p:nvSpPr>
        <p:spPr>
          <a:xfrm>
            <a:off x="396240" y="1798320"/>
            <a:ext cx="8605520" cy="1338828"/>
          </a:xfrm>
          <a:prstGeom prst="rect">
            <a:avLst/>
          </a:prstGeom>
          <a:noFill/>
        </p:spPr>
        <p:txBody>
          <a:bodyPr wrap="square" rtlCol="0">
            <a:spAutoFit/>
          </a:bodyPr>
          <a:lstStyle>
            <a:defPPr>
              <a:defRPr lang="en-US"/>
            </a:defPPr>
          </a:lstStyle>
          <a:p>
            <a:pPr>
              <a:lnSpc>
                <a:spcPct val="150000"/>
              </a:lnSpc>
              <a:buFont typeface="Arial" pitchFamily="34"/>
              <a:buChar char="•"/>
            </a:pPr>
            <a:r>
              <a:rPr lang="en-IN" smtClean="0"/>
              <a:t> Runs EDP in collaboration with financial institutes, directorate of industries.</a:t>
            </a:r>
            <a:endParaRPr lang="en-IN" smtClean="0"/>
          </a:p>
          <a:p>
            <a:pPr>
              <a:lnSpc>
                <a:spcPct val="150000"/>
              </a:lnSpc>
              <a:buFont typeface="Arial" pitchFamily="34"/>
              <a:buChar char="•"/>
            </a:pPr>
            <a:r>
              <a:rPr lang="en-IN" smtClean="0"/>
              <a:t> Gives on the job training on shop floor (carpentry, electrical devices).</a:t>
            </a:r>
            <a:endParaRPr lang="en-IN" smtClean="0"/>
          </a:p>
          <a:p>
            <a:pPr>
              <a:lnSpc>
                <a:spcPct val="150000"/>
              </a:lnSpc>
              <a:buFont typeface="Arial" pitchFamily="34"/>
              <a:buChar char="•"/>
            </a:pPr>
            <a:r>
              <a:rPr lang="en-IN" smtClean="0"/>
              <a:t> Sends its officials/trainers to organisations to update their knowledge.</a:t>
            </a:r>
            <a:endParaRPr lang="en-IN"/>
          </a:p>
        </p:txBody>
      </p:sp>
    </p:spTree>
  </p:cSld>
  <p:clrMapOvr>
    <a:masterClrMapping/>
  </p:clrMapOvr>
  <p:transition/>
  <p:timing/>
</p:sld>
</file>

<file path=ppt/slides/slide13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130</a:t>
            </a:fld>
            <a:endParaRPr lang="en"/>
          </a:p>
        </p:txBody>
      </p:sp>
      <p:sp>
        <p:nvSpPr>
          <p:cNvPr id="3" name="Rectangle 2"/>
          <p:cNvSpPr/>
          <p:nvPr/>
        </p:nvSpPr>
        <p:spPr>
          <a:xfrm>
            <a:off x="1714480" y="285734"/>
            <a:ext cx="3764980" cy="461665"/>
          </a:xfrm>
          <a:prstGeom prst="rect">
            <a:avLst/>
          </a:prstGeom>
        </p:spPr>
        <p:txBody>
          <a:bodyPr wrap="square">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400" b="1" i="0" u="none" strike="noStrike" cap="none" normalizeH="0" noProof="0" smtClean="0">
                <a:solidFill>
                  <a:srgbClr val="000000"/>
                </a:solidFill>
                <a:uLnTx/>
                <a:uFillTx/>
                <a:latin typeface="Calibri" pitchFamily="34" charset="0"/>
                <a:cs typeface="Calibri" pitchFamily="34" charset="0"/>
              </a:rPr>
              <a:t>Traditional approach</a:t>
            </a:r>
            <a:endParaRPr lang="en-IN" sz="2400" b="1">
              <a:latin typeface="Calibri" pitchFamily="34" charset="0"/>
              <a:cs typeface="Calibri" pitchFamily="34" charset="0"/>
            </a:endParaRPr>
          </a:p>
        </p:txBody>
      </p:sp>
      <p:sp>
        <p:nvSpPr>
          <p:cNvPr id="4" name="Rectangle 3"/>
          <p:cNvSpPr/>
          <p:nvPr/>
        </p:nvSpPr>
        <p:spPr>
          <a:xfrm>
            <a:off x="857224" y="1071553"/>
            <a:ext cx="7072362" cy="2862322"/>
          </a:xfrm>
          <a:prstGeom prst="rect">
            <a:avLst/>
          </a:prstGeom>
        </p:spPr>
        <p:txBody>
          <a:bodyPr wrap="square">
            <a:spAutoFit/>
          </a:bodyPr>
          <a:lstStyle>
            <a:defPPr marR="0" lvl="0" algn="l" rtl="0">
              <a:lnSpc>
                <a:spcPct val="100000"/>
              </a:lnSpc>
              <a:spcBef>
                <a:spcPct val="0"/>
              </a:spcBef>
              <a:spcAft>
                <a:spcPct val="0"/>
              </a:spcAft>
            </a:defPPr>
          </a:lstStyle>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According to this approach, the scope of the finance function is restricted to “procurement of funds by corporate enterprise to meet their financial needs.</a:t>
            </a:r>
          </a:p>
          <a:p>
            <a:pPr marR="0" lvl="0" algn="l">
              <a:lnSpc>
                <a:spcPct val="15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z="2000" smtClean="0">
              <a:latin typeface="Calibri" pitchFamily="34" charset="0"/>
              <a:cs typeface="Calibri" pitchFamily="34" charset="0"/>
            </a:endParaRP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The term ‘procurement’ refers to raising of funds externally as well as the inter related aspects of raising funds</a:t>
            </a:r>
            <a:r>
              <a:rPr kumimoji="0" lang="en-IN" sz="1400" b="0" i="0" u="none" strike="noStrike" cap="none" normalizeH="0" noProof="0" smtClean="0">
                <a:solidFill>
                  <a:srgbClr val="000000"/>
                </a:solidFill>
                <a:uLnTx/>
                <a:uFillTx/>
                <a:latin typeface="Arial" pitchFamily="34"/>
                <a:ea typeface="Arial" pitchFamily="34"/>
                <a:cs typeface="Arial" pitchFamily="34"/>
                <a:sym typeface="Arial" pitchFamily="34"/>
              </a:rPr>
              <a:t>.</a:t>
            </a:r>
            <a:endParaRPr lang="en-IN"/>
          </a:p>
        </p:txBody>
      </p:sp>
    </p:spTree>
  </p:cSld>
  <p:clrMapOvr>
    <a:masterClrMapping/>
  </p:clrMapOvr>
  <p:transition/>
  <p:timing/>
</p:sld>
</file>

<file path=ppt/slides/slide13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131</a:t>
            </a:fld>
            <a:endParaRPr lang="en"/>
          </a:p>
        </p:txBody>
      </p:sp>
      <p:sp>
        <p:nvSpPr>
          <p:cNvPr id="3" name="Rectangle 2"/>
          <p:cNvSpPr/>
          <p:nvPr/>
        </p:nvSpPr>
        <p:spPr>
          <a:xfrm>
            <a:off x="1428728" y="357172"/>
            <a:ext cx="6429420" cy="461665"/>
          </a:xfrm>
          <a:prstGeom prst="rect">
            <a:avLst/>
          </a:prstGeom>
        </p:spPr>
        <p:txBody>
          <a:bodyPr wrap="square">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400" b="1" i="0" u="none" strike="noStrike" cap="none" normalizeH="0" noProof="0" smtClean="0">
                <a:solidFill>
                  <a:srgbClr val="000000"/>
                </a:solidFill>
                <a:uLnTx/>
                <a:uFillTx/>
                <a:latin typeface="Calibri" pitchFamily="34" charset="0"/>
                <a:cs typeface="Calibri" pitchFamily="34" charset="0"/>
              </a:rPr>
              <a:t>Limitations of traditional approach</a:t>
            </a:r>
            <a:endParaRPr lang="en-IN" sz="2400" b="1">
              <a:latin typeface="Calibri" pitchFamily="34" charset="0"/>
              <a:cs typeface="Calibri" pitchFamily="34" charset="0"/>
            </a:endParaRPr>
          </a:p>
        </p:txBody>
      </p:sp>
      <p:sp>
        <p:nvSpPr>
          <p:cNvPr id="4" name="Rectangle 3"/>
          <p:cNvSpPr/>
          <p:nvPr/>
        </p:nvSpPr>
        <p:spPr>
          <a:xfrm>
            <a:off x="1000100" y="1142990"/>
            <a:ext cx="7000924" cy="3323987"/>
          </a:xfrm>
          <a:prstGeom prst="rect">
            <a:avLst/>
          </a:prstGeom>
        </p:spPr>
        <p:txBody>
          <a:bodyPr wrap="square">
            <a:spAutoFit/>
          </a:bodyPr>
          <a:lstStyle>
            <a:defPPr marR="0" lvl="0" algn="l" rtl="0">
              <a:lnSpc>
                <a:spcPct val="100000"/>
              </a:lnSpc>
              <a:spcBef>
                <a:spcPct val="0"/>
              </a:spcBef>
              <a:spcAft>
                <a:spcPct val="0"/>
              </a:spcAft>
            </a:defPPr>
          </a:lstStyle>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This approach is confirmed to ‘procurement of funds’ only. </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It fails to consider an important aspects i.e. allocation of funds. </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It deals with only outside I.e. investors, investment bankers</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The internal decision making is completely ignored in this approach.</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The traditional approach fails to consider the problems involved in working capital management.</a:t>
            </a:r>
            <a:endParaRPr lang="en-IN" sz="2000">
              <a:latin typeface="Calibri" pitchFamily="34" charset="0"/>
              <a:cs typeface="Calibri" pitchFamily="34" charset="0"/>
            </a:endParaRPr>
          </a:p>
        </p:txBody>
      </p:sp>
    </p:spTree>
  </p:cSld>
  <p:clrMapOvr>
    <a:masterClrMapping/>
  </p:clrMapOvr>
  <p:transition/>
  <p:timing/>
</p:sld>
</file>

<file path=ppt/slides/slide13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132</a:t>
            </a:fld>
            <a:endParaRPr lang="en"/>
          </a:p>
        </p:txBody>
      </p:sp>
      <p:sp>
        <p:nvSpPr>
          <p:cNvPr id="3" name="Rectangle 2"/>
          <p:cNvSpPr/>
          <p:nvPr/>
        </p:nvSpPr>
        <p:spPr>
          <a:xfrm>
            <a:off x="1500166" y="428610"/>
            <a:ext cx="5072098" cy="461665"/>
          </a:xfrm>
          <a:prstGeom prst="rect">
            <a:avLst/>
          </a:prstGeom>
        </p:spPr>
        <p:txBody>
          <a:bodyPr wrap="square">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400" b="1" i="0" u="none" strike="noStrike" cap="none" normalizeH="0" noProof="0" smtClean="0">
                <a:solidFill>
                  <a:srgbClr val="000000"/>
                </a:solidFill>
                <a:uLnTx/>
                <a:uFillTx/>
                <a:latin typeface="Calibri" pitchFamily="34" charset="0"/>
                <a:cs typeface="Calibri" pitchFamily="34" charset="0"/>
              </a:rPr>
              <a:t>Modern approach</a:t>
            </a:r>
            <a:endParaRPr lang="en-IN" sz="2400" b="1">
              <a:latin typeface="Calibri" pitchFamily="34" charset="0"/>
              <a:cs typeface="Calibri" pitchFamily="34" charset="0"/>
            </a:endParaRPr>
          </a:p>
        </p:txBody>
      </p:sp>
      <p:sp>
        <p:nvSpPr>
          <p:cNvPr id="4" name="Rectangle 3"/>
          <p:cNvSpPr/>
          <p:nvPr/>
        </p:nvSpPr>
        <p:spPr>
          <a:xfrm>
            <a:off x="1071538" y="1071553"/>
            <a:ext cx="7858180" cy="2814617"/>
          </a:xfrm>
          <a:prstGeom prst="rect">
            <a:avLst/>
          </a:prstGeom>
        </p:spPr>
        <p:txBody>
          <a:bodyPr wrap="square">
            <a:spAutoFit/>
          </a:bodyPr>
          <a:lstStyle>
            <a:defPPr marR="0" lvl="0" algn="l" rtl="0">
              <a:lnSpc>
                <a:spcPct val="100000"/>
              </a:lnSpc>
              <a:spcBef>
                <a:spcPct val="0"/>
              </a:spcBef>
              <a:spcAft>
                <a:spcPct val="0"/>
              </a:spcAft>
            </a:defPPr>
          </a:lstStyle>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The modern approach is an analytical way of looking into financial problems of the firm. </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According to this approach, the finance function covers both acquisition of funds as well as the allocation of funds to various uses. </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Financial management is concerned with the issues involved in raising of funds and efficient  and wise allocation of funds.</a:t>
            </a:r>
            <a:endParaRPr lang="en-IN" sz="2000">
              <a:latin typeface="Calibri" pitchFamily="34" charset="0"/>
              <a:cs typeface="Calibri" pitchFamily="34" charset="0"/>
            </a:endParaRPr>
          </a:p>
        </p:txBody>
      </p:sp>
    </p:spTree>
  </p:cSld>
  <p:clrMapOvr>
    <a:masterClrMapping/>
  </p:clrMapOvr>
  <p:transition/>
  <p:timing/>
</p:sld>
</file>

<file path=ppt/slides/slide13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133</a:t>
            </a:fld>
            <a:endParaRPr lang="en"/>
          </a:p>
        </p:txBody>
      </p:sp>
      <p:sp>
        <p:nvSpPr>
          <p:cNvPr id="3" name="Rectangle 2"/>
          <p:cNvSpPr/>
          <p:nvPr/>
        </p:nvSpPr>
        <p:spPr>
          <a:xfrm>
            <a:off x="1928794" y="285734"/>
            <a:ext cx="4500593" cy="461665"/>
          </a:xfrm>
          <a:prstGeom prst="rect">
            <a:avLst/>
          </a:prstGeom>
        </p:spPr>
        <p:txBody>
          <a:bodyPr wrap="square">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400" b="1" i="0" u="none" strike="noStrike" cap="none" normalizeH="0" noProof="0" smtClean="0">
                <a:solidFill>
                  <a:srgbClr val="000000"/>
                </a:solidFill>
                <a:uLnTx/>
                <a:uFillTx/>
                <a:latin typeface="Calibri" pitchFamily="34" charset="0"/>
                <a:cs typeface="Calibri" pitchFamily="34" charset="0"/>
              </a:rPr>
              <a:t>Functions of Finance</a:t>
            </a:r>
            <a:endParaRPr lang="en-IN" sz="2400" b="1">
              <a:latin typeface="Calibri" pitchFamily="34" charset="0"/>
              <a:cs typeface="Calibri" pitchFamily="34" charset="0"/>
            </a:endParaRPr>
          </a:p>
        </p:txBody>
      </p:sp>
      <p:sp>
        <p:nvSpPr>
          <p:cNvPr id="4" name="Rectangle 3"/>
          <p:cNvSpPr/>
          <p:nvPr/>
        </p:nvSpPr>
        <p:spPr>
          <a:xfrm>
            <a:off x="857224" y="1285866"/>
            <a:ext cx="6000776" cy="1938992"/>
          </a:xfrm>
          <a:prstGeom prst="rect">
            <a:avLst/>
          </a:prstGeom>
        </p:spPr>
        <p:txBody>
          <a:bodyPr wrap="square">
            <a:spAutoFit/>
          </a:bodyPr>
          <a:lstStyle>
            <a:defPPr marR="0" lvl="0" algn="l" rtl="0">
              <a:lnSpc>
                <a:spcPct val="100000"/>
              </a:lnSpc>
              <a:spcBef>
                <a:spcPct val="0"/>
              </a:spcBef>
              <a:spcAft>
                <a:spcPct val="0"/>
              </a:spcAft>
            </a:defPPr>
          </a:lstStyle>
          <a:p>
            <a:pPr marR="0" lvl="0" algn="l">
              <a:lnSpc>
                <a:spcPct val="15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There are three finance functions </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Investment decision </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Financing decision </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Dividend decision</a:t>
            </a:r>
            <a:endParaRPr lang="en-IN" sz="2000">
              <a:latin typeface="Calibri" pitchFamily="34" charset="0"/>
              <a:cs typeface="Calibri" pitchFamily="34" charset="0"/>
            </a:endParaRPr>
          </a:p>
        </p:txBody>
      </p:sp>
    </p:spTree>
  </p:cSld>
  <p:clrMapOvr>
    <a:masterClrMapping/>
  </p:clrMapOvr>
  <p:transition/>
  <p:timing/>
</p:sld>
</file>

<file path=ppt/slides/slide13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134</a:t>
            </a:fld>
            <a:endParaRPr lang="en"/>
          </a:p>
        </p:txBody>
      </p:sp>
      <p:sp>
        <p:nvSpPr>
          <p:cNvPr id="3" name="Rectangle 2"/>
          <p:cNvSpPr/>
          <p:nvPr/>
        </p:nvSpPr>
        <p:spPr>
          <a:xfrm>
            <a:off x="928662" y="285734"/>
            <a:ext cx="5929354" cy="461665"/>
          </a:xfrm>
          <a:prstGeom prst="rect">
            <a:avLst/>
          </a:prstGeom>
        </p:spPr>
        <p:txBody>
          <a:bodyPr wrap="square">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400" b="1" i="0" u="none" strike="noStrike" cap="none" normalizeH="0" noProof="0" smtClean="0">
                <a:solidFill>
                  <a:srgbClr val="000000"/>
                </a:solidFill>
                <a:uLnTx/>
                <a:uFillTx/>
                <a:latin typeface="Calibri" pitchFamily="34" charset="0"/>
                <a:cs typeface="Calibri" pitchFamily="34" charset="0"/>
              </a:rPr>
              <a:t>Investment Decision</a:t>
            </a:r>
            <a:endParaRPr lang="en-IN" sz="2400" b="1">
              <a:latin typeface="Calibri" pitchFamily="34" charset="0"/>
              <a:cs typeface="Calibri" pitchFamily="34" charset="0"/>
            </a:endParaRPr>
          </a:p>
        </p:txBody>
      </p:sp>
      <p:sp>
        <p:nvSpPr>
          <p:cNvPr id="4" name="Rectangle 3"/>
          <p:cNvSpPr/>
          <p:nvPr/>
        </p:nvSpPr>
        <p:spPr>
          <a:xfrm>
            <a:off x="1000100" y="1500181"/>
            <a:ext cx="7643866" cy="3323987"/>
          </a:xfrm>
          <a:prstGeom prst="rect">
            <a:avLst/>
          </a:prstGeom>
        </p:spPr>
        <p:txBody>
          <a:bodyPr wrap="square">
            <a:spAutoFit/>
          </a:bodyPr>
          <a:lstStyle>
            <a:defPPr marR="0" lvl="0" algn="l" rtl="0">
              <a:lnSpc>
                <a:spcPct val="100000"/>
              </a:lnSpc>
              <a:spcBef>
                <a:spcPct val="0"/>
              </a:spcBef>
              <a:spcAft>
                <a:spcPct val="0"/>
              </a:spcAft>
            </a:defPPr>
          </a:lstStyle>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Investment decision relates to selections of asset in which funds will be invested by a firm.  </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The asset that can be acquired by a firm may be  long term asset and short term asset.</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Decision with regard to long term assets is called capital budgeting.</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Decision with regard to short term or current assets is called working capital management</a:t>
            </a:r>
            <a:endParaRPr lang="en-IN" sz="2000">
              <a:latin typeface="Calibri" pitchFamily="34" charset="0"/>
              <a:cs typeface="Calibri" pitchFamily="34" charset="0"/>
            </a:endParaRPr>
          </a:p>
        </p:txBody>
      </p:sp>
    </p:spTree>
  </p:cSld>
  <p:clrMapOvr>
    <a:masterClrMapping/>
  </p:clrMapOvr>
  <p:transition/>
  <p:timing/>
</p:sld>
</file>

<file path=ppt/slides/slide13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135</a:t>
            </a:fld>
            <a:endParaRPr lang="en"/>
          </a:p>
        </p:txBody>
      </p:sp>
      <p:sp>
        <p:nvSpPr>
          <p:cNvPr id="3" name="Rectangle 2"/>
          <p:cNvSpPr/>
          <p:nvPr/>
        </p:nvSpPr>
        <p:spPr>
          <a:xfrm>
            <a:off x="928662" y="214296"/>
            <a:ext cx="5500726" cy="461665"/>
          </a:xfrm>
          <a:prstGeom prst="rect">
            <a:avLst/>
          </a:prstGeom>
        </p:spPr>
        <p:txBody>
          <a:bodyPr wrap="square">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400" b="1" i="0" u="none" strike="noStrike" cap="none" normalizeH="0" noProof="0" smtClean="0">
                <a:solidFill>
                  <a:srgbClr val="000000"/>
                </a:solidFill>
                <a:uLnTx/>
                <a:uFillTx/>
                <a:latin typeface="Calibri" pitchFamily="34" charset="0"/>
                <a:cs typeface="Calibri" pitchFamily="34" charset="0"/>
              </a:rPr>
              <a:t>Capital Budgeting</a:t>
            </a:r>
            <a:endParaRPr lang="en-IN" sz="2400" b="1">
              <a:latin typeface="Calibri" pitchFamily="34" charset="0"/>
              <a:cs typeface="Calibri" pitchFamily="34" charset="0"/>
            </a:endParaRPr>
          </a:p>
        </p:txBody>
      </p:sp>
      <p:sp>
        <p:nvSpPr>
          <p:cNvPr id="4" name="Rectangle 3"/>
          <p:cNvSpPr/>
          <p:nvPr/>
        </p:nvSpPr>
        <p:spPr>
          <a:xfrm>
            <a:off x="857224" y="1071553"/>
            <a:ext cx="7929618" cy="3323987"/>
          </a:xfrm>
          <a:prstGeom prst="rect">
            <a:avLst/>
          </a:prstGeom>
        </p:spPr>
        <p:txBody>
          <a:bodyPr wrap="square">
            <a:spAutoFit/>
          </a:bodyPr>
          <a:lstStyle>
            <a:defPPr marR="0" lvl="0" algn="l" rtl="0">
              <a:lnSpc>
                <a:spcPct val="100000"/>
              </a:lnSpc>
              <a:spcBef>
                <a:spcPct val="0"/>
              </a:spcBef>
              <a:spcAft>
                <a:spcPct val="0"/>
              </a:spcAft>
            </a:defPPr>
          </a:lstStyle>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Capital budgeting relates to selection of an asset or investment proposal which would yield benefit in future. It involves three elements.</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The measurement of the worth of the proposal.</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Evaluation of the investment proposal in terms of risk associated with it and</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Evaluation of the worth of the investment proposal against certain norms or standard. The standard is broadly known as cost of capital</a:t>
            </a:r>
            <a:endParaRPr lang="en-IN" sz="2000">
              <a:latin typeface="Calibri" pitchFamily="34" charset="0"/>
              <a:cs typeface="Calibri" pitchFamily="34" charset="0"/>
            </a:endParaRPr>
          </a:p>
        </p:txBody>
      </p:sp>
    </p:spTree>
  </p:cSld>
  <p:clrMapOvr>
    <a:masterClrMapping/>
  </p:clrMapOvr>
  <p:transition/>
  <p:timing/>
</p:sld>
</file>

<file path=ppt/slides/slide13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136</a:t>
            </a:fld>
            <a:endParaRPr lang="en"/>
          </a:p>
        </p:txBody>
      </p:sp>
      <p:sp>
        <p:nvSpPr>
          <p:cNvPr id="3" name="Rectangle 2"/>
          <p:cNvSpPr/>
          <p:nvPr/>
        </p:nvSpPr>
        <p:spPr>
          <a:xfrm>
            <a:off x="2214546" y="142859"/>
            <a:ext cx="3714776" cy="461665"/>
          </a:xfrm>
          <a:prstGeom prst="rect">
            <a:avLst/>
          </a:prstGeom>
        </p:spPr>
        <p:txBody>
          <a:bodyPr wrap="square">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400" b="1" i="0" u="none" strike="noStrike" cap="none" normalizeH="0" noProof="0" smtClean="0">
                <a:solidFill>
                  <a:srgbClr val="000000"/>
                </a:solidFill>
                <a:uLnTx/>
                <a:uFillTx/>
                <a:latin typeface="Calibri" pitchFamily="34" charset="0"/>
                <a:cs typeface="Calibri" pitchFamily="34" charset="0"/>
              </a:rPr>
              <a:t>Financing Decision</a:t>
            </a:r>
            <a:endParaRPr lang="en-IN" sz="2400" b="1">
              <a:latin typeface="Calibri" pitchFamily="34" charset="0"/>
              <a:cs typeface="Calibri" pitchFamily="34" charset="0"/>
            </a:endParaRPr>
          </a:p>
        </p:txBody>
      </p:sp>
      <p:sp>
        <p:nvSpPr>
          <p:cNvPr id="4" name="Rectangle 3"/>
          <p:cNvSpPr/>
          <p:nvPr/>
        </p:nvSpPr>
        <p:spPr>
          <a:xfrm>
            <a:off x="928662" y="1142991"/>
            <a:ext cx="7572428" cy="1891287"/>
          </a:xfrm>
          <a:prstGeom prst="rect">
            <a:avLst/>
          </a:prstGeom>
        </p:spPr>
        <p:txBody>
          <a:bodyPr wrap="square">
            <a:spAutoFit/>
          </a:bodyPr>
          <a:lstStyle>
            <a:defPPr marR="0" lvl="0" algn="l" rtl="0">
              <a:lnSpc>
                <a:spcPct val="100000"/>
              </a:lnSpc>
              <a:spcBef>
                <a:spcPct val="0"/>
              </a:spcBef>
              <a:spcAft>
                <a:spcPct val="0"/>
              </a:spcAft>
            </a:defPPr>
          </a:lstStyle>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Determination of the proportion of equity and dept is the main issue in financing decision.</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Once the best combination of debt and equity is determined, the next step is raising appropriate amount through available sources.</a:t>
            </a:r>
            <a:endParaRPr lang="en-IN" sz="2000">
              <a:latin typeface="Calibri" pitchFamily="34" charset="0"/>
              <a:cs typeface="Calibri" pitchFamily="34" charset="0"/>
            </a:endParaRPr>
          </a:p>
        </p:txBody>
      </p:sp>
    </p:spTree>
  </p:cSld>
  <p:clrMapOvr>
    <a:masterClrMapping/>
  </p:clrMapOvr>
  <p:transition/>
  <p:timing/>
</p:sld>
</file>

<file path=ppt/slides/slide13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137</a:t>
            </a:fld>
            <a:endParaRPr lang="en"/>
          </a:p>
        </p:txBody>
      </p:sp>
      <p:sp>
        <p:nvSpPr>
          <p:cNvPr id="3" name="Rectangle 2"/>
          <p:cNvSpPr/>
          <p:nvPr/>
        </p:nvSpPr>
        <p:spPr>
          <a:xfrm>
            <a:off x="785786" y="285734"/>
            <a:ext cx="6500858" cy="461665"/>
          </a:xfrm>
          <a:prstGeom prst="rect">
            <a:avLst/>
          </a:prstGeom>
        </p:spPr>
        <p:txBody>
          <a:bodyPr wrap="square">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400" b="1" i="0" u="none" strike="noStrike" cap="none" normalizeH="0" noProof="0" smtClean="0">
                <a:solidFill>
                  <a:srgbClr val="000000"/>
                </a:solidFill>
                <a:uLnTx/>
                <a:uFillTx/>
                <a:latin typeface="Calibri" pitchFamily="34" charset="0"/>
                <a:cs typeface="Calibri" pitchFamily="34" charset="0"/>
              </a:rPr>
              <a:t>Working Capital Management </a:t>
            </a:r>
            <a:endParaRPr lang="en-IN" sz="2400" b="1">
              <a:latin typeface="Calibri" pitchFamily="34" charset="0"/>
              <a:cs typeface="Calibri" pitchFamily="34" charset="0"/>
            </a:endParaRPr>
          </a:p>
        </p:txBody>
      </p:sp>
      <p:sp>
        <p:nvSpPr>
          <p:cNvPr id="4" name="Rectangle 3"/>
          <p:cNvSpPr/>
          <p:nvPr/>
        </p:nvSpPr>
        <p:spPr>
          <a:xfrm>
            <a:off x="1000100" y="1214428"/>
            <a:ext cx="7858180" cy="2862322"/>
          </a:xfrm>
          <a:prstGeom prst="rect">
            <a:avLst/>
          </a:prstGeom>
        </p:spPr>
        <p:txBody>
          <a:bodyPr wrap="square">
            <a:spAutoFit/>
          </a:bodyPr>
          <a:lstStyle>
            <a:defPPr marR="0" lvl="0" algn="l" rtl="0">
              <a:lnSpc>
                <a:spcPct val="100000"/>
              </a:lnSpc>
              <a:spcBef>
                <a:spcPct val="0"/>
              </a:spcBef>
              <a:spcAft>
                <a:spcPct val="0"/>
              </a:spcAft>
            </a:defPPr>
          </a:lstStyle>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Working capital management or current asset management is an important part of investment decision. </a:t>
            </a:r>
            <a:endParaRPr lang="en-IN" sz="2000" smtClean="0">
              <a:latin typeface="Calibri" pitchFamily="34" charset="0"/>
              <a:cs typeface="Calibri" pitchFamily="34" charset="0"/>
            </a:endParaRP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Proper management of working capital ensures firm’s liquidity and solvency. </a:t>
            </a:r>
            <a:endParaRPr lang="en-IN" sz="2000" smtClean="0">
              <a:latin typeface="Calibri" pitchFamily="34" charset="0"/>
              <a:cs typeface="Calibri" pitchFamily="34" charset="0"/>
            </a:endParaRP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A conflict exists between profitability and liquidity while managing current asset.</a:t>
            </a:r>
            <a:endParaRPr lang="en-IN" sz="2000">
              <a:latin typeface="Calibri" pitchFamily="34" charset="0"/>
              <a:cs typeface="Calibri" pitchFamily="34" charset="0"/>
            </a:endParaRPr>
          </a:p>
        </p:txBody>
      </p:sp>
    </p:spTree>
  </p:cSld>
  <p:clrMapOvr>
    <a:masterClrMapping/>
  </p:clrMapOvr>
  <p:transition/>
  <p:timing/>
</p:sld>
</file>

<file path=ppt/slides/slide13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138</a:t>
            </a:fld>
            <a:endParaRPr lang="en"/>
          </a:p>
        </p:txBody>
      </p:sp>
      <p:sp>
        <p:nvSpPr>
          <p:cNvPr id="3" name="Rectangle 2"/>
          <p:cNvSpPr/>
          <p:nvPr/>
        </p:nvSpPr>
        <p:spPr>
          <a:xfrm>
            <a:off x="1500166" y="1142990"/>
            <a:ext cx="5643602" cy="707886"/>
          </a:xfrm>
          <a:prstGeom prst="rect">
            <a:avLst/>
          </a:prstGeom>
        </p:spPr>
        <p:txBody>
          <a:bodyPr wrap="square">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4000" b="1" i="0" u="none" strike="noStrike" cap="none" normalizeH="0" noProof="0" smtClean="0">
                <a:solidFill>
                  <a:srgbClr val="000000"/>
                </a:solidFill>
                <a:uLnTx/>
                <a:uFillTx/>
                <a:latin typeface="Calibri" pitchFamily="34" charset="0"/>
                <a:cs typeface="Calibri" pitchFamily="34" charset="0"/>
              </a:rPr>
              <a:t>Time management</a:t>
            </a:r>
            <a:endParaRPr lang="en-IN" sz="4000" b="1">
              <a:latin typeface="Calibri" pitchFamily="34" charset="0"/>
              <a:cs typeface="Calibri" pitchFamily="34" charset="0"/>
            </a:endParaRPr>
          </a:p>
        </p:txBody>
      </p:sp>
    </p:spTree>
  </p:cSld>
  <p:clrMapOvr>
    <a:masterClrMapping/>
  </p:clrMapOvr>
  <p:transition/>
  <p:timing/>
</p:sld>
</file>

<file path=ppt/slides/slide13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139</a:t>
            </a:fld>
            <a:endParaRPr lang="en"/>
          </a:p>
        </p:txBody>
      </p:sp>
      <p:sp>
        <p:nvSpPr>
          <p:cNvPr id="3" name="Rectangle 2"/>
          <p:cNvSpPr/>
          <p:nvPr/>
        </p:nvSpPr>
        <p:spPr>
          <a:xfrm>
            <a:off x="1142976" y="1071553"/>
            <a:ext cx="7572428" cy="877163"/>
          </a:xfrm>
          <a:prstGeom prst="rect">
            <a:avLst/>
          </a:prstGeom>
        </p:spPr>
        <p:txBody>
          <a:bodyPr wrap="square">
            <a:spAutoFit/>
          </a:bodyPr>
          <a:lstStyle>
            <a:defPPr marR="0" lvl="0" algn="l" rtl="0">
              <a:lnSpc>
                <a:spcPct val="100000"/>
              </a:lnSpc>
              <a:spcBef>
                <a:spcPct val="0"/>
              </a:spcBef>
              <a:spcAft>
                <a:spcPct val="0"/>
              </a:spcAft>
            </a:defPPr>
          </a:lstStyle>
          <a:p>
            <a:pPr marR="0" lvl="0" algn="l">
              <a:lnSpc>
                <a:spcPct val="15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z="2000" smtClean="0"/>
          </a:p>
          <a:p>
            <a:pPr marR="0" lvl="0" algn="l">
              <a:lnSpc>
                <a:spcPct val="15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0" i="0" u="none" strike="noStrike" cap="none" normalizeH="0" noProof="0" smtClean="0">
                <a:solidFill>
                  <a:srgbClr val="000000"/>
                </a:solidFill>
                <a:uLnTx/>
                <a:uFillTx/>
                <a:latin typeface="Arial" pitchFamily="34"/>
                <a:ea typeface="Arial" pitchFamily="34"/>
                <a:cs typeface="Arial" pitchFamily="34"/>
                <a:sym typeface="Arial" pitchFamily="34"/>
              </a:rPr>
              <a:t> </a:t>
            </a:r>
            <a:endParaRPr lang="en-IN"/>
          </a:p>
        </p:txBody>
      </p:sp>
      <p:sp>
        <p:nvSpPr>
          <p:cNvPr id="4" name="Rectangle 3"/>
          <p:cNvSpPr/>
          <p:nvPr/>
        </p:nvSpPr>
        <p:spPr>
          <a:xfrm>
            <a:off x="1285852" y="1857370"/>
            <a:ext cx="6643734" cy="506292"/>
          </a:xfrm>
          <a:prstGeom prst="rect">
            <a:avLst/>
          </a:prstGeom>
        </p:spPr>
        <p:txBody>
          <a:bodyPr wrap="square">
            <a:spAutoFit/>
          </a:bodyPr>
          <a:lstStyle>
            <a:defPPr marR="0" lvl="0" algn="l" rtl="0">
              <a:lnSpc>
                <a:spcPct val="100000"/>
              </a:lnSpc>
              <a:spcBef>
                <a:spcPct val="0"/>
              </a:spcBef>
              <a:spcAft>
                <a:spcPct val="0"/>
              </a:spcAft>
            </a:defPPr>
          </a:lstStyle>
          <a:p>
            <a:pPr marR="0" lvl="0" algn="l">
              <a:lnSpc>
                <a:spcPct val="15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a:t>
            </a:r>
            <a:endParaRPr lang="en-IN" sz="2000">
              <a:latin typeface="Calibri" pitchFamily="34" charset="0"/>
              <a:cs typeface="Calibri" pitchFamily="34" charset="0"/>
            </a:endParaRPr>
          </a:p>
        </p:txBody>
      </p:sp>
      <p:sp>
        <p:nvSpPr>
          <p:cNvPr id="5" name="Rectangle 4"/>
          <p:cNvSpPr/>
          <p:nvPr/>
        </p:nvSpPr>
        <p:spPr>
          <a:xfrm>
            <a:off x="928662" y="571486"/>
            <a:ext cx="7786742" cy="2862322"/>
          </a:xfrm>
          <a:prstGeom prst="rect">
            <a:avLst/>
          </a:prstGeom>
        </p:spPr>
        <p:txBody>
          <a:bodyPr wrap="square">
            <a:spAutoFit/>
          </a:bodyPr>
          <a:lstStyle>
            <a:defPPr marR="0" lvl="0" algn="l" rtl="0">
              <a:lnSpc>
                <a:spcPct val="100000"/>
              </a:lnSpc>
              <a:spcBef>
                <a:spcPct val="0"/>
              </a:spcBef>
              <a:spcAft>
                <a:spcPct val="0"/>
              </a:spcAft>
            </a:defPPr>
          </a:lstStyle>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Time management is an art. It is arranging, organizing and budgeting time for the purpose of accomplishing something within a time. </a:t>
            </a:r>
            <a:endParaRPr lang="en-IN" sz="2000" smtClean="0">
              <a:latin typeface="Calibri" pitchFamily="34" charset="0"/>
              <a:cs typeface="Calibri" pitchFamily="34" charset="0"/>
            </a:endParaRP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Time management is having control over the amount of time spent on a particular activity. </a:t>
            </a:r>
            <a:endParaRPr lang="en-IN" sz="2000" smtClean="0">
              <a:latin typeface="Calibri" pitchFamily="34" charset="0"/>
              <a:cs typeface="Calibri" pitchFamily="34" charset="0"/>
            </a:endParaRP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Hence, time management helps an individual to be more organized and more productive. </a:t>
            </a:r>
            <a:endParaRPr lang="en-IN" sz="2000">
              <a:latin typeface="Calibri" pitchFamily="34" charset="0"/>
              <a:cs typeface="Calibri" pitchFamily="34" charset="0"/>
            </a:endParaRPr>
          </a:p>
        </p:txBody>
      </p:sp>
    </p:spTree>
  </p:cSld>
  <p:clrMapOvr>
    <a:masterClrMapping/>
  </p:clrMapOvr>
  <p:transition/>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extBox 3"/>
          <p:cNvSpPr txBox="1"/>
          <p:nvPr/>
        </p:nvSpPr>
        <p:spPr>
          <a:xfrm>
            <a:off x="172720" y="396240"/>
            <a:ext cx="8229600" cy="523220"/>
          </a:xfrm>
          <a:prstGeom prst="rect">
            <a:avLst/>
          </a:prstGeom>
          <a:noFill/>
        </p:spPr>
        <p:txBody>
          <a:bodyPr wrap="square" rtlCol="0">
            <a:spAutoFit/>
          </a:bodyPr>
          <a:lstStyle>
            <a:defPPr>
              <a:defRPr lang="en-US"/>
            </a:defPPr>
          </a:lstStyle>
          <a:p>
            <a:pPr algn="ctr"/>
            <a:r>
              <a:rPr lang="en-IN" sz="2800" b="1" u="sng" smtClean="0"/>
              <a:t>National Small Industries Corporation (NSIC)</a:t>
            </a:r>
            <a:endParaRPr lang="en-IN" sz="2800" b="1" u="sng"/>
          </a:p>
        </p:txBody>
      </p:sp>
      <p:sp>
        <p:nvSpPr>
          <p:cNvPr id="5" name="TextBox 4"/>
          <p:cNvSpPr txBox="1"/>
          <p:nvPr/>
        </p:nvSpPr>
        <p:spPr>
          <a:xfrm>
            <a:off x="436880" y="1422400"/>
            <a:ext cx="8554720" cy="3000821"/>
          </a:xfrm>
          <a:prstGeom prst="rect">
            <a:avLst/>
          </a:prstGeom>
          <a:noFill/>
        </p:spPr>
        <p:txBody>
          <a:bodyPr wrap="square" rtlCol="0">
            <a:spAutoFit/>
          </a:bodyPr>
          <a:lstStyle>
            <a:defPPr>
              <a:defRPr lang="en-US"/>
            </a:defPPr>
          </a:lstStyle>
          <a:p>
            <a:pPr>
              <a:lnSpc>
                <a:spcPct val="150000"/>
              </a:lnSpc>
              <a:buFont typeface="Arial" pitchFamily="34"/>
              <a:buChar char="•"/>
            </a:pPr>
            <a:r>
              <a:rPr lang="en-IN" smtClean="0"/>
              <a:t> Provides apprenticeship for 2 years</a:t>
            </a:r>
          </a:p>
          <a:p>
            <a:pPr>
              <a:lnSpc>
                <a:spcPct val="150000"/>
              </a:lnSpc>
              <a:buFont typeface="Arial" pitchFamily="34"/>
              <a:buChar char="•"/>
            </a:pPr>
            <a:r>
              <a:rPr lang="en-IN" smtClean="0"/>
              <a:t> Training supervisory staff of SSI up to 2 years</a:t>
            </a:r>
          </a:p>
          <a:p>
            <a:pPr>
              <a:lnSpc>
                <a:spcPct val="150000"/>
              </a:lnSpc>
              <a:buFont typeface="Arial" pitchFamily="34"/>
              <a:buChar char="•"/>
            </a:pPr>
            <a:r>
              <a:rPr lang="en-IN" smtClean="0"/>
              <a:t> Training to engineers up to 2 years</a:t>
            </a:r>
          </a:p>
          <a:p>
            <a:pPr>
              <a:lnSpc>
                <a:spcPct val="150000"/>
              </a:lnSpc>
              <a:buFont typeface="Arial" pitchFamily="34"/>
              <a:buChar char="•"/>
            </a:pPr>
            <a:r>
              <a:rPr lang="en-IN" smtClean="0"/>
              <a:t> Training workmen for 12 months</a:t>
            </a:r>
          </a:p>
          <a:p>
            <a:pPr>
              <a:lnSpc>
                <a:spcPct val="150000"/>
              </a:lnSpc>
              <a:buFont typeface="Arial" pitchFamily="34"/>
              <a:buChar char="•"/>
            </a:pPr>
            <a:r>
              <a:rPr lang="en-IN" smtClean="0"/>
              <a:t> Training to set up own venture</a:t>
            </a:r>
          </a:p>
          <a:p>
            <a:pPr>
              <a:lnSpc>
                <a:spcPct val="150000"/>
              </a:lnSpc>
              <a:buFont typeface="Arial" pitchFamily="34"/>
              <a:buChar char="•"/>
            </a:pPr>
            <a:r>
              <a:rPr lang="en-IN" smtClean="0"/>
              <a:t> Advice on machinery and components</a:t>
            </a:r>
          </a:p>
          <a:p>
            <a:pPr>
              <a:lnSpc>
                <a:spcPct val="150000"/>
              </a:lnSpc>
              <a:buFont typeface="Arial" pitchFamily="34"/>
              <a:buChar char="•"/>
            </a:pPr>
            <a:r>
              <a:rPr lang="en-IN" smtClean="0"/>
              <a:t> Production of technologically advanced machines</a:t>
            </a:r>
            <a:endParaRPr lang="en-IN"/>
          </a:p>
        </p:txBody>
      </p:sp>
    </p:spTree>
    <p:extLst>
      <p:ext uri="{BB962C8B-B14F-4D97-AF65-F5344CB8AC3E}">
        <p14:creationId xmlns:p14="http://schemas.microsoft.com/office/powerpoint/2010/main" xmlns="" val="109100692"/>
      </p:ext>
    </p:extLst>
  </p:cSld>
  <p:clrMapOvr>
    <a:masterClrMapping/>
  </p:clrMapOvr>
  <p:transition/>
  <p:timing/>
</p:sld>
</file>

<file path=ppt/slides/slide14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140</a:t>
            </a:fld>
            <a:endParaRPr lang="en"/>
          </a:p>
        </p:txBody>
      </p:sp>
      <p:sp>
        <p:nvSpPr>
          <p:cNvPr id="3" name="Rectangle 2"/>
          <p:cNvSpPr/>
          <p:nvPr/>
        </p:nvSpPr>
        <p:spPr>
          <a:xfrm>
            <a:off x="1571604" y="357173"/>
            <a:ext cx="5072098" cy="461665"/>
          </a:xfrm>
          <a:prstGeom prst="rect">
            <a:avLst/>
          </a:prstGeom>
        </p:spPr>
        <p:txBody>
          <a:bodyPr wrap="square">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400" b="1" i="0" u="none" strike="noStrike" cap="none" normalizeH="0" noProof="0" smtClean="0">
                <a:solidFill>
                  <a:srgbClr val="000000"/>
                </a:solidFill>
                <a:uLnTx/>
                <a:uFillTx/>
                <a:latin typeface="Calibri" pitchFamily="34" charset="0"/>
                <a:cs typeface="Calibri" pitchFamily="34" charset="0"/>
              </a:rPr>
              <a:t>Benefits Of Time Management</a:t>
            </a:r>
            <a:endParaRPr lang="en-IN" sz="2400" b="1">
              <a:latin typeface="Calibri" pitchFamily="34" charset="0"/>
              <a:cs typeface="Calibri" pitchFamily="34" charset="0"/>
            </a:endParaRPr>
          </a:p>
        </p:txBody>
      </p:sp>
      <p:sp>
        <p:nvSpPr>
          <p:cNvPr id="4" name="Rectangle 3"/>
          <p:cNvSpPr/>
          <p:nvPr/>
        </p:nvSpPr>
        <p:spPr>
          <a:xfrm>
            <a:off x="1214414" y="928676"/>
            <a:ext cx="6786610" cy="2862322"/>
          </a:xfrm>
          <a:prstGeom prst="rect">
            <a:avLst/>
          </a:prstGeom>
        </p:spPr>
        <p:txBody>
          <a:bodyPr wrap="square">
            <a:spAutoFit/>
          </a:bodyPr>
          <a:lstStyle>
            <a:defPPr marR="0" lvl="0" algn="l" rtl="0">
              <a:lnSpc>
                <a:spcPct val="100000"/>
              </a:lnSpc>
              <a:spcBef>
                <a:spcPct val="0"/>
              </a:spcBef>
              <a:spcAft>
                <a:spcPct val="0"/>
              </a:spcAft>
            </a:defPPr>
          </a:lstStyle>
          <a:p>
            <a:pPr marR="0" lvl="0" algn="l">
              <a:lnSpc>
                <a:spcPct val="15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There are several benefits of time management, such as follows: </a:t>
            </a:r>
            <a:endParaRPr lang="en-IN" sz="2000" smtClean="0">
              <a:latin typeface="Calibri" pitchFamily="34" charset="0"/>
              <a:cs typeface="Calibri" pitchFamily="34" charset="0"/>
            </a:endParaRP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Increased productivity </a:t>
            </a:r>
            <a:endParaRPr lang="en-IN" sz="2000" smtClean="0">
              <a:latin typeface="Calibri" pitchFamily="34" charset="0"/>
              <a:cs typeface="Calibri" pitchFamily="34" charset="0"/>
            </a:endParaRP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Less stress </a:t>
            </a:r>
            <a:endParaRPr lang="en-IN" sz="2000" smtClean="0">
              <a:latin typeface="Calibri" pitchFamily="34" charset="0"/>
              <a:cs typeface="Calibri" pitchFamily="34" charset="0"/>
            </a:endParaRP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Improved self-esteem </a:t>
            </a:r>
            <a:endParaRPr lang="en-IN" sz="2000" smtClean="0">
              <a:latin typeface="Calibri" pitchFamily="34" charset="0"/>
              <a:cs typeface="Calibri" pitchFamily="34" charset="0"/>
            </a:endParaRP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Good work-life balance</a:t>
            </a:r>
            <a:endParaRPr lang="en-IN" sz="2000">
              <a:latin typeface="Calibri" pitchFamily="34" charset="0"/>
              <a:cs typeface="Calibri" pitchFamily="34" charset="0"/>
            </a:endParaRPr>
          </a:p>
        </p:txBody>
      </p:sp>
    </p:spTree>
  </p:cSld>
  <p:clrMapOvr>
    <a:masterClrMapping/>
  </p:clrMapOvr>
  <p:transition/>
  <p:timing/>
</p:sld>
</file>

<file path=ppt/slides/slide14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141</a:t>
            </a:fld>
            <a:endParaRPr lang="en"/>
          </a:p>
        </p:txBody>
      </p:sp>
      <p:sp>
        <p:nvSpPr>
          <p:cNvPr id="1025" name="Rectangle 1"/>
          <p:cNvSpPr>
            <a:spLocks noChangeArrowheads="1"/>
          </p:cNvSpPr>
          <p:nvPr/>
        </p:nvSpPr>
        <p:spPr bwMode="auto">
          <a:xfrm>
            <a:off x="1285852" y="1142990"/>
            <a:ext cx="7572428" cy="954107"/>
          </a:xfrm>
          <a:prstGeom prst="rect">
            <a:avLst/>
          </a:prstGeom>
          <a:noFill/>
          <a:ln w="9525">
            <a:noFill/>
            <a:miter lim="800000"/>
          </a:ln>
          <a:effectLst/>
        </p:spPr>
        <p:txBody>
          <a:bodyPr vert="horz" wrap="square" lIns="91440" tIns="45720" rIns="91440" bIns="45720" numCol="1" anchor="ctr" anchorCtr="0" compatLnSpc="1">
            <a:prstTxWarp prst="textNoShape">
              <a:avLst/>
            </a:prstTxWarp>
            <a:spAutoFit/>
          </a:bodyPr>
          <a:lstStyle>
            <a:defPPr marR="0" lvl="0" algn="l" rtl="0">
              <a:lnSpc>
                <a:spcPct val="100000"/>
              </a:lnSpc>
              <a:spcBef>
                <a:spcPct val="0"/>
              </a:spcBef>
              <a:spcAft>
                <a:spcPct val="0"/>
              </a:spcAft>
            </a:defPPr>
          </a:lstStyle>
          <a:p>
            <a:pPr marL="0" marR="0" lvl="0" indent="0" algn="ctr" defTabSz="914400" rtl="0" eaLnBrk="1" fontAlgn="base" latinLnBrk="0" hangingPunct="1">
              <a:lnSpc>
                <a:spcPct val="100000"/>
              </a:lnSpc>
              <a:spcBef>
                <a:spcPct val="0"/>
              </a:spcBef>
              <a:spcAft>
                <a:spcPct val="0"/>
              </a:spcAft>
              <a:buClrTx/>
              <a:buSzTx/>
              <a:buFontTx/>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hi-IN" sz="2800" b="1" i="0" u="none" strike="noStrike" cap="none" normalizeH="0" baseline="0" noProof="0" smtClean="0">
                <a:ln>
                  <a:noFill/>
                </a:ln>
                <a:solidFill>
                  <a:schemeClr val="tx1"/>
                </a:solidFill>
                <a:effectLst/>
                <a:uLnTx/>
                <a:uFillTx/>
                <a:latin typeface="Calibri" pitchFamily="34" charset="0"/>
                <a:ea typeface="Calibri" pitchFamily="34" charset="0"/>
                <a:cs typeface="Mangal"/>
              </a:rPr>
              <a:t>IPR, Pattern, Copy Rights, Trade Mark</a:t>
            </a:r>
          </a:p>
          <a:p>
            <a:pPr marL="0" marR="0" lvl="0" indent="0" algn="ctr" defTabSz="914400" rtl="0" eaLnBrk="0" fontAlgn="base" latinLnBrk="0" hangingPunct="0">
              <a:lnSpc>
                <a:spcPct val="100000"/>
              </a:lnSpc>
              <a:spcBef>
                <a:spcPct val="0"/>
              </a:spcBef>
              <a:spcAft>
                <a:spcPct val="0"/>
              </a:spcAft>
              <a:buClrTx/>
              <a:buSzTx/>
              <a:buFontTx/>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hi-IN" sz="2800" b="1" i="0" u="none" strike="noStrike" cap="none" normalizeH="0" baseline="0" noProof="0" smtClean="0">
                <a:ln>
                  <a:noFill/>
                </a:ln>
                <a:solidFill>
                  <a:schemeClr val="tx1"/>
                </a:solidFill>
                <a:effectLst/>
                <a:uLnTx/>
                <a:uFillTx/>
                <a:latin typeface="Calibri" pitchFamily="34" charset="0"/>
                <a:ea typeface="Calibri" pitchFamily="34" charset="0"/>
                <a:cs typeface="Mangal"/>
              </a:rPr>
              <a:t>and Industrial Management</a:t>
            </a:r>
            <a:r>
              <a:rPr kumimoji="0" lang="hi-IN" sz="2800" b="1" i="0" u="none" strike="noStrike" cap="none" normalizeH="0" baseline="0" noProof="0" smtClean="0">
                <a:ln>
                  <a:noFill/>
                </a:ln>
                <a:solidFill>
                  <a:schemeClr val="tx1"/>
                </a:solidFill>
                <a:effectLst/>
                <a:uLnTx/>
                <a:uFillTx/>
                <a:latin typeface="Calibri" pitchFamily="34" charset="0"/>
                <a:cs typeface="Mangal"/>
              </a:rPr>
              <a:t> </a:t>
            </a:r>
            <a:endParaRPr kumimoji="0" lang="en-US" sz="2800" b="1" i="0" u="none" strike="noStrike" cap="none" normalizeH="0" baseline="0" smtClean="0">
              <a:ln>
                <a:noFill/>
              </a:ln>
              <a:solidFill>
                <a:schemeClr val="tx1"/>
              </a:solidFill>
              <a:effectLst/>
              <a:latin typeface="Calibri" pitchFamily="34" charset="0"/>
              <a:cs typeface="Calibri" pitchFamily="34" charset="0"/>
            </a:endParaRPr>
          </a:p>
        </p:txBody>
      </p:sp>
    </p:spTree>
  </p:cSld>
  <p:clrMapOvr>
    <a:masterClrMapping/>
  </p:clrMapOvr>
  <p:transition/>
  <p:timing/>
</p:sld>
</file>

<file path=ppt/slides/slide14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142</a:t>
            </a:fld>
            <a:endParaRPr lang="en"/>
          </a:p>
        </p:txBody>
      </p:sp>
      <p:sp>
        <p:nvSpPr>
          <p:cNvPr id="3" name="Rectangle 2"/>
          <p:cNvSpPr/>
          <p:nvPr/>
        </p:nvSpPr>
        <p:spPr>
          <a:xfrm>
            <a:off x="1428728" y="285734"/>
            <a:ext cx="6429420" cy="461665"/>
          </a:xfrm>
          <a:prstGeom prst="rect">
            <a:avLst/>
          </a:prstGeom>
        </p:spPr>
        <p:txBody>
          <a:bodyPr wrap="square">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400" b="1" i="0" u="none" strike="noStrike" cap="none" normalizeH="0" noProof="0" smtClean="0">
                <a:solidFill>
                  <a:srgbClr val="000000"/>
                </a:solidFill>
                <a:uLnTx/>
                <a:uFillTx/>
                <a:latin typeface="Calibri" pitchFamily="34" charset="0"/>
                <a:cs typeface="Calibri" pitchFamily="34" charset="0"/>
              </a:rPr>
              <a:t>INTELLECTUAL PROPERTY RIGHTS</a:t>
            </a:r>
            <a:endParaRPr lang="en-IN" sz="2400" b="1">
              <a:latin typeface="Calibri" pitchFamily="34" charset="0"/>
              <a:cs typeface="Calibri" pitchFamily="34" charset="0"/>
            </a:endParaRPr>
          </a:p>
        </p:txBody>
      </p:sp>
      <p:sp>
        <p:nvSpPr>
          <p:cNvPr id="4" name="Rectangle 3"/>
          <p:cNvSpPr/>
          <p:nvPr/>
        </p:nvSpPr>
        <p:spPr>
          <a:xfrm>
            <a:off x="857224" y="1071552"/>
            <a:ext cx="7358114" cy="2862322"/>
          </a:xfrm>
          <a:prstGeom prst="rect">
            <a:avLst/>
          </a:prstGeom>
        </p:spPr>
        <p:txBody>
          <a:bodyPr wrap="square">
            <a:spAutoFit/>
          </a:bodyPr>
          <a:lstStyle>
            <a:defPPr marR="0" lvl="0" algn="l" rtl="0">
              <a:lnSpc>
                <a:spcPct val="100000"/>
              </a:lnSpc>
              <a:spcBef>
                <a:spcPct val="0"/>
              </a:spcBef>
              <a:spcAft>
                <a:spcPct val="0"/>
              </a:spcAft>
            </a:defPPr>
          </a:lstStyle>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INTELLECTUAL PROPERTY IS A LEGAL TERM FOR CREATION OF MIND</a:t>
            </a:r>
          </a:p>
          <a:p>
            <a:pPr marR="0" lvl="0" algn="l">
              <a:lnSpc>
                <a:spcPct val="15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IPR LAW PROVIDES EXCLUSIVE USE OF CREATIONS OF THE MIND</a:t>
            </a:r>
          </a:p>
          <a:p>
            <a:pPr marR="0" lvl="0" algn="l">
              <a:lnSpc>
                <a:spcPct val="15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INCLUDES TRADEMARK, COPYRIGHT, PATENT AND INDUSTRIAL DESIGN</a:t>
            </a:r>
          </a:p>
          <a:p>
            <a:pPr marR="0" lvl="0" algn="l">
              <a:lnSpc>
                <a:spcPct val="15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E.G. INVENTIONS, WORDS, PHRASES, SYMBOLS, DESIGNS, MUSIC, LITERATURE, OTHER ARTISTIC WORKS</a:t>
            </a:r>
            <a:r>
              <a:rPr kumimoji="0" lang="en-IN" sz="1400" b="0" i="0" u="none" strike="noStrike" cap="none" normalizeH="0" noProof="0" smtClean="0">
                <a:solidFill>
                  <a:srgbClr val="000000"/>
                </a:solidFill>
                <a:uLnTx/>
                <a:uFillTx/>
                <a:latin typeface="Arial" pitchFamily="34"/>
                <a:ea typeface="Arial" pitchFamily="34"/>
                <a:cs typeface="Arial" pitchFamily="34"/>
                <a:sym typeface="Arial" pitchFamily="34"/>
              </a:rPr>
              <a:t>, </a:t>
            </a:r>
            <a:endParaRPr lang="en-IN"/>
          </a:p>
        </p:txBody>
      </p:sp>
    </p:spTree>
  </p:cSld>
  <p:clrMapOvr>
    <a:masterClrMapping/>
  </p:clrMapOvr>
  <p:transition/>
  <p:timing/>
</p:sld>
</file>

<file path=ppt/slides/slide14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143</a:t>
            </a:fld>
            <a:endParaRPr lang="en"/>
          </a:p>
        </p:txBody>
      </p:sp>
      <p:sp>
        <p:nvSpPr>
          <p:cNvPr id="3" name="Rectangle 2"/>
          <p:cNvSpPr/>
          <p:nvPr/>
        </p:nvSpPr>
        <p:spPr>
          <a:xfrm>
            <a:off x="2714613" y="142858"/>
            <a:ext cx="2703132" cy="461665"/>
          </a:xfrm>
          <a:prstGeom prst="rect">
            <a:avLst/>
          </a:prstGeom>
        </p:spPr>
        <p:txBody>
          <a:bodyPr wrap="square">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400" b="1" i="0" u="none" strike="noStrike" cap="none" normalizeH="0" noProof="0" smtClean="0">
                <a:solidFill>
                  <a:srgbClr val="000000"/>
                </a:solidFill>
                <a:uLnTx/>
                <a:uFillTx/>
                <a:latin typeface="Calibri" pitchFamily="34" charset="0"/>
                <a:cs typeface="Calibri" pitchFamily="34" charset="0"/>
              </a:rPr>
              <a:t>PATENT</a:t>
            </a:r>
            <a:endParaRPr lang="en-IN" sz="2400" b="1">
              <a:latin typeface="Calibri" pitchFamily="34" charset="0"/>
              <a:cs typeface="Calibri" pitchFamily="34" charset="0"/>
            </a:endParaRPr>
          </a:p>
        </p:txBody>
      </p:sp>
      <p:sp>
        <p:nvSpPr>
          <p:cNvPr id="5" name="Rectangle 4"/>
          <p:cNvSpPr/>
          <p:nvPr/>
        </p:nvSpPr>
        <p:spPr>
          <a:xfrm>
            <a:off x="1000100" y="785801"/>
            <a:ext cx="7143800" cy="2400657"/>
          </a:xfrm>
          <a:prstGeom prst="rect">
            <a:avLst/>
          </a:prstGeom>
        </p:spPr>
        <p:txBody>
          <a:bodyPr wrap="square">
            <a:spAutoFit/>
          </a:bodyPr>
          <a:lstStyle>
            <a:defPPr marR="0" lvl="0" algn="l" rtl="0">
              <a:lnSpc>
                <a:spcPct val="100000"/>
              </a:lnSpc>
              <a:spcBef>
                <a:spcPct val="0"/>
              </a:spcBef>
              <a:spcAft>
                <a:spcPct val="0"/>
              </a:spcAft>
            </a:defPPr>
          </a:lstStyle>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A </a:t>
            </a:r>
            <a:r>
              <a:rPr kumimoji="0" lang="en-IN" sz="2000" b="1" i="0" u="none" strike="noStrike" cap="none" normalizeH="0" noProof="0" smtClean="0">
                <a:solidFill>
                  <a:srgbClr val="000000"/>
                </a:solidFill>
                <a:uLnTx/>
                <a:uFillTx/>
                <a:latin typeface="Calibri" pitchFamily="34" charset="0"/>
                <a:cs typeface="Calibri" pitchFamily="34" charset="0"/>
              </a:rPr>
              <a:t>patent</a:t>
            </a:r>
            <a:r>
              <a:rPr kumimoji="0" lang="en-IN" sz="2000" b="0" i="0" u="none" strike="noStrike" cap="none" normalizeH="0" noProof="0" smtClean="0">
                <a:solidFill>
                  <a:srgbClr val="000000"/>
                </a:solidFill>
                <a:uLnTx/>
                <a:uFillTx/>
                <a:latin typeface="Calibri" pitchFamily="34" charset="0"/>
                <a:cs typeface="Calibri" pitchFamily="34" charset="0"/>
              </a:rPr>
              <a:t> is a right granted to an inventor by the federal government that permits the inventor to exclude others from making, selling or using the invention for a period of time.</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The </a:t>
            </a:r>
            <a:r>
              <a:rPr kumimoji="0" lang="en-IN" sz="2000" b="1" i="0" u="none" strike="noStrike" cap="none" normalizeH="0" noProof="0" smtClean="0">
                <a:solidFill>
                  <a:srgbClr val="000000"/>
                </a:solidFill>
                <a:uLnTx/>
                <a:uFillTx/>
                <a:latin typeface="Calibri" pitchFamily="34" charset="0"/>
                <a:cs typeface="Calibri" pitchFamily="34" charset="0"/>
              </a:rPr>
              <a:t>patent</a:t>
            </a:r>
            <a:r>
              <a:rPr kumimoji="0" lang="en-IN" sz="2000" b="0" i="0" u="none" strike="noStrike" cap="none" normalizeH="0" noProof="0" smtClean="0">
                <a:solidFill>
                  <a:srgbClr val="000000"/>
                </a:solidFill>
                <a:uLnTx/>
                <a:uFillTx/>
                <a:latin typeface="Calibri" pitchFamily="34" charset="0"/>
                <a:cs typeface="Calibri" pitchFamily="34" charset="0"/>
              </a:rPr>
              <a:t> system is designed to encourage inventions that are unique and useful to society</a:t>
            </a:r>
            <a:r>
              <a:rPr kumimoji="0" lang="en-IN" sz="1400" b="0" i="0" u="none" strike="noStrike" cap="none" normalizeH="0" noProof="0" smtClean="0">
                <a:solidFill>
                  <a:srgbClr val="000000"/>
                </a:solidFill>
                <a:uLnTx/>
                <a:uFillTx/>
                <a:latin typeface="Arial" pitchFamily="34"/>
                <a:ea typeface="Arial" pitchFamily="34"/>
                <a:cs typeface="Arial" pitchFamily="34"/>
                <a:sym typeface="Arial" pitchFamily="34"/>
              </a:rPr>
              <a:t>.</a:t>
            </a:r>
            <a:endParaRPr lang="en-IN"/>
          </a:p>
        </p:txBody>
      </p:sp>
    </p:spTree>
  </p:cSld>
  <p:clrMapOvr>
    <a:masterClrMapping/>
  </p:clrMapOvr>
  <p:transition/>
  <p:timing/>
</p:sld>
</file>

<file path=ppt/slides/slide14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144</a:t>
            </a:fld>
            <a:endParaRPr lang="en"/>
          </a:p>
        </p:txBody>
      </p:sp>
      <p:sp>
        <p:nvSpPr>
          <p:cNvPr id="3" name="Rectangle 2"/>
          <p:cNvSpPr/>
          <p:nvPr/>
        </p:nvSpPr>
        <p:spPr>
          <a:xfrm>
            <a:off x="2428860" y="142858"/>
            <a:ext cx="2859843" cy="461665"/>
          </a:xfrm>
          <a:prstGeom prst="rect">
            <a:avLst/>
          </a:prstGeom>
        </p:spPr>
        <p:txBody>
          <a:bodyPr wrap="square">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400" b="1" i="0" u="none" strike="noStrike" cap="none" normalizeH="0" noProof="0" smtClean="0">
                <a:solidFill>
                  <a:srgbClr val="000000"/>
                </a:solidFill>
                <a:uLnTx/>
                <a:uFillTx/>
                <a:latin typeface="Calibri" pitchFamily="34" charset="0"/>
                <a:cs typeface="Calibri" pitchFamily="34" charset="0"/>
              </a:rPr>
              <a:t>TRADEMARKS</a:t>
            </a:r>
            <a:endParaRPr lang="en-IN" sz="2400" b="1">
              <a:latin typeface="Calibri" pitchFamily="34" charset="0"/>
              <a:cs typeface="Calibri" pitchFamily="34" charset="0"/>
            </a:endParaRPr>
          </a:p>
        </p:txBody>
      </p:sp>
      <p:sp>
        <p:nvSpPr>
          <p:cNvPr id="4" name="Rectangle 3"/>
          <p:cNvSpPr/>
          <p:nvPr/>
        </p:nvSpPr>
        <p:spPr>
          <a:xfrm>
            <a:off x="1142976" y="1142991"/>
            <a:ext cx="7143800" cy="2862322"/>
          </a:xfrm>
          <a:prstGeom prst="rect">
            <a:avLst/>
          </a:prstGeom>
        </p:spPr>
        <p:txBody>
          <a:bodyPr wrap="square">
            <a:spAutoFit/>
          </a:bodyPr>
          <a:lstStyle>
            <a:defPPr marR="0" lvl="0" algn="l" rtl="0">
              <a:lnSpc>
                <a:spcPct val="100000"/>
              </a:lnSpc>
              <a:spcBef>
                <a:spcPct val="0"/>
              </a:spcBef>
              <a:spcAft>
                <a:spcPct val="0"/>
              </a:spcAft>
            </a:defPPr>
          </a:lstStyle>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A </a:t>
            </a:r>
            <a:r>
              <a:rPr kumimoji="0" lang="en-IN" sz="2000" b="1" i="0" u="none" strike="noStrike" cap="none" normalizeH="0" noProof="0" smtClean="0">
                <a:solidFill>
                  <a:srgbClr val="000000"/>
                </a:solidFill>
                <a:uLnTx/>
                <a:uFillTx/>
                <a:latin typeface="Calibri" pitchFamily="34" charset="0"/>
                <a:cs typeface="Calibri" pitchFamily="34" charset="0"/>
              </a:rPr>
              <a:t>trademark</a:t>
            </a:r>
            <a:r>
              <a:rPr kumimoji="0" lang="en-IN" sz="2000" b="0" i="0" u="none" strike="noStrike" cap="none" normalizeH="0" noProof="0" smtClean="0">
                <a:solidFill>
                  <a:srgbClr val="000000"/>
                </a:solidFill>
                <a:uLnTx/>
                <a:uFillTx/>
                <a:latin typeface="Calibri" pitchFamily="34" charset="0"/>
                <a:cs typeface="Calibri" pitchFamily="34" charset="0"/>
              </a:rPr>
              <a:t> is a recognizable insignia, phrase, word, or symbol that denotes a specific product and legally differentiates it from all other products of its kind.</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A </a:t>
            </a:r>
            <a:r>
              <a:rPr kumimoji="0" lang="en-IN" sz="2000" b="1" i="0" u="none" strike="noStrike" cap="none" normalizeH="0" noProof="0" smtClean="0">
                <a:solidFill>
                  <a:srgbClr val="000000"/>
                </a:solidFill>
                <a:uLnTx/>
                <a:uFillTx/>
                <a:latin typeface="Calibri" pitchFamily="34" charset="0"/>
                <a:cs typeface="Calibri" pitchFamily="34" charset="0"/>
              </a:rPr>
              <a:t>trademark</a:t>
            </a:r>
            <a:r>
              <a:rPr kumimoji="0" lang="en-IN" sz="2000" b="0" i="0" u="none" strike="noStrike" cap="none" normalizeH="0" noProof="0" smtClean="0">
                <a:solidFill>
                  <a:srgbClr val="000000"/>
                </a:solidFill>
                <a:uLnTx/>
                <a:uFillTx/>
                <a:latin typeface="Calibri" pitchFamily="34" charset="0"/>
                <a:cs typeface="Calibri" pitchFamily="34" charset="0"/>
              </a:rPr>
              <a:t> exclusively identifies a product as belonging to a specific company and recognizes the company's ownership of the brand.</a:t>
            </a:r>
            <a:endParaRPr lang="en-IN" sz="2000">
              <a:latin typeface="Calibri" pitchFamily="34" charset="0"/>
              <a:cs typeface="Calibri" pitchFamily="34" charset="0"/>
            </a:endParaRPr>
          </a:p>
        </p:txBody>
      </p:sp>
    </p:spTree>
  </p:cSld>
  <p:clrMapOvr>
    <a:masterClrMapping/>
  </p:clrMapOvr>
  <p:transition/>
  <p:timing/>
</p:sld>
</file>

<file path=ppt/slides/slide14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145</a:t>
            </a:fld>
            <a:endParaRPr lang="en"/>
          </a:p>
        </p:txBody>
      </p:sp>
      <p:sp>
        <p:nvSpPr>
          <p:cNvPr id="4" name="Rectangle 3"/>
          <p:cNvSpPr/>
          <p:nvPr/>
        </p:nvSpPr>
        <p:spPr>
          <a:xfrm>
            <a:off x="1285852" y="1285866"/>
            <a:ext cx="7429552" cy="3139321"/>
          </a:xfrm>
          <a:prstGeom prst="rect">
            <a:avLst/>
          </a:prstGeom>
        </p:spPr>
        <p:txBody>
          <a:bodyPr wrap="square">
            <a:spAutoFit/>
          </a:bodyPr>
          <a:lstStyle>
            <a:defPPr marR="0" lvl="0" algn="l" rtl="0">
              <a:lnSpc>
                <a:spcPct val="100000"/>
              </a:lnSpc>
              <a:spcBef>
                <a:spcPct val="0"/>
              </a:spcBef>
              <a:spcAft>
                <a:spcPct val="0"/>
              </a:spcAft>
            </a:defPPr>
          </a:lstStyle>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800" b="0" i="0" u="none" strike="noStrike" cap="none" normalizeH="0" noProof="0" smtClean="0">
                <a:solidFill>
                  <a:srgbClr val="000000"/>
                </a:solidFill>
                <a:uLnTx/>
                <a:uFillTx/>
                <a:latin typeface="Calibri" pitchFamily="34" charset="0"/>
                <a:cs typeface="Calibri" pitchFamily="34" charset="0"/>
              </a:rPr>
              <a:t>•Industrial management is the organizational process that includes strategic planning, setting; objectives, managing resources, deploying the human and financial assets needed to achieve objectives, and measuring results.</a:t>
            </a:r>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z="1800" smtClean="0">
              <a:latin typeface="Calibri" pitchFamily="34" charset="0"/>
              <a:cs typeface="Calibri" pitchFamily="34" charset="0"/>
            </a:endParaRPr>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800" b="0" i="0" u="none" strike="noStrike" cap="none" normalizeH="0" noProof="0" smtClean="0">
                <a:solidFill>
                  <a:srgbClr val="000000"/>
                </a:solidFill>
                <a:uLnTx/>
                <a:uFillTx/>
                <a:latin typeface="Calibri" pitchFamily="34" charset="0"/>
                <a:cs typeface="Calibri" pitchFamily="34" charset="0"/>
              </a:rPr>
              <a:t> •Management also includes recording and storing facts and information for later use or for others within the organization. The concept of management planning involves direction, planning, adjustment, control, and cooperation</a:t>
            </a:r>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z="1800" smtClean="0">
              <a:latin typeface="Calibri" pitchFamily="34" charset="0"/>
              <a:cs typeface="Calibri" pitchFamily="34" charset="0"/>
            </a:endParaRPr>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800" b="0" i="0" u="none" strike="noStrike" cap="none" normalizeH="0" noProof="0" smtClean="0">
                <a:solidFill>
                  <a:srgbClr val="000000"/>
                </a:solidFill>
                <a:uLnTx/>
                <a:uFillTx/>
                <a:latin typeface="Calibri" pitchFamily="34" charset="0"/>
                <a:cs typeface="Calibri" pitchFamily="34" charset="0"/>
              </a:rPr>
              <a:t> •Management functions are not limited to managers and supervisors. Every member of the organization has some management and reporting functions as part of their job.</a:t>
            </a:r>
            <a:endParaRPr lang="en-IN" sz="1800">
              <a:latin typeface="Calibri" pitchFamily="34" charset="0"/>
              <a:cs typeface="Calibri" pitchFamily="34" charset="0"/>
            </a:endParaRPr>
          </a:p>
        </p:txBody>
      </p:sp>
      <p:sp>
        <p:nvSpPr>
          <p:cNvPr id="5" name="TextBox 4"/>
          <p:cNvSpPr txBox="1"/>
          <p:nvPr/>
        </p:nvSpPr>
        <p:spPr>
          <a:xfrm>
            <a:off x="1571604" y="285734"/>
            <a:ext cx="5214974" cy="461665"/>
          </a:xfrm>
          <a:prstGeom prst="rect">
            <a:avLst/>
          </a:prstGeom>
          <a:noFill/>
        </p:spPr>
        <p:txBody>
          <a:bodyPr wrap="square" rtlCol="0">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400" b="1" i="0" u="none" strike="noStrike" cap="none" normalizeH="0" noProof="0" smtClean="0">
                <a:solidFill>
                  <a:srgbClr val="000000"/>
                </a:solidFill>
                <a:uLnTx/>
                <a:uFillTx/>
                <a:latin typeface="Calibri" pitchFamily="34" charset="0"/>
                <a:cs typeface="Calibri" pitchFamily="34" charset="0"/>
              </a:rPr>
              <a:t>INDUSTRIAL MANAGEMENT</a:t>
            </a:r>
            <a:endParaRPr lang="en-IN" sz="2400" b="1">
              <a:latin typeface="Calibri" pitchFamily="34" charset="0"/>
              <a:cs typeface="Calibri" pitchFamily="34" charset="0"/>
            </a:endParaRPr>
          </a:p>
        </p:txBody>
      </p:sp>
    </p:spTree>
  </p:cSld>
  <p:clrMapOvr>
    <a:masterClrMapping/>
  </p:clrMapOvr>
  <p:transition/>
  <p:timing/>
</p:sld>
</file>

<file path=ppt/slides/slide14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146</a:t>
            </a:fld>
            <a:endParaRPr lang="en"/>
          </a:p>
        </p:txBody>
      </p:sp>
      <p:sp>
        <p:nvSpPr>
          <p:cNvPr id="3" name="Rectangle 2"/>
          <p:cNvSpPr/>
          <p:nvPr/>
        </p:nvSpPr>
        <p:spPr>
          <a:xfrm>
            <a:off x="1142976" y="214296"/>
            <a:ext cx="7072362" cy="461665"/>
          </a:xfrm>
          <a:prstGeom prst="rect">
            <a:avLst/>
          </a:prstGeom>
        </p:spPr>
        <p:txBody>
          <a:bodyPr wrap="square">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400" b="1" i="0" u="none" strike="noStrike" cap="none" normalizeH="0" noProof="0" smtClean="0">
                <a:solidFill>
                  <a:srgbClr val="000000"/>
                </a:solidFill>
                <a:uLnTx/>
                <a:uFillTx/>
                <a:latin typeface="Calibri" pitchFamily="34" charset="0"/>
                <a:cs typeface="Calibri" pitchFamily="34" charset="0"/>
              </a:rPr>
              <a:t>SCOPE OF INDUSTRIAL MANAGEMENT</a:t>
            </a:r>
            <a:endParaRPr lang="en-IN" sz="2400" b="1">
              <a:latin typeface="Calibri" pitchFamily="34" charset="0"/>
              <a:cs typeface="Calibri" pitchFamily="34" charset="0"/>
            </a:endParaRPr>
          </a:p>
        </p:txBody>
      </p:sp>
      <p:sp>
        <p:nvSpPr>
          <p:cNvPr id="4" name="Rectangle 3"/>
          <p:cNvSpPr/>
          <p:nvPr/>
        </p:nvSpPr>
        <p:spPr>
          <a:xfrm>
            <a:off x="1071538" y="857238"/>
            <a:ext cx="7072362" cy="3170099"/>
          </a:xfrm>
          <a:prstGeom prst="rect">
            <a:avLst/>
          </a:prstGeom>
        </p:spPr>
        <p:txBody>
          <a:bodyPr wrap="square">
            <a:spAutoFit/>
          </a:bodyPr>
          <a:lstStyle>
            <a:defPPr marR="0" lvl="0" algn="l" rtl="0">
              <a:lnSpc>
                <a:spcPct val="100000"/>
              </a:lnSpc>
              <a:spcBef>
                <a:spcPct val="0"/>
              </a:spcBef>
              <a:spcAft>
                <a:spcPct val="0"/>
              </a:spcAft>
            </a:defPPr>
          </a:lstStyle>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The scope of Industrial relations includes all aspects of relationships such as bringing cordial and healthy labour management relations, creating industrial peace and developing industrial democracy.</a:t>
            </a:r>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•By safeguarding the interest of workers.</a:t>
            </a:r>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•By fixing reasonable wages</a:t>
            </a:r>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•By providing good working condition</a:t>
            </a:r>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s •By providing other social security measures</a:t>
            </a:r>
            <a:br>
              <a:rPr kumimoji="0" lang="en-IN" sz="2000" b="0" i="0" u="none" strike="noStrike" cap="none" normalizeH="0" noProof="0" smtClean="0">
                <a:solidFill>
                  <a:srgbClr val="000000"/>
                </a:solidFill>
                <a:uLnTx/>
                <a:uFillTx/>
                <a:latin typeface="Calibri" pitchFamily="34" charset="0"/>
                <a:cs typeface="Calibri" pitchFamily="34" charset="0"/>
              </a:rPr>
            </a:br>
            <a:r>
              <a:rPr kumimoji="0" lang="en-IN" sz="2000" b="0" i="0" u="none" strike="noStrike" cap="none" normalizeH="0" noProof="0" smtClean="0">
                <a:solidFill>
                  <a:srgbClr val="000000"/>
                </a:solidFill>
                <a:uLnTx/>
                <a:uFillTx/>
                <a:latin typeface="Calibri" pitchFamily="34" charset="0"/>
                <a:cs typeface="Calibri" pitchFamily="34" charset="0"/>
              </a:rPr>
              <a:t> •By maintaining healthy trade unions</a:t>
            </a:r>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Calibri" pitchFamily="34" charset="0"/>
                <a:cs typeface="Calibri" pitchFamily="34" charset="0"/>
              </a:rPr>
              <a:t> •By collective bargaining</a:t>
            </a:r>
            <a:endParaRPr lang="en-IN" sz="2000">
              <a:latin typeface="Calibri" pitchFamily="34" charset="0"/>
              <a:cs typeface="Calibri" pitchFamily="34" charset="0"/>
            </a:endParaRPr>
          </a:p>
        </p:txBody>
      </p:sp>
    </p:spTree>
  </p:cSld>
  <p:clrMapOvr>
    <a:masterClrMapping/>
  </p:clrMapOvr>
  <p:transition/>
  <p:timing/>
</p:sld>
</file>

<file path=ppt/slides/slide14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Slide Number Placeholder 1"/>
          <p:cNvSpPr>
            <a:spLocks noGrp="1"/>
          </p:cNvSpPr>
          <p:nvPr>
            <p:ph type="sldNum" idx="12"/>
          </p:nvPr>
        </p:nvSpPr>
        <p:spPr/>
        <p:txBody>
          <a:bodyPr/>
          <a:lstStyle/>
          <a:p>
            <a:pPr marL="0" marR="0" lvl="0" indent="0" algn="ctr" defTabSz="914400" rtl="0">
              <a:lnSpc>
                <a:spcPct val="100000"/>
              </a:lnSpc>
              <a:spcBef>
                <a:spcPct val="0"/>
              </a:spcBef>
              <a:spcAft>
                <a:spcPct val="0"/>
              </a:spcAft>
              <a:buNone/>
              <a:defRPr kumimoji="0" sz="1300" b="0" i="0" u="none" strike="noStrike" cap="none" normalizeH="0" noProof="0">
                <a:solidFill>
                  <a:srgbClr val="272A36"/>
                </a:solidFill>
                <a:uLnTx/>
                <a:uFillTx/>
                <a:latin typeface="Barlow Light"/>
                <a:ea typeface="Barlow Light"/>
                <a:cs typeface="Barlow Light"/>
                <a:sym typeface="Barlow Light"/>
              </a:defRPr>
            </a:pPr>
            <a:fld id="{00000000-1234-1234-1234-123412341234}" type="slidenum">
              <a:rPr kumimoji="0" lang="en" sz="1300" b="0" i="0" u="none" strike="noStrike" cap="none" normalizeH="0" noProof="0" smtClean="0">
                <a:solidFill>
                  <a:srgbClr val="272A36"/>
                </a:solidFill>
                <a:uLnTx/>
                <a:uFillTx/>
                <a:latin typeface="Barlow Light"/>
                <a:ea typeface="Barlow Light"/>
                <a:cs typeface="Barlow Light"/>
                <a:sym typeface="Barlow Light"/>
              </a:rPr>
              <a:pPr marL="0" lvl="0" indent="0" algn="ctr" rtl="0">
                <a:spcBef>
                  <a:spcPct val="0"/>
                </a:spcBef>
                <a:spcAft>
                  <a:spcPct val="0"/>
                </a:spcAft>
                <a:buNone/>
              </a:pPr>
              <a:t>147</a:t>
            </a:fld>
            <a:endParaRPr lang="en"/>
          </a:p>
        </p:txBody>
      </p:sp>
      <p:sp>
        <p:nvSpPr>
          <p:cNvPr id="3" name="TextBox 2"/>
          <p:cNvSpPr txBox="1"/>
          <p:nvPr/>
        </p:nvSpPr>
        <p:spPr>
          <a:xfrm>
            <a:off x="2428860" y="1571618"/>
            <a:ext cx="4929222" cy="646331"/>
          </a:xfrm>
          <a:prstGeom prst="rect">
            <a:avLst/>
          </a:prstGeom>
          <a:noFill/>
        </p:spPr>
        <p:txBody>
          <a:bodyPr wrap="square" rtlCol="0">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3600" b="1" i="0" u="none" strike="noStrike" cap="none" normalizeH="0" noProof="0" smtClean="0">
                <a:solidFill>
                  <a:srgbClr val="000000"/>
                </a:solidFill>
                <a:uLnTx/>
                <a:uFillTx/>
                <a:latin typeface="Calibri" pitchFamily="34" charset="0"/>
                <a:cs typeface="Calibri" pitchFamily="34" charset="0"/>
              </a:rPr>
              <a:t>Thank You</a:t>
            </a:r>
            <a:endParaRPr lang="en-IN" sz="3600" b="1">
              <a:latin typeface="Calibri" pitchFamily="34" charset="0"/>
              <a:cs typeface="Calibri" pitchFamily="34" charset="0"/>
            </a:endParaRPr>
          </a:p>
        </p:txBody>
      </p:sp>
    </p:spTree>
  </p:cSld>
  <p:clrMapOvr>
    <a:masterClrMapping/>
  </p:clrMapOvr>
  <p:transition/>
  <p:timing/>
</p:sld>
</file>

<file path=ppt/slides/slide14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ctrTitle"/>
          </p:nvPr>
        </p:nvSpPr>
        <p:spPr/>
        <p:txBody>
          <a:bodyPr>
            <a:normAutofit/>
          </a:bodyPr>
          <a:lstStyle/>
          <a:p>
            <a:r>
              <a:rPr lang="en-US" sz="2800" b="1" smtClean="0"/>
              <a:t>By: Multipurpose Awareness Society</a:t>
            </a:r>
            <a:endParaRPr lang="en-US" sz="2800" b="1"/>
          </a:p>
        </p:txBody>
      </p:sp>
      <p:sp>
        <p:nvSpPr>
          <p:cNvPr id="3" name="Subtitle 2"/>
          <p:cNvSpPr>
            <a:spLocks noGrp="1"/>
          </p:cNvSpPr>
          <p:nvPr>
            <p:ph type="subTitle" idx="1"/>
          </p:nvPr>
        </p:nvSpPr>
        <p:spPr/>
        <p:txBody>
          <a:bodyPr anchor="b">
            <a:normAutofit/>
          </a:bodyPr>
          <a:lstStyle/>
          <a:p>
            <a:r>
              <a:rPr lang="en-US" sz="3200" b="1" smtClean="0"/>
              <a:t>Entrepreneurship development programme</a:t>
            </a:r>
            <a:endParaRPr lang="en-US" sz="3200" b="1"/>
          </a:p>
        </p:txBody>
      </p:sp>
    </p:spTree>
    <p:extLst>
      <p:ext uri="{BB962C8B-B14F-4D97-AF65-F5344CB8AC3E}">
        <p14:creationId xmlns:p14="http://schemas.microsoft.com/office/powerpoint/2010/main" xmlns="" val="363920370"/>
      </p:ext>
    </p:extLst>
  </p:cSld>
  <p:clrMapOvr>
    <a:masterClrMapping/>
  </p:clrMapOvr>
  <p:transition/>
  <p:timing/>
</p:sld>
</file>

<file path=ppt/slides/slide14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itle 3"/>
          <p:cNvSpPr>
            <a:spLocks noGrp="1"/>
          </p:cNvSpPr>
          <p:nvPr>
            <p:ph type="title"/>
          </p:nvPr>
        </p:nvSpPr>
        <p:spPr/>
        <p:txBody>
          <a:bodyPr>
            <a:normAutofit fontScale="90000"/>
          </a:bodyPr>
          <a:lstStyle/>
          <a:p>
            <a:pPr algn="ctr"/>
            <a:r>
              <a:rPr lang="en-US" b="1" smtClean="0">
                <a:effectLst/>
              </a:rPr>
              <a:t>Training vs. Development  </a:t>
            </a:r>
            <a:endParaRPr lang="en-US" b="1">
              <a:effectLst/>
            </a:endParaRPr>
          </a:p>
        </p:txBody>
      </p:sp>
      <p:sp>
        <p:nvSpPr>
          <p:cNvPr id="5" name="Content Placeholder 4"/>
          <p:cNvSpPr>
            <a:spLocks noGrp="1"/>
          </p:cNvSpPr>
          <p:nvPr>
            <p:ph idx="1"/>
          </p:nvPr>
        </p:nvSpPr>
        <p:spPr/>
        <p:txBody>
          <a:bodyPr/>
          <a:lstStyle/>
          <a:p>
            <a:r>
              <a:rPr lang="en-IN" sz="2400" b="1" smtClean="0"/>
              <a:t>Training</a:t>
            </a:r>
            <a:r>
              <a:rPr lang="en-IN" sz="2400" smtClean="0"/>
              <a:t> focuses on specific job knowledge and skill that is to be applied in the short run.</a:t>
            </a:r>
            <a:endParaRPr lang="en-IN" sz="2400" smtClean="0"/>
          </a:p>
          <a:p>
            <a:r>
              <a:rPr lang="en-IN" sz="2400" b="1" smtClean="0"/>
              <a:t>Development</a:t>
            </a:r>
            <a:r>
              <a:rPr lang="en-IN" sz="2400" smtClean="0"/>
              <a:t> focuses on broad knowledge and insights that may be required for adaptation to  environmental demands in the future</a:t>
            </a:r>
            <a:r>
              <a:rPr lang="en-IN" smtClean="0"/>
              <a:t>.</a:t>
            </a:r>
          </a:p>
          <a:p>
            <a:endParaRPr lang="en-US"/>
          </a:p>
        </p:txBody>
      </p:sp>
    </p:spTree>
    <p:extLst>
      <p:ext uri="{BB962C8B-B14F-4D97-AF65-F5344CB8AC3E}">
        <p14:creationId xmlns:p14="http://schemas.microsoft.com/office/powerpoint/2010/main" xmlns="" val="1101633878"/>
      </p:ext>
    </p:extLst>
  </p:cSld>
  <p:clrMapOvr>
    <a:masterClrMapping/>
  </p:clrMapOvr>
  <p:transition/>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Box 1"/>
          <p:cNvSpPr txBox="1"/>
          <p:nvPr/>
        </p:nvSpPr>
        <p:spPr>
          <a:xfrm>
            <a:off x="701040" y="203201"/>
            <a:ext cx="7813040" cy="954107"/>
          </a:xfrm>
          <a:prstGeom prst="rect">
            <a:avLst/>
          </a:prstGeom>
          <a:noFill/>
        </p:spPr>
        <p:txBody>
          <a:bodyPr wrap="square" rtlCol="0">
            <a:spAutoFit/>
          </a:bodyPr>
          <a:lstStyle>
            <a:defPPr>
              <a:defRPr lang="en-US"/>
            </a:defPPr>
          </a:lstStyle>
          <a:p>
            <a:pPr algn="ctr"/>
            <a:r>
              <a:rPr lang="en-IN" sz="2800" b="1" u="sng" smtClean="0">
                <a:solidFill>
                  <a:schemeClr val="tx1">
                    <a:lumMod val="85000"/>
                    <a:lumOff val="15000"/>
                  </a:schemeClr>
                </a:solidFill>
              </a:rPr>
              <a:t>Entrepreneurship Development Institute of India (EDII),Ahmadabad. </a:t>
            </a:r>
            <a:endParaRPr lang="en-IN" sz="2800" b="1" u="sng">
              <a:solidFill>
                <a:schemeClr val="tx1">
                  <a:lumMod val="85000"/>
                  <a:lumOff val="15000"/>
                </a:schemeClr>
              </a:solidFill>
            </a:endParaRPr>
          </a:p>
        </p:txBody>
      </p:sp>
      <p:sp>
        <p:nvSpPr>
          <p:cNvPr id="3" name="TextBox 2"/>
          <p:cNvSpPr txBox="1"/>
          <p:nvPr/>
        </p:nvSpPr>
        <p:spPr>
          <a:xfrm>
            <a:off x="294640" y="1452880"/>
            <a:ext cx="8636000" cy="2585323"/>
          </a:xfrm>
          <a:prstGeom prst="rect">
            <a:avLst/>
          </a:prstGeom>
          <a:noFill/>
        </p:spPr>
        <p:txBody>
          <a:bodyPr wrap="square" rtlCol="0">
            <a:spAutoFit/>
          </a:bodyPr>
          <a:lstStyle>
            <a:defPPr>
              <a:defRPr lang="en-US"/>
            </a:defPPr>
          </a:lstStyle>
          <a:p>
            <a:pPr>
              <a:lnSpc>
                <a:spcPct val="150000"/>
              </a:lnSpc>
              <a:buFont typeface="Arial" pitchFamily="34"/>
              <a:buChar char="•"/>
            </a:pPr>
            <a:r>
              <a:rPr lang="en-IN" smtClean="0"/>
              <a:t> Develops programmes for entrepreneurial training and development</a:t>
            </a:r>
          </a:p>
          <a:p>
            <a:pPr>
              <a:lnSpc>
                <a:spcPct val="150000"/>
              </a:lnSpc>
              <a:buFont typeface="Arial" pitchFamily="34"/>
              <a:buChar char="•"/>
            </a:pPr>
            <a:r>
              <a:rPr lang="en-IN" smtClean="0"/>
              <a:t> Develops innovative training techniques for trainers</a:t>
            </a:r>
          </a:p>
          <a:p>
            <a:pPr>
              <a:lnSpc>
                <a:spcPct val="150000"/>
              </a:lnSpc>
              <a:buFont typeface="Arial" pitchFamily="34"/>
              <a:buChar char="•"/>
            </a:pPr>
            <a:r>
              <a:rPr lang="en-IN" smtClean="0"/>
              <a:t> Focused attention on women entrepreneurs with first such EDP in 1988</a:t>
            </a:r>
          </a:p>
          <a:p>
            <a:pPr>
              <a:lnSpc>
                <a:spcPct val="150000"/>
              </a:lnSpc>
              <a:buFont typeface="Arial" pitchFamily="34"/>
              <a:buChar char="•"/>
            </a:pPr>
            <a:r>
              <a:rPr lang="en-IN" smtClean="0"/>
              <a:t> EDP for rural entrepreneurship development in U.P and Orissa</a:t>
            </a:r>
          </a:p>
          <a:p>
            <a:pPr>
              <a:lnSpc>
                <a:spcPct val="150000"/>
              </a:lnSpc>
              <a:buFont typeface="Arial" pitchFamily="34"/>
              <a:buChar char="•"/>
            </a:pPr>
            <a:r>
              <a:rPr lang="en-IN" smtClean="0"/>
              <a:t> Famous for organising camps on entrepreneurship</a:t>
            </a:r>
          </a:p>
          <a:p>
            <a:pPr>
              <a:lnSpc>
                <a:spcPct val="150000"/>
              </a:lnSpc>
              <a:buFont typeface="Arial" pitchFamily="34"/>
              <a:buChar char="•"/>
            </a:pPr>
            <a:r>
              <a:rPr lang="en-IN" smtClean="0"/>
              <a:t> Condusted EDP in Sri Lanka, Nepal, Ghana, Kenya etc</a:t>
            </a:r>
            <a:endParaRPr lang="en-IN" smtClean="0"/>
          </a:p>
        </p:txBody>
      </p:sp>
    </p:spTree>
  </p:cSld>
  <p:clrMapOvr>
    <a:masterClrMapping/>
  </p:clrMapOvr>
  <p:transition/>
  <p:timing/>
</p:sld>
</file>

<file path=ppt/slides/slide15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pPr algn="ctr"/>
            <a:r>
              <a:rPr lang="en-IN" b="1" smtClean="0">
                <a:effectLst/>
              </a:rPr>
              <a:t>Importance of Training</a:t>
            </a:r>
            <a:endParaRPr lang="en-IN" b="1">
              <a:effectLst/>
            </a:endParaRPr>
          </a:p>
        </p:txBody>
      </p:sp>
      <p:sp>
        <p:nvSpPr>
          <p:cNvPr id="3" name="Content Placeholder 2"/>
          <p:cNvSpPr>
            <a:spLocks noGrp="1"/>
          </p:cNvSpPr>
          <p:nvPr>
            <p:ph idx="1"/>
          </p:nvPr>
        </p:nvSpPr>
        <p:spPr>
          <a:xfrm>
            <a:off x="448964" y="1044700"/>
            <a:ext cx="6266175" cy="3511061"/>
          </a:xfrm>
        </p:spPr>
        <p:txBody>
          <a:bodyPr>
            <a:normAutofit/>
          </a:bodyPr>
          <a:lstStyle/>
          <a:p>
            <a:pPr>
              <a:buNone/>
            </a:pPr>
            <a:r>
              <a:rPr lang="en-IN" sz="2400" smtClean="0"/>
              <a:t>1. Respond to technology changes  affecting job requirements.</a:t>
            </a:r>
          </a:p>
          <a:p>
            <a:pPr>
              <a:buNone/>
            </a:pPr>
            <a:r>
              <a:rPr lang="en-IN" sz="2400" smtClean="0"/>
              <a:t> 2. Respond to organizational restructuring.</a:t>
            </a:r>
          </a:p>
          <a:p>
            <a:pPr>
              <a:buNone/>
            </a:pPr>
            <a:r>
              <a:rPr lang="en-IN" sz="2400" smtClean="0"/>
              <a:t> 3. Adapt to increased diversity of the workforce.</a:t>
            </a:r>
            <a:endParaRPr lang="en-IN" sz="2400" smtClean="0"/>
          </a:p>
          <a:p>
            <a:pPr>
              <a:buNone/>
            </a:pPr>
            <a:r>
              <a:rPr lang="en-IN" sz="2400" smtClean="0"/>
              <a:t> 4. Support career development. </a:t>
            </a:r>
            <a:endParaRPr lang="en-IN" sz="2400" smtClean="0"/>
          </a:p>
          <a:p>
            <a:pPr>
              <a:buNone/>
            </a:pPr>
            <a:r>
              <a:rPr lang="en-IN" sz="2400" smtClean="0"/>
              <a:t>5. Fulfill employee need for growth</a:t>
            </a:r>
            <a:endParaRPr lang="en-IN" sz="2400"/>
          </a:p>
        </p:txBody>
      </p:sp>
    </p:spTree>
  </p:cSld>
  <p:clrMapOvr>
    <a:masterClrMapping/>
  </p:clrMapOvr>
  <p:transition/>
  <p:timing/>
</p:sld>
</file>

<file path=ppt/slides/slide15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pPr algn="ctr"/>
            <a:r>
              <a:rPr lang="en-IN" b="1" smtClean="0">
                <a:effectLst/>
              </a:rPr>
              <a:t>Types of Training</a:t>
            </a:r>
            <a:endParaRPr lang="en-IN" b="1">
              <a:effectLst/>
            </a:endParaRPr>
          </a:p>
        </p:txBody>
      </p:sp>
      <p:sp>
        <p:nvSpPr>
          <p:cNvPr id="3" name="Content Placeholder 2"/>
          <p:cNvSpPr>
            <a:spLocks noGrp="1"/>
          </p:cNvSpPr>
          <p:nvPr>
            <p:ph idx="1"/>
          </p:nvPr>
        </p:nvSpPr>
        <p:spPr/>
        <p:txBody>
          <a:bodyPr>
            <a:noAutofit/>
          </a:bodyPr>
          <a:lstStyle/>
          <a:p>
            <a:r>
              <a:rPr lang="en-IN" sz="2400" smtClean="0"/>
              <a:t>Skills Training. </a:t>
            </a:r>
            <a:endParaRPr lang="en-IN" sz="2400" smtClean="0"/>
          </a:p>
          <a:p>
            <a:r>
              <a:rPr lang="en-IN" sz="2400" smtClean="0"/>
              <a:t> Retraining.</a:t>
            </a:r>
          </a:p>
          <a:p>
            <a:r>
              <a:rPr lang="en-IN" sz="2400" smtClean="0"/>
              <a:t> Cross-Functional.</a:t>
            </a:r>
          </a:p>
          <a:p>
            <a:r>
              <a:rPr lang="en-IN" sz="2400" smtClean="0"/>
              <a:t>  Team Training.</a:t>
            </a:r>
          </a:p>
          <a:p>
            <a:r>
              <a:rPr lang="en-IN" sz="2400" smtClean="0"/>
              <a:t> Creativity Training. </a:t>
            </a:r>
            <a:endParaRPr lang="en-IN" sz="2400" smtClean="0"/>
          </a:p>
          <a:p>
            <a:r>
              <a:rPr lang="en-IN" sz="2400" smtClean="0"/>
              <a:t> Literacy Training. </a:t>
            </a:r>
            <a:endParaRPr lang="en-IN" sz="2400" smtClean="0"/>
          </a:p>
          <a:p>
            <a:r>
              <a:rPr lang="en-IN" sz="2400" smtClean="0"/>
              <a:t> Diversity Training.</a:t>
            </a:r>
          </a:p>
          <a:p>
            <a:r>
              <a:rPr lang="en-IN" sz="2400" smtClean="0"/>
              <a:t> Customer Service</a:t>
            </a:r>
            <a:endParaRPr lang="en-IN" sz="2400"/>
          </a:p>
        </p:txBody>
      </p:sp>
    </p:spTree>
  </p:cSld>
  <p:clrMapOvr>
    <a:masterClrMapping/>
  </p:clrMapOvr>
  <p:transition/>
  <p:timing/>
</p:sld>
</file>

<file path=ppt/slides/slide15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a:xfrm>
            <a:off x="448965" y="571486"/>
            <a:ext cx="6108200" cy="435038"/>
          </a:xfrm>
        </p:spPr>
        <p:txBody>
          <a:bodyPr>
            <a:normAutofit fontScale="90000"/>
          </a:bodyPr>
          <a:lstStyle/>
          <a:p>
            <a:pPr algn="ctr"/>
            <a:r>
              <a:rPr lang="en-IN" b="1" smtClean="0">
                <a:effectLst/>
              </a:rPr>
              <a:t>1. Skills Training</a:t>
            </a:r>
            <a:br>
              <a:rPr lang="en-IN" b="1" smtClean="0">
                <a:effectLst/>
              </a:rPr>
            </a:br>
            <a:endParaRPr lang="en-IN" b="1">
              <a:effectLst/>
            </a:endParaRPr>
          </a:p>
        </p:txBody>
      </p:sp>
      <p:sp>
        <p:nvSpPr>
          <p:cNvPr id="3" name="Content Placeholder 2"/>
          <p:cNvSpPr>
            <a:spLocks noGrp="1"/>
          </p:cNvSpPr>
          <p:nvPr>
            <p:ph idx="1"/>
          </p:nvPr>
        </p:nvSpPr>
        <p:spPr/>
        <p:txBody>
          <a:bodyPr>
            <a:normAutofit/>
          </a:bodyPr>
          <a:lstStyle/>
          <a:p>
            <a:pPr>
              <a:lnSpc>
                <a:spcPct val="150000"/>
              </a:lnSpc>
              <a:buNone/>
            </a:pPr>
            <a:r>
              <a:rPr lang="en-IN" sz="2400" smtClean="0"/>
              <a:t>Focus on job knowledge and skill for: </a:t>
            </a:r>
            <a:endParaRPr lang="en-IN" sz="2400" smtClean="0"/>
          </a:p>
          <a:p>
            <a:pPr>
              <a:lnSpc>
                <a:spcPct val="150000"/>
              </a:lnSpc>
            </a:pPr>
            <a:r>
              <a:rPr lang="en-IN" sz="2400" smtClean="0"/>
              <a:t> Instructing new hires.</a:t>
            </a:r>
          </a:p>
          <a:p>
            <a:pPr>
              <a:lnSpc>
                <a:spcPct val="150000"/>
              </a:lnSpc>
            </a:pPr>
            <a:r>
              <a:rPr lang="en-IN" sz="2400" smtClean="0"/>
              <a:t> Overcoming performance deficits of the workforce.</a:t>
            </a:r>
            <a:endParaRPr lang="en-IN" sz="2400"/>
          </a:p>
        </p:txBody>
      </p:sp>
    </p:spTree>
  </p:cSld>
  <p:clrMapOvr>
    <a:masterClrMapping/>
  </p:clrMapOvr>
  <p:transition>
    <p:wipe dir="d"/>
  </p:transition>
  <p:timing/>
</p:sld>
</file>

<file path=ppt/slides/slide15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pPr algn="ctr"/>
            <a:r>
              <a:rPr lang="en-IN" b="1" smtClean="0">
                <a:effectLst/>
              </a:rPr>
              <a:t>2. Retraining</a:t>
            </a:r>
            <a:br>
              <a:rPr lang="en-IN" b="1" smtClean="0">
                <a:effectLst/>
              </a:rPr>
            </a:br>
            <a:endParaRPr lang="en-IN" b="1">
              <a:effectLst/>
            </a:endParaRPr>
          </a:p>
        </p:txBody>
      </p:sp>
      <p:sp>
        <p:nvSpPr>
          <p:cNvPr id="3" name="Content Placeholder 2"/>
          <p:cNvSpPr>
            <a:spLocks noGrp="1"/>
          </p:cNvSpPr>
          <p:nvPr>
            <p:ph idx="1"/>
          </p:nvPr>
        </p:nvSpPr>
        <p:spPr/>
        <p:txBody>
          <a:bodyPr>
            <a:normAutofit/>
          </a:bodyPr>
          <a:lstStyle/>
          <a:p>
            <a:pPr>
              <a:buNone/>
            </a:pPr>
            <a:r>
              <a:rPr lang="en-IN" sz="2400" smtClean="0"/>
              <a:t>Maintaining worker knowledge and skill as job requirements change due to: </a:t>
            </a:r>
            <a:endParaRPr lang="en-IN" sz="2400" smtClean="0"/>
          </a:p>
          <a:p>
            <a:pPr>
              <a:buNone/>
            </a:pPr>
            <a:endParaRPr lang="en-IN" sz="2400" smtClean="0"/>
          </a:p>
          <a:p>
            <a:r>
              <a:rPr lang="en-IN" sz="2400" smtClean="0"/>
              <a:t> Technological innovation</a:t>
            </a:r>
          </a:p>
          <a:p>
            <a:r>
              <a:rPr lang="en-IN" sz="2400" smtClean="0"/>
              <a:t>Organizational restructuring</a:t>
            </a:r>
            <a:endParaRPr lang="en-IN" sz="2400"/>
          </a:p>
        </p:txBody>
      </p:sp>
    </p:spTree>
  </p:cSld>
  <p:clrMapOvr>
    <a:masterClrMapping/>
  </p:clrMapOvr>
  <p:transition/>
  <p:timing/>
</p:sld>
</file>

<file path=ppt/slides/slide15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pPr algn="ctr"/>
            <a:r>
              <a:rPr lang="en-IN" b="1" smtClean="0">
                <a:effectLst/>
              </a:rPr>
              <a:t>3. Cross-Functional Training</a:t>
            </a:r>
            <a:br>
              <a:rPr lang="en-IN" b="1" smtClean="0">
                <a:effectLst/>
              </a:rPr>
            </a:br>
            <a:endParaRPr lang="en-IN" b="1">
              <a:effectLst/>
            </a:endParaRPr>
          </a:p>
        </p:txBody>
      </p:sp>
      <p:sp>
        <p:nvSpPr>
          <p:cNvPr id="3" name="Content Placeholder 2"/>
          <p:cNvSpPr>
            <a:spLocks noGrp="1"/>
          </p:cNvSpPr>
          <p:nvPr>
            <p:ph idx="1"/>
          </p:nvPr>
        </p:nvSpPr>
        <p:spPr>
          <a:xfrm>
            <a:off x="214282" y="1044701"/>
            <a:ext cx="6342883" cy="2098554"/>
          </a:xfrm>
        </p:spPr>
        <p:txBody>
          <a:bodyPr>
            <a:normAutofit/>
          </a:bodyPr>
          <a:lstStyle/>
          <a:p>
            <a:pPr>
              <a:buNone/>
            </a:pPr>
            <a:r>
              <a:rPr lang="en-IN" sz="2400" smtClean="0"/>
              <a:t>Training employees to perform a wider variety of tasks in order to gain:</a:t>
            </a:r>
          </a:p>
          <a:p>
            <a:r>
              <a:rPr lang="en-IN" sz="2400" smtClean="0"/>
              <a:t>Flexibility in work scheduling. </a:t>
            </a:r>
            <a:endParaRPr lang="en-IN" sz="2400" smtClean="0"/>
          </a:p>
          <a:p>
            <a:r>
              <a:rPr lang="en-IN" sz="2400" smtClean="0"/>
              <a:t> Improved coordination.</a:t>
            </a:r>
            <a:endParaRPr lang="en-IN" sz="2400"/>
          </a:p>
        </p:txBody>
      </p:sp>
    </p:spTree>
  </p:cSld>
  <p:clrMapOvr>
    <a:masterClrMapping/>
  </p:clrMapOvr>
  <p:transition/>
  <p:timing/>
</p:sld>
</file>

<file path=ppt/slides/slide15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pPr algn="ctr"/>
            <a:r>
              <a:rPr lang="en-IN" b="1" smtClean="0">
                <a:effectLst/>
              </a:rPr>
              <a:t>4. Team Training</a:t>
            </a:r>
            <a:br>
              <a:rPr lang="en-IN" b="1" smtClean="0">
                <a:effectLst/>
              </a:rPr>
            </a:br>
            <a:endParaRPr lang="en-IN" b="1">
              <a:effectLst/>
            </a:endParaRPr>
          </a:p>
        </p:txBody>
      </p:sp>
      <p:sp>
        <p:nvSpPr>
          <p:cNvPr id="3" name="Content Placeholder 2"/>
          <p:cNvSpPr>
            <a:spLocks noGrp="1"/>
          </p:cNvSpPr>
          <p:nvPr>
            <p:ph idx="1"/>
          </p:nvPr>
        </p:nvSpPr>
        <p:spPr/>
        <p:txBody>
          <a:bodyPr>
            <a:normAutofit/>
          </a:bodyPr>
          <a:lstStyle/>
          <a:p>
            <a:pPr>
              <a:buNone/>
            </a:pPr>
            <a:r>
              <a:rPr lang="en-IN" sz="2400" smtClean="0"/>
              <a:t>Training self-directed teams with regard to: </a:t>
            </a:r>
            <a:endParaRPr lang="en-IN" sz="2400" smtClean="0"/>
          </a:p>
          <a:p>
            <a:pPr>
              <a:buNone/>
            </a:pPr>
            <a:endParaRPr lang="en-IN" sz="2400" smtClean="0"/>
          </a:p>
          <a:p>
            <a:r>
              <a:rPr lang="en-IN" sz="2400" smtClean="0"/>
              <a:t> Management skills. </a:t>
            </a:r>
            <a:endParaRPr lang="en-IN" sz="2400" smtClean="0"/>
          </a:p>
          <a:p>
            <a:r>
              <a:rPr lang="en-IN" sz="2400" smtClean="0"/>
              <a:t> Coordination skills. </a:t>
            </a:r>
            <a:endParaRPr lang="en-IN" sz="2400" smtClean="0"/>
          </a:p>
          <a:p>
            <a:r>
              <a:rPr lang="en-IN" sz="2400" smtClean="0"/>
              <a:t> Cross-functional skills</a:t>
            </a:r>
            <a:endParaRPr lang="en-IN" sz="2400"/>
          </a:p>
        </p:txBody>
      </p:sp>
    </p:spTree>
  </p:cSld>
  <p:clrMapOvr>
    <a:masterClrMapping/>
  </p:clrMapOvr>
  <p:transition/>
  <p:timing/>
</p:sld>
</file>

<file path=ppt/slides/slide15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pPr algn="ctr"/>
            <a:r>
              <a:rPr lang="en-IN" b="1" smtClean="0">
                <a:effectLst/>
              </a:rPr>
              <a:t>5. Creativity Training</a:t>
            </a:r>
            <a:br>
              <a:rPr lang="en-IN" smtClean="0"/>
            </a:br>
            <a:endParaRPr lang="en-IN"/>
          </a:p>
        </p:txBody>
      </p:sp>
      <p:sp>
        <p:nvSpPr>
          <p:cNvPr id="3" name="Content Placeholder 2"/>
          <p:cNvSpPr>
            <a:spLocks noGrp="1"/>
          </p:cNvSpPr>
          <p:nvPr>
            <p:ph idx="1"/>
          </p:nvPr>
        </p:nvSpPr>
        <p:spPr/>
        <p:txBody>
          <a:bodyPr>
            <a:normAutofit/>
          </a:bodyPr>
          <a:lstStyle/>
          <a:p>
            <a:pPr>
              <a:buNone/>
            </a:pPr>
            <a:r>
              <a:rPr lang="en-IN" sz="2400" smtClean="0"/>
              <a:t>Using innovative learning techniques to enhance employee ability to spawn new ideas and new approaches</a:t>
            </a:r>
            <a:endParaRPr lang="en-IN" sz="2400"/>
          </a:p>
        </p:txBody>
      </p:sp>
    </p:spTree>
  </p:cSld>
  <p:clrMapOvr>
    <a:masterClrMapping/>
  </p:clrMapOvr>
  <p:transition/>
  <p:timing/>
</p:sld>
</file>

<file path=ppt/slides/slide15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pPr algn="ctr"/>
            <a:r>
              <a:rPr lang="en-IN" b="1" smtClean="0">
                <a:effectLst/>
              </a:rPr>
              <a:t>6. Literacy Training</a:t>
            </a:r>
            <a:br>
              <a:rPr lang="en-IN" b="1" smtClean="0">
                <a:effectLst/>
              </a:rPr>
            </a:br>
            <a:endParaRPr lang="en-IN" b="1">
              <a:effectLst/>
            </a:endParaRPr>
          </a:p>
        </p:txBody>
      </p:sp>
      <p:sp>
        <p:nvSpPr>
          <p:cNvPr id="3" name="Content Placeholder 2"/>
          <p:cNvSpPr>
            <a:spLocks noGrp="1"/>
          </p:cNvSpPr>
          <p:nvPr>
            <p:ph idx="1"/>
          </p:nvPr>
        </p:nvSpPr>
        <p:spPr/>
        <p:txBody>
          <a:bodyPr>
            <a:normAutofit/>
          </a:bodyPr>
          <a:lstStyle/>
          <a:p>
            <a:pPr>
              <a:buNone/>
            </a:pPr>
            <a:r>
              <a:rPr lang="en-IN" sz="2400" smtClean="0"/>
              <a:t>Improving basic skills of the workforce such as mathematics, reading, writing, and effective employee behaviours such as punctuality, responsibility, cooperation,etc.</a:t>
            </a:r>
            <a:endParaRPr lang="en-IN" sz="2400"/>
          </a:p>
        </p:txBody>
      </p:sp>
    </p:spTree>
  </p:cSld>
  <p:clrMapOvr>
    <a:masterClrMapping/>
  </p:clrMapOvr>
  <p:transition/>
  <p:timing/>
</p:sld>
</file>

<file path=ppt/slides/slide15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noAutofit/>
          </a:bodyPr>
          <a:lstStyle/>
          <a:p>
            <a:pPr algn="ctr"/>
            <a:r>
              <a:rPr lang="en-IN" sz="3200" b="1" smtClean="0">
                <a:effectLst/>
              </a:rPr>
              <a:t>7. Customer Service Training</a:t>
            </a:r>
            <a:br>
              <a:rPr lang="en-IN" sz="3200" b="1" smtClean="0">
                <a:effectLst/>
              </a:rPr>
            </a:br>
            <a:endParaRPr lang="en-IN" sz="3200" b="1">
              <a:effectLst/>
            </a:endParaRPr>
          </a:p>
        </p:txBody>
      </p:sp>
      <p:sp>
        <p:nvSpPr>
          <p:cNvPr id="3" name="Content Placeholder 2"/>
          <p:cNvSpPr>
            <a:spLocks noGrp="1"/>
          </p:cNvSpPr>
          <p:nvPr>
            <p:ph idx="1"/>
          </p:nvPr>
        </p:nvSpPr>
        <p:spPr/>
        <p:txBody>
          <a:bodyPr>
            <a:normAutofit/>
          </a:bodyPr>
          <a:lstStyle/>
          <a:p>
            <a:pPr>
              <a:buNone/>
            </a:pPr>
            <a:r>
              <a:rPr lang="en-IN" sz="2400" smtClean="0"/>
              <a:t>Training to improve communication, better response to customer needs, and ways to enhance customer satisfaction.</a:t>
            </a:r>
            <a:endParaRPr lang="en-IN" sz="2400"/>
          </a:p>
        </p:txBody>
      </p:sp>
    </p:spTree>
  </p:cSld>
  <p:clrMapOvr>
    <a:masterClrMapping/>
  </p:clrMapOvr>
  <p:transition/>
  <p:timing/>
</p:sld>
</file>

<file path=ppt/slides/slide15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pPr algn="ctr"/>
            <a:r>
              <a:rPr lang="en-IN" b="1" smtClean="0">
                <a:effectLst/>
              </a:rPr>
              <a:t>8.  Diversity Training</a:t>
            </a:r>
            <a:br>
              <a:rPr lang="en-IN" b="1" smtClean="0">
                <a:effectLst/>
              </a:rPr>
            </a:br>
            <a:endParaRPr lang="en-IN" b="1">
              <a:effectLst/>
            </a:endParaRPr>
          </a:p>
        </p:txBody>
      </p:sp>
      <p:sp>
        <p:nvSpPr>
          <p:cNvPr id="3" name="Content Placeholder 2"/>
          <p:cNvSpPr>
            <a:spLocks noGrp="1"/>
          </p:cNvSpPr>
          <p:nvPr>
            <p:ph idx="1"/>
          </p:nvPr>
        </p:nvSpPr>
        <p:spPr>
          <a:xfrm>
            <a:off x="285720" y="1044701"/>
            <a:ext cx="6271445" cy="2955810"/>
          </a:xfrm>
        </p:spPr>
        <p:txBody>
          <a:bodyPr>
            <a:normAutofit/>
          </a:bodyPr>
          <a:lstStyle/>
          <a:p>
            <a:pPr>
              <a:buNone/>
            </a:pPr>
            <a:r>
              <a:rPr lang="en-IN" sz="2400" smtClean="0"/>
              <a:t>Instituting a variety of programs to in still awareness, tolerance, respect, and acceptance of persons of different race,  gender, etc. and different backgrounds.</a:t>
            </a:r>
            <a:endParaRPr lang="en-IN" sz="2400"/>
          </a:p>
        </p:txBody>
      </p:sp>
    </p:spTree>
  </p:cSld>
  <p:clrMapOvr>
    <a:masterClrMapping/>
  </p:clrMapOvr>
  <p:transition/>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Box 1"/>
          <p:cNvSpPr txBox="1"/>
          <p:nvPr/>
        </p:nvSpPr>
        <p:spPr>
          <a:xfrm>
            <a:off x="274320" y="203200"/>
            <a:ext cx="8056880" cy="523220"/>
          </a:xfrm>
          <a:prstGeom prst="rect">
            <a:avLst/>
          </a:prstGeom>
          <a:noFill/>
        </p:spPr>
        <p:txBody>
          <a:bodyPr wrap="square" rtlCol="0">
            <a:spAutoFit/>
          </a:bodyPr>
          <a:lstStyle>
            <a:defPPr>
              <a:defRPr lang="en-US"/>
            </a:defPPr>
          </a:lstStyle>
          <a:p>
            <a:pPr algn="ctr"/>
            <a:r>
              <a:rPr lang="en-IN" sz="2800" b="1" u="sng" smtClean="0"/>
              <a:t>National Alliance of Young Entrepreneurs (NAYE)</a:t>
            </a:r>
            <a:endParaRPr lang="en-IN" sz="2800" b="1" u="sng"/>
          </a:p>
        </p:txBody>
      </p:sp>
      <p:sp>
        <p:nvSpPr>
          <p:cNvPr id="4" name="TextBox 3"/>
          <p:cNvSpPr txBox="1"/>
          <p:nvPr/>
        </p:nvSpPr>
        <p:spPr>
          <a:xfrm>
            <a:off x="233680" y="1046480"/>
            <a:ext cx="7274560" cy="3000821"/>
          </a:xfrm>
          <a:prstGeom prst="rect">
            <a:avLst/>
          </a:prstGeom>
          <a:noFill/>
        </p:spPr>
        <p:txBody>
          <a:bodyPr wrap="square" rtlCol="0">
            <a:spAutoFit/>
          </a:bodyPr>
          <a:lstStyle>
            <a:defPPr>
              <a:defRPr lang="en-US"/>
            </a:defPPr>
          </a:lstStyle>
          <a:p>
            <a:pPr>
              <a:lnSpc>
                <a:spcPct val="150000"/>
              </a:lnSpc>
              <a:buFont typeface="Arial" pitchFamily="34"/>
              <a:buChar char="•"/>
            </a:pPr>
            <a:r>
              <a:rPr lang="en-IN" smtClean="0"/>
              <a:t>  Set up women’s wing in 1975</a:t>
            </a:r>
          </a:p>
          <a:p>
            <a:pPr>
              <a:lnSpc>
                <a:spcPct val="150000"/>
              </a:lnSpc>
              <a:buFont typeface="Arial" pitchFamily="34"/>
              <a:buChar char="•"/>
            </a:pPr>
            <a:r>
              <a:rPr lang="en-IN" smtClean="0"/>
              <a:t>   This wing assists women in:</a:t>
            </a:r>
          </a:p>
          <a:p>
            <a:pPr>
              <a:lnSpc>
                <a:spcPct val="150000"/>
              </a:lnSpc>
            </a:pPr>
            <a:r>
              <a:rPr lang="en-IN" smtClean="0"/>
              <a:t> -   Getting better access to resources, infrastructure, markets</a:t>
            </a:r>
          </a:p>
          <a:p>
            <a:pPr>
              <a:lnSpc>
                <a:spcPct val="150000"/>
              </a:lnSpc>
            </a:pPr>
            <a:r>
              <a:rPr lang="en-IN" smtClean="0"/>
              <a:t>-     Identify investment opportunities</a:t>
            </a:r>
          </a:p>
          <a:p>
            <a:pPr>
              <a:lnSpc>
                <a:spcPct val="150000"/>
              </a:lnSpc>
            </a:pPr>
            <a:r>
              <a:rPr lang="en-IN" smtClean="0"/>
              <a:t>-    Attending to problems of individual industries</a:t>
            </a:r>
          </a:p>
          <a:p>
            <a:pPr>
              <a:lnSpc>
                <a:spcPct val="150000"/>
              </a:lnSpc>
            </a:pPr>
            <a:r>
              <a:rPr lang="en-IN" smtClean="0"/>
              <a:t>-    Sponsor participation in trade fairs, exhibitions, conferences</a:t>
            </a:r>
          </a:p>
          <a:p>
            <a:pPr>
              <a:lnSpc>
                <a:spcPct val="150000"/>
              </a:lnSpc>
            </a:pPr>
            <a:r>
              <a:rPr lang="en-IN" smtClean="0"/>
              <a:t>-    Organise seminars, training programmes, workshops</a:t>
            </a:r>
            <a:endParaRPr lang="en-IN"/>
          </a:p>
        </p:txBody>
      </p:sp>
    </p:spTree>
  </p:cSld>
  <p:clrMapOvr>
    <a:masterClrMapping/>
  </p:clrMapOvr>
  <p:transition/>
  <p:timing/>
</p:sld>
</file>

<file path=ppt/slides/slide16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pPr algn="ctr"/>
            <a:r>
              <a:rPr lang="en-IN" b="1" smtClean="0">
                <a:effectLst/>
              </a:rPr>
              <a:t> Training Process Model</a:t>
            </a:r>
            <a:endParaRPr lang="en-IN" b="1">
              <a:effectLst/>
            </a:endParaRPr>
          </a:p>
        </p:txBody>
      </p:sp>
      <p:sp>
        <p:nvSpPr>
          <p:cNvPr id="3" name="Content Placeholder 2"/>
          <p:cNvSpPr>
            <a:spLocks noGrp="1"/>
          </p:cNvSpPr>
          <p:nvPr>
            <p:ph idx="1"/>
          </p:nvPr>
        </p:nvSpPr>
        <p:spPr/>
        <p:txBody>
          <a:bodyPr/>
          <a:lstStyle/>
          <a:p>
            <a:endParaRPr lang="en-IN"/>
          </a:p>
        </p:txBody>
      </p:sp>
      <p:sp>
        <p:nvSpPr>
          <p:cNvPr id="4" name="Rectangle 3"/>
          <p:cNvSpPr/>
          <p:nvPr/>
        </p:nvSpPr>
        <p:spPr>
          <a:xfrm>
            <a:off x="785786" y="1142990"/>
            <a:ext cx="1571636" cy="1571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9pPr>
          </a:lstStyle>
          <a:p>
            <a:pPr algn="ctr"/>
            <a:r>
              <a:rPr lang="en-IN" b="1" smtClean="0"/>
              <a:t>I. Needs Assessment</a:t>
            </a:r>
            <a:endParaRPr lang="en-IN" b="1"/>
          </a:p>
        </p:txBody>
      </p:sp>
      <p:sp>
        <p:nvSpPr>
          <p:cNvPr id="5" name="Right Arrow 4"/>
          <p:cNvSpPr/>
          <p:nvPr/>
        </p:nvSpPr>
        <p:spPr>
          <a:xfrm>
            <a:off x="2571736" y="1785932"/>
            <a:ext cx="1000132" cy="3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9pPr>
          </a:lstStyle>
          <a:p>
            <a:pPr algn="ctr"/>
            <a:endParaRPr lang="en-IN"/>
          </a:p>
        </p:txBody>
      </p:sp>
      <p:sp>
        <p:nvSpPr>
          <p:cNvPr id="6" name="Rectangle 5"/>
          <p:cNvSpPr/>
          <p:nvPr/>
        </p:nvSpPr>
        <p:spPr>
          <a:xfrm>
            <a:off x="4214810" y="1214428"/>
            <a:ext cx="1643074" cy="1357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9pPr>
          </a:lstStyle>
          <a:p>
            <a:pPr algn="ctr"/>
            <a:r>
              <a:rPr lang="en-IN" b="1" smtClean="0"/>
              <a:t>II. Developing &amp; Conducting Training</a:t>
            </a:r>
            <a:endParaRPr lang="en-IN" b="1"/>
          </a:p>
        </p:txBody>
      </p:sp>
      <p:sp>
        <p:nvSpPr>
          <p:cNvPr id="7" name="Rectangle 6"/>
          <p:cNvSpPr/>
          <p:nvPr/>
        </p:nvSpPr>
        <p:spPr>
          <a:xfrm>
            <a:off x="2643174" y="3143254"/>
            <a:ext cx="1785950" cy="1285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9pPr>
          </a:lstStyle>
          <a:p>
            <a:pPr algn="ctr"/>
            <a:r>
              <a:rPr lang="en-IN" b="1" smtClean="0"/>
              <a:t>III. Evaluating Training</a:t>
            </a:r>
            <a:endParaRPr lang="en-IN" b="1"/>
          </a:p>
        </p:txBody>
      </p:sp>
      <p:sp>
        <p:nvSpPr>
          <p:cNvPr id="9" name="Up Arrow 8"/>
          <p:cNvSpPr/>
          <p:nvPr/>
        </p:nvSpPr>
        <p:spPr>
          <a:xfrm>
            <a:off x="5000628" y="3071816"/>
            <a:ext cx="571504" cy="57150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9pPr>
          </a:lstStyle>
          <a:p>
            <a:pPr algn="ctr"/>
            <a:endParaRPr lang="en-IN"/>
          </a:p>
        </p:txBody>
      </p:sp>
      <p:sp>
        <p:nvSpPr>
          <p:cNvPr id="10" name="Left Arrow 9"/>
          <p:cNvSpPr/>
          <p:nvPr/>
        </p:nvSpPr>
        <p:spPr>
          <a:xfrm>
            <a:off x="4643438" y="3500444"/>
            <a:ext cx="571504" cy="642942"/>
          </a:xfrm>
          <a:prstGeom prst="leftArrow">
            <a:avLst>
              <a:gd name="adj1" fmla="val 50000"/>
              <a:gd name="adj2" fmla="val 536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9pPr>
          </a:lstStyle>
          <a:p>
            <a:pPr algn="ctr"/>
            <a:endParaRPr lang="en-IN"/>
          </a:p>
        </p:txBody>
      </p:sp>
    </p:spTree>
  </p:cSld>
  <p:clrMapOvr>
    <a:masterClrMapping/>
  </p:clrMapOvr>
  <p:transition/>
  <p:timing/>
</p:sld>
</file>

<file path=ppt/slides/slide16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pPr algn="ctr"/>
            <a:r>
              <a:rPr lang="en-IN" b="1" smtClean="0">
                <a:effectLst/>
              </a:rPr>
              <a:t>1. Organizational Level</a:t>
            </a:r>
            <a:endParaRPr lang="en-IN" b="1">
              <a:effectLst/>
            </a:endParaRPr>
          </a:p>
        </p:txBody>
      </p:sp>
      <p:sp>
        <p:nvSpPr>
          <p:cNvPr id="3" name="Content Placeholder 2"/>
          <p:cNvSpPr>
            <a:spLocks noGrp="1"/>
          </p:cNvSpPr>
          <p:nvPr>
            <p:ph idx="1"/>
          </p:nvPr>
        </p:nvSpPr>
        <p:spPr/>
        <p:txBody>
          <a:bodyPr>
            <a:normAutofit/>
          </a:bodyPr>
          <a:lstStyle/>
          <a:p>
            <a:r>
              <a:rPr lang="en-IN" sz="2400" smtClean="0"/>
              <a:t>Sales and operating plans.                       </a:t>
            </a:r>
            <a:endParaRPr lang="en-IN" sz="2400" smtClean="0"/>
          </a:p>
          <a:p>
            <a:r>
              <a:rPr lang="en-IN" sz="2400" smtClean="0"/>
              <a:t> Technology change. </a:t>
            </a:r>
            <a:endParaRPr lang="en-IN" sz="2400" smtClean="0"/>
          </a:p>
          <a:p>
            <a:r>
              <a:rPr lang="en-IN" sz="2400" smtClean="0"/>
              <a:t> Organizational restructuring. </a:t>
            </a:r>
            <a:endParaRPr lang="en-IN" sz="2400" smtClean="0"/>
          </a:p>
          <a:p>
            <a:r>
              <a:rPr lang="en-IN" sz="2400" smtClean="0"/>
              <a:t> Change in workforce.</a:t>
            </a:r>
          </a:p>
          <a:p>
            <a:r>
              <a:rPr lang="en-IN" sz="2400" smtClean="0"/>
              <a:t>Productivity measures </a:t>
            </a:r>
            <a:endParaRPr lang="en-IN" sz="2400"/>
          </a:p>
        </p:txBody>
      </p:sp>
    </p:spTree>
  </p:cSld>
  <p:clrMapOvr>
    <a:masterClrMapping/>
  </p:clrMapOvr>
  <p:transition/>
  <p:timing/>
</p:sld>
</file>

<file path=ppt/slides/slide16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pPr algn="ctr"/>
            <a:r>
              <a:rPr lang="en-IN" b="1" smtClean="0">
                <a:effectLst/>
              </a:rPr>
              <a:t>2. Job Level</a:t>
            </a:r>
            <a:endParaRPr lang="en-IN" b="1">
              <a:effectLst/>
            </a:endParaRPr>
          </a:p>
        </p:txBody>
      </p:sp>
      <p:sp>
        <p:nvSpPr>
          <p:cNvPr id="3" name="Content Placeholder 2"/>
          <p:cNvSpPr>
            <a:spLocks noGrp="1"/>
          </p:cNvSpPr>
          <p:nvPr>
            <p:ph idx="1"/>
          </p:nvPr>
        </p:nvSpPr>
        <p:spPr/>
        <p:txBody>
          <a:bodyPr/>
          <a:lstStyle/>
          <a:p>
            <a:r>
              <a:rPr lang="en-IN" smtClean="0"/>
              <a:t>Job and task analysis. </a:t>
            </a:r>
          </a:p>
          <a:p>
            <a:r>
              <a:rPr lang="en-IN" smtClean="0"/>
              <a:t>Identify KSAs. </a:t>
            </a:r>
            <a:endParaRPr lang="en-IN" smtClean="0"/>
          </a:p>
          <a:p>
            <a:r>
              <a:rPr lang="en-IN" smtClean="0"/>
              <a:t> Review procedural and technical manuals.</a:t>
            </a:r>
          </a:p>
          <a:p>
            <a:pPr>
              <a:buNone/>
            </a:pPr>
            <a:endParaRPr lang="en-IN" smtClean="0"/>
          </a:p>
          <a:p>
            <a:r>
              <a:rPr lang="en-IN" b="1" smtClean="0">
                <a:solidFill>
                  <a:srgbClr val="CC0099"/>
                </a:solidFill>
              </a:rPr>
              <a:t>Design Training Program</a:t>
            </a:r>
            <a:endParaRPr lang="en-IN" b="1">
              <a:solidFill>
                <a:srgbClr val="CC0099"/>
              </a:solidFill>
            </a:endParaRPr>
          </a:p>
        </p:txBody>
      </p:sp>
      <p:sp>
        <p:nvSpPr>
          <p:cNvPr id="4" name="Down Arrow 3"/>
          <p:cNvSpPr/>
          <p:nvPr/>
        </p:nvSpPr>
        <p:spPr>
          <a:xfrm>
            <a:off x="2571736" y="2714626"/>
            <a:ext cx="428628" cy="7858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9pPr>
          </a:lstStyle>
          <a:p>
            <a:pPr algn="ctr"/>
            <a:endParaRPr lang="en-IN"/>
          </a:p>
        </p:txBody>
      </p:sp>
    </p:spTree>
  </p:cSld>
  <p:clrMapOvr>
    <a:masterClrMapping/>
  </p:clrMapOvr>
  <p:transition/>
  <p:timing/>
</p:sld>
</file>

<file path=ppt/slides/slide16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pPr algn="ctr"/>
            <a:r>
              <a:rPr lang="en-IN" b="1" smtClean="0">
                <a:effectLst/>
              </a:rPr>
              <a:t>3. Individual Level</a:t>
            </a:r>
            <a:endParaRPr lang="en-IN" b="1">
              <a:effectLst/>
            </a:endParaRPr>
          </a:p>
        </p:txBody>
      </p:sp>
      <p:sp>
        <p:nvSpPr>
          <p:cNvPr id="3" name="Content Placeholder 2"/>
          <p:cNvSpPr>
            <a:spLocks noGrp="1"/>
          </p:cNvSpPr>
          <p:nvPr>
            <p:ph idx="1"/>
          </p:nvPr>
        </p:nvSpPr>
        <p:spPr/>
        <p:txBody>
          <a:bodyPr>
            <a:normAutofit/>
          </a:bodyPr>
          <a:lstStyle/>
          <a:p>
            <a:pPr>
              <a:buNone/>
            </a:pPr>
            <a:r>
              <a:rPr lang="en-IN" sz="2400" smtClean="0"/>
              <a:t>Determine who needs training and what kind. </a:t>
            </a:r>
            <a:endParaRPr lang="en-IN" sz="2400" smtClean="0"/>
          </a:p>
          <a:p>
            <a:r>
              <a:rPr lang="en-IN" sz="2400" smtClean="0"/>
              <a:t> Tests.</a:t>
            </a:r>
          </a:p>
          <a:p>
            <a:r>
              <a:rPr lang="en-IN" sz="2400" smtClean="0"/>
              <a:t>  Prior training and experience. </a:t>
            </a:r>
            <a:endParaRPr lang="en-IN" sz="2400" smtClean="0"/>
          </a:p>
          <a:p>
            <a:r>
              <a:rPr lang="en-IN" sz="2400" smtClean="0"/>
              <a:t> Performance review.</a:t>
            </a:r>
          </a:p>
          <a:p>
            <a:r>
              <a:rPr lang="en-IN" sz="2400" smtClean="0"/>
              <a:t>  Career assessment.</a:t>
            </a:r>
          </a:p>
        </p:txBody>
      </p:sp>
    </p:spTree>
  </p:cSld>
  <p:clrMapOvr>
    <a:masterClrMapping/>
  </p:clrMapOvr>
  <p:transition/>
  <p:timing/>
</p:sld>
</file>

<file path=ppt/slides/slide16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a:xfrm>
            <a:off x="448965" y="285734"/>
            <a:ext cx="6108200" cy="642942"/>
          </a:xfrm>
        </p:spPr>
        <p:txBody>
          <a:bodyPr>
            <a:normAutofit fontScale="90000"/>
          </a:bodyPr>
          <a:lstStyle/>
          <a:p>
            <a:r>
              <a:rPr lang="en-IN" b="1" smtClean="0">
                <a:effectLst/>
              </a:rPr>
              <a:t>Training and Development process </a:t>
            </a:r>
            <a:endParaRPr lang="en-IN" b="1">
              <a:effectLst/>
            </a:endParaRPr>
          </a:p>
        </p:txBody>
      </p:sp>
      <p:sp>
        <p:nvSpPr>
          <p:cNvPr id="3" name="Content Placeholder 2"/>
          <p:cNvSpPr>
            <a:spLocks noGrp="1"/>
          </p:cNvSpPr>
          <p:nvPr>
            <p:ph idx="1"/>
          </p:nvPr>
        </p:nvSpPr>
        <p:spPr/>
        <p:txBody>
          <a:bodyPr/>
          <a:lstStyle/>
          <a:p>
            <a:pPr>
              <a:buNone/>
            </a:pPr>
            <a:endParaRPr lang="en-IN" b="1" smtClean="0"/>
          </a:p>
          <a:p>
            <a:pPr>
              <a:buNone/>
            </a:pPr>
            <a:endParaRPr lang="en-IN" b="1" smtClean="0"/>
          </a:p>
          <a:p>
            <a:endParaRPr lang="en-IN"/>
          </a:p>
        </p:txBody>
      </p:sp>
      <p:sp>
        <p:nvSpPr>
          <p:cNvPr id="6" name="TextBox 5"/>
          <p:cNvSpPr txBox="1"/>
          <p:nvPr/>
        </p:nvSpPr>
        <p:spPr>
          <a:xfrm>
            <a:off x="428596" y="1214428"/>
            <a:ext cx="6000792" cy="3693319"/>
          </a:xfrm>
          <a:prstGeom prst="rect">
            <a:avLst/>
          </a:prstGeom>
          <a:noFill/>
        </p:spPr>
        <p:txBody>
          <a:bodyPr wrap="square" rtlCol="0">
            <a:spAutoFit/>
          </a:bodyPr>
          <a:lstStyle>
            <a:defPPr>
              <a:defRPr lang="en-US"/>
            </a:defPPr>
          </a:lstStyle>
          <a:p>
            <a:endParaRPr lang="en-IN" smtClean="0"/>
          </a:p>
          <a:p>
            <a:endParaRPr lang="en-IN" smtClean="0"/>
          </a:p>
          <a:p>
            <a:endParaRPr lang="en-IN" smtClean="0"/>
          </a:p>
          <a:p>
            <a:endParaRPr lang="en-IN" smtClean="0"/>
          </a:p>
          <a:p>
            <a:endParaRPr lang="en-IN" smtClean="0"/>
          </a:p>
          <a:p>
            <a:endParaRPr lang="en-IN" smtClean="0"/>
          </a:p>
          <a:p>
            <a:endParaRPr lang="en-IN" smtClean="0"/>
          </a:p>
          <a:p>
            <a:endParaRPr lang="en-IN" smtClean="0"/>
          </a:p>
          <a:p>
            <a:endParaRPr lang="en-IN" smtClean="0"/>
          </a:p>
          <a:p>
            <a:endParaRPr lang="en-IN" smtClean="0"/>
          </a:p>
          <a:p>
            <a:endParaRPr lang="en-IN" smtClean="0"/>
          </a:p>
          <a:p>
            <a:endParaRPr lang="en-IN" smtClean="0"/>
          </a:p>
          <a:p>
            <a:endParaRPr lang="en-IN"/>
          </a:p>
        </p:txBody>
      </p:sp>
      <p:pic>
        <p:nvPicPr>
          <p:cNvPr id="7" name="Picture 6" descr="training_development_process.jpg"/>
          <p:cNvPicPr>
            <a:picLocks noChangeAspect="1"/>
          </p:cNvPicPr>
          <p:nvPr/>
        </p:nvPicPr>
        <p:blipFill>
          <a:blip r:embed="rId2"/>
          <a:stretch>
            <a:fillRect/>
          </a:stretch>
        </p:blipFill>
        <p:spPr>
          <a:xfrm>
            <a:off x="142844" y="966787"/>
            <a:ext cx="6143668" cy="4075621"/>
          </a:xfrm>
          <a:prstGeom prst="rect">
            <a:avLst/>
          </a:prstGeom>
        </p:spPr>
      </p:pic>
    </p:spTree>
  </p:cSld>
  <p:clrMapOvr>
    <a:masterClrMapping/>
  </p:clrMapOvr>
  <p:transition/>
  <p:timing/>
</p:sld>
</file>

<file path=ppt/slides/slide16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pPr algn="ctr"/>
            <a:r>
              <a:rPr lang="en-IN" b="1" smtClean="0">
                <a:effectLst/>
              </a:rPr>
              <a:t>Methods of training and development</a:t>
            </a:r>
            <a:br>
              <a:rPr lang="en-IN" b="1" smtClean="0">
                <a:effectLst/>
              </a:rPr>
            </a:br>
            <a:endParaRPr lang="en-IN" b="1">
              <a:effectLst/>
            </a:endParaRPr>
          </a:p>
        </p:txBody>
      </p:sp>
      <p:sp>
        <p:nvSpPr>
          <p:cNvPr id="3" name="Content Placeholder 2"/>
          <p:cNvSpPr>
            <a:spLocks noGrp="1"/>
          </p:cNvSpPr>
          <p:nvPr>
            <p:ph idx="1"/>
          </p:nvPr>
        </p:nvSpPr>
        <p:spPr/>
        <p:txBody>
          <a:bodyPr>
            <a:normAutofit/>
          </a:bodyPr>
          <a:lstStyle/>
          <a:p>
            <a:pPr marL="514350" indent="-514350">
              <a:buNone/>
            </a:pPr>
            <a:r>
              <a:rPr lang="en-IN" sz="2400" smtClean="0"/>
              <a:t> </a:t>
            </a:r>
            <a:endParaRPr lang="en-IN" sz="2400"/>
          </a:p>
        </p:txBody>
      </p:sp>
      <p:sp>
        <p:nvSpPr>
          <p:cNvPr id="4" name="Rectangle 3"/>
          <p:cNvSpPr/>
          <p:nvPr/>
        </p:nvSpPr>
        <p:spPr>
          <a:xfrm>
            <a:off x="500034" y="1142990"/>
            <a:ext cx="2928958" cy="27860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9pPr>
          </a:lstStyle>
          <a:p>
            <a:pPr marL="514350" indent="-514350">
              <a:buNone/>
            </a:pPr>
            <a:r>
              <a:rPr lang="en-IN" sz="2400" b="1" u="sng" smtClean="0">
                <a:effectLst>
                  <a:outerShdw blurRad="38100" dist="38100" dir="2700000" algn="tl">
                    <a:srgbClr val="000000">
                      <a:alpha val="43137"/>
                    </a:srgbClr>
                  </a:outerShdw>
                </a:effectLst>
              </a:rPr>
              <a:t>On the job training           </a:t>
            </a:r>
          </a:p>
          <a:p>
            <a:pPr marL="514350" indent="-514350">
              <a:buFont typeface="Arial" pitchFamily="34"/>
              <a:buChar char="•"/>
            </a:pPr>
            <a:r>
              <a:rPr lang="en-IN" smtClean="0"/>
              <a:t> </a:t>
            </a:r>
            <a:r>
              <a:rPr lang="en-IN" sz="2000" smtClean="0"/>
              <a:t>Mentoring</a:t>
            </a:r>
          </a:p>
          <a:p>
            <a:pPr marL="514350" indent="-514350">
              <a:buFont typeface="Arial" pitchFamily="34"/>
              <a:buChar char="•"/>
            </a:pPr>
            <a:r>
              <a:rPr lang="en-IN" sz="2000" smtClean="0"/>
              <a:t> Coaching </a:t>
            </a:r>
          </a:p>
          <a:p>
            <a:pPr marL="514350" indent="-514350">
              <a:buFont typeface="Arial" pitchFamily="34"/>
              <a:buChar char="•"/>
            </a:pPr>
            <a:r>
              <a:rPr lang="en-IN" sz="2000" smtClean="0"/>
              <a:t>Job Rotation</a:t>
            </a:r>
          </a:p>
          <a:p>
            <a:pPr marL="514350" indent="-514350">
              <a:buFont typeface="Arial" pitchFamily="34"/>
              <a:buChar char="•"/>
            </a:pPr>
            <a:r>
              <a:rPr lang="en-IN" sz="2000" smtClean="0"/>
              <a:t> Internships</a:t>
            </a:r>
          </a:p>
        </p:txBody>
      </p:sp>
      <p:sp>
        <p:nvSpPr>
          <p:cNvPr id="5" name="Rectangle 4"/>
          <p:cNvSpPr/>
          <p:nvPr/>
        </p:nvSpPr>
        <p:spPr>
          <a:xfrm>
            <a:off x="4429124" y="1142990"/>
            <a:ext cx="2714644" cy="2857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9pPr>
          </a:lstStyle>
          <a:p>
            <a:r>
              <a:rPr lang="en-IN" sz="2400" b="1" u="sng" smtClean="0">
                <a:effectLst>
                  <a:outerShdw blurRad="38100" dist="38100" dir="2700000" algn="tl">
                    <a:srgbClr val="000000">
                      <a:alpha val="43137"/>
                    </a:srgbClr>
                  </a:outerShdw>
                </a:effectLst>
              </a:rPr>
              <a:t>Off the job training  </a:t>
            </a:r>
            <a:endParaRPr lang="en-IN" sz="2400" b="1" u="sng" smtClean="0">
              <a:effectLst>
                <a:outerShdw blurRad="38100" dist="38100" dir="2700000" algn="tl">
                  <a:srgbClr val="000000">
                    <a:alpha val="43137"/>
                  </a:srgbClr>
                </a:outerShdw>
              </a:effectLst>
            </a:endParaRPr>
          </a:p>
          <a:p>
            <a:pPr>
              <a:buFont typeface="Arial" pitchFamily="34"/>
              <a:buChar char="•"/>
            </a:pPr>
            <a:r>
              <a:rPr lang="en-IN" smtClean="0"/>
              <a:t> </a:t>
            </a:r>
            <a:r>
              <a:rPr lang="en-IN" b="1" smtClean="0"/>
              <a:t>Distance Learning and Videoconferencing   </a:t>
            </a:r>
          </a:p>
          <a:p>
            <a:pPr>
              <a:buFont typeface="Arial" pitchFamily="34"/>
              <a:buChar char="•"/>
            </a:pPr>
            <a:r>
              <a:rPr lang="en-IN" b="1" smtClean="0"/>
              <a:t> Classroom Programs </a:t>
            </a:r>
            <a:endParaRPr lang="en-IN" b="1" smtClean="0"/>
          </a:p>
          <a:p>
            <a:pPr>
              <a:buFont typeface="Arial" pitchFamily="34"/>
              <a:buChar char="•"/>
            </a:pPr>
            <a:r>
              <a:rPr lang="en-IN" b="1" smtClean="0"/>
              <a:t> Simulations </a:t>
            </a:r>
          </a:p>
          <a:p>
            <a:pPr>
              <a:buFont typeface="Arial" pitchFamily="34"/>
              <a:buChar char="•"/>
            </a:pPr>
            <a:r>
              <a:rPr lang="en-IN" b="1" smtClean="0"/>
              <a:t> Role Playing</a:t>
            </a:r>
            <a:endParaRPr lang="en-IN" b="1"/>
          </a:p>
        </p:txBody>
      </p:sp>
    </p:spTree>
  </p:cSld>
  <p:clrMapOvr>
    <a:masterClrMapping/>
  </p:clrMapOvr>
  <p:transition/>
  <p:timing/>
</p:sld>
</file>

<file path=ppt/slides/slide16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normAutofit fontScale="90000"/>
          </a:bodyPr>
          <a:lstStyle/>
          <a:p>
            <a:r>
              <a:rPr lang="en-IN" b="1" smtClean="0">
                <a:effectLst/>
              </a:rPr>
              <a:t>Role of training and development</a:t>
            </a:r>
            <a:endParaRPr lang="en-IN" b="1">
              <a:effectLst/>
            </a:endParaRPr>
          </a:p>
        </p:txBody>
      </p:sp>
      <p:sp>
        <p:nvSpPr>
          <p:cNvPr id="3" name="Content Placeholder 2"/>
          <p:cNvSpPr>
            <a:spLocks noGrp="1"/>
          </p:cNvSpPr>
          <p:nvPr>
            <p:ph idx="1"/>
          </p:nvPr>
        </p:nvSpPr>
        <p:spPr/>
        <p:txBody>
          <a:bodyPr>
            <a:normAutofit/>
          </a:bodyPr>
          <a:lstStyle/>
          <a:p>
            <a:r>
              <a:rPr lang="en-IN" sz="2400" smtClean="0"/>
              <a:t>Increase in Efficiency </a:t>
            </a:r>
          </a:p>
          <a:p>
            <a:r>
              <a:rPr lang="en-IN" sz="2400" smtClean="0"/>
              <a:t>Increase in Morale of Employees</a:t>
            </a:r>
          </a:p>
          <a:p>
            <a:r>
              <a:rPr lang="en-IN" sz="2400" smtClean="0"/>
              <a:t>Better Human Relations</a:t>
            </a:r>
          </a:p>
          <a:p>
            <a:r>
              <a:rPr lang="en-IN" sz="2400" smtClean="0"/>
              <a:t>Reduced Supervision</a:t>
            </a:r>
          </a:p>
          <a:p>
            <a:r>
              <a:rPr lang="en-IN" sz="2400" smtClean="0"/>
              <a:t>Increased Organizational Viability and Flexibility.</a:t>
            </a:r>
          </a:p>
          <a:p>
            <a:r>
              <a:rPr lang="en-IN" sz="2400" smtClean="0"/>
              <a:t>Basic aim of Training</a:t>
            </a:r>
          </a:p>
          <a:p>
            <a:r>
              <a:rPr lang="en-IN" sz="2400" smtClean="0"/>
              <a:t>Suitable change in the individual concerned</a:t>
            </a:r>
            <a:endParaRPr lang="en-IN" sz="2400"/>
          </a:p>
        </p:txBody>
      </p:sp>
    </p:spTree>
  </p:cSld>
  <p:clrMapOvr>
    <a:masterClrMapping/>
  </p:clrMapOvr>
  <p:transition/>
  <p:timing/>
</p:sld>
</file>

<file path=ppt/slides/slide16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Content Placeholder 2"/>
          <p:cNvSpPr>
            <a:spLocks noGrp="1"/>
          </p:cNvSpPr>
          <p:nvPr>
            <p:ph idx="1"/>
          </p:nvPr>
        </p:nvSpPr>
        <p:spPr>
          <a:xfrm>
            <a:off x="448965" y="1571618"/>
            <a:ext cx="6108200" cy="2984143"/>
          </a:xfrm>
        </p:spPr>
        <p:txBody>
          <a:bodyPr/>
          <a:lstStyle/>
          <a:p>
            <a:pPr>
              <a:buNone/>
            </a:pPr>
            <a:r>
              <a:rPr lang="en-IN" smtClean="0"/>
              <a:t>                </a:t>
            </a:r>
            <a:r>
              <a:rPr lang="en-IN" sz="6000" b="1" smtClean="0">
                <a:solidFill>
                  <a:srgbClr val="007033"/>
                </a:solidFill>
              </a:rPr>
              <a:t>Thank You</a:t>
            </a:r>
            <a:endParaRPr lang="en-IN" sz="6000" b="1">
              <a:solidFill>
                <a:srgbClr val="007033"/>
              </a:solidFill>
            </a:endParaRPr>
          </a:p>
        </p:txBody>
      </p:sp>
    </p:spTree>
  </p:cSld>
  <p:clrMapOvr>
    <a:masterClrMapping/>
  </p:clrMapOvr>
  <p:transition/>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Box 1"/>
          <p:cNvSpPr txBox="1"/>
          <p:nvPr/>
        </p:nvSpPr>
        <p:spPr>
          <a:xfrm>
            <a:off x="304800" y="294640"/>
            <a:ext cx="8473440" cy="523220"/>
          </a:xfrm>
          <a:prstGeom prst="rect">
            <a:avLst/>
          </a:prstGeom>
          <a:noFill/>
        </p:spPr>
        <p:txBody>
          <a:bodyPr wrap="square" rtlCol="0">
            <a:spAutoFit/>
          </a:bodyPr>
          <a:lstStyle>
            <a:defPPr>
              <a:defRPr lang="en-US"/>
            </a:defPPr>
          </a:lstStyle>
          <a:p>
            <a:r>
              <a:rPr lang="en-IN" sz="2800" b="1" u="sng" smtClean="0">
                <a:latin typeface="+mj-lt"/>
              </a:rPr>
              <a:t>MANAGEMENT DEVELOPMENT INSTITUTE (MDI)</a:t>
            </a:r>
            <a:endParaRPr lang="en-IN" sz="2800" b="1" u="sng">
              <a:latin typeface="+mj-lt"/>
            </a:endParaRPr>
          </a:p>
        </p:txBody>
      </p:sp>
      <p:sp>
        <p:nvSpPr>
          <p:cNvPr id="3" name="TextBox 2"/>
          <p:cNvSpPr txBox="1"/>
          <p:nvPr/>
        </p:nvSpPr>
        <p:spPr>
          <a:xfrm>
            <a:off x="284480" y="1046480"/>
            <a:ext cx="8676640" cy="3000821"/>
          </a:xfrm>
          <a:prstGeom prst="rect">
            <a:avLst/>
          </a:prstGeom>
          <a:noFill/>
        </p:spPr>
        <p:txBody>
          <a:bodyPr wrap="square" rtlCol="0">
            <a:spAutoFit/>
          </a:bodyPr>
          <a:lstStyle>
            <a:defPPr>
              <a:defRPr lang="en-US"/>
            </a:defPPr>
          </a:lstStyle>
          <a:p>
            <a:pPr>
              <a:lnSpc>
                <a:spcPct val="150000"/>
              </a:lnSpc>
              <a:buFont typeface="Arial" pitchFamily="34"/>
              <a:buChar char="•"/>
            </a:pPr>
            <a:r>
              <a:rPr lang="en-IN" smtClean="0"/>
              <a:t> To provide a variety of services, on a non-profit basis, to encourage, plan for, and link up entrepreneurs, firms, and organizations in India and abroad </a:t>
            </a:r>
            <a:endParaRPr lang="en-IN" smtClean="0"/>
          </a:p>
          <a:p>
            <a:pPr>
              <a:lnSpc>
                <a:spcPct val="150000"/>
              </a:lnSpc>
              <a:buFont typeface="Arial" pitchFamily="34"/>
              <a:buChar char="•"/>
            </a:pPr>
            <a:r>
              <a:rPr lang="en-IN" smtClean="0"/>
              <a:t> To offer facilities and networking to entrepreneurs under an Outreach Program </a:t>
            </a:r>
            <a:endParaRPr lang="en-IN" smtClean="0"/>
          </a:p>
          <a:p>
            <a:pPr>
              <a:lnSpc>
                <a:spcPct val="150000"/>
              </a:lnSpc>
              <a:buFont typeface="Arial" pitchFamily="34"/>
              <a:buChar char="•"/>
            </a:pPr>
            <a:r>
              <a:rPr lang="en-IN" smtClean="0"/>
              <a:t> To train students aspiring to be entrepreneurs </a:t>
            </a:r>
            <a:endParaRPr lang="en-IN" smtClean="0"/>
          </a:p>
          <a:p>
            <a:pPr>
              <a:lnSpc>
                <a:spcPct val="150000"/>
              </a:lnSpc>
              <a:buFont typeface="Arial" pitchFamily="34"/>
              <a:buChar char="•"/>
            </a:pPr>
            <a:r>
              <a:rPr lang="en-IN" smtClean="0"/>
              <a:t> To render services and training that may facilitate entrepreneurs to operate in emerging areas</a:t>
            </a:r>
          </a:p>
          <a:p>
            <a:pPr>
              <a:lnSpc>
                <a:spcPct val="150000"/>
              </a:lnSpc>
              <a:buFont typeface="Arial" pitchFamily="34"/>
              <a:buChar char="•"/>
            </a:pPr>
            <a:r>
              <a:rPr lang="en-IN" smtClean="0"/>
              <a:t> To serve as a platform for various national international centres</a:t>
            </a:r>
            <a:endParaRPr lang="en-IN"/>
          </a:p>
        </p:txBody>
      </p:sp>
    </p:spTree>
  </p:cSld>
  <p:clrMapOvr>
    <a:masterClrMapping/>
  </p:clrMapOvr>
  <p:transition/>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Box 1"/>
          <p:cNvSpPr txBox="1"/>
          <p:nvPr/>
        </p:nvSpPr>
        <p:spPr>
          <a:xfrm>
            <a:off x="152400" y="1"/>
            <a:ext cx="8077200" cy="954107"/>
          </a:xfrm>
          <a:prstGeom prst="rect">
            <a:avLst/>
          </a:prstGeom>
          <a:noFill/>
        </p:spPr>
        <p:txBody>
          <a:bodyPr wrap="square" rtlCol="0">
            <a:spAutoFit/>
          </a:bodyPr>
          <a:lstStyle>
            <a:defPPr>
              <a:defRPr lang="en-US"/>
            </a:defPPr>
          </a:lstStyle>
          <a:p>
            <a:pPr algn="ctr"/>
            <a:r>
              <a:rPr lang="en-IN" sz="2800" b="1" u="sng" smtClean="0">
                <a:solidFill>
                  <a:schemeClr val="tx1">
                    <a:lumMod val="85000"/>
                    <a:lumOff val="15000"/>
                  </a:schemeClr>
                </a:solidFill>
              </a:rPr>
              <a:t>National Science &amp; Technology Entrepreneurship Park (STEP)</a:t>
            </a:r>
            <a:endParaRPr lang="en-IN" sz="2800" b="1" u="sng">
              <a:solidFill>
                <a:schemeClr val="tx1">
                  <a:lumMod val="85000"/>
                  <a:lumOff val="15000"/>
                </a:schemeClr>
              </a:solidFill>
            </a:endParaRPr>
          </a:p>
        </p:txBody>
      </p:sp>
      <p:sp>
        <p:nvSpPr>
          <p:cNvPr id="3" name="TextBox 2"/>
          <p:cNvSpPr txBox="1"/>
          <p:nvPr/>
        </p:nvSpPr>
        <p:spPr>
          <a:xfrm>
            <a:off x="142240" y="1910080"/>
            <a:ext cx="8077200" cy="2169825"/>
          </a:xfrm>
          <a:prstGeom prst="rect">
            <a:avLst/>
          </a:prstGeom>
          <a:noFill/>
        </p:spPr>
        <p:txBody>
          <a:bodyPr wrap="square" rtlCol="0">
            <a:spAutoFit/>
          </a:bodyPr>
          <a:lstStyle>
            <a:defPPr>
              <a:defRPr lang="en-US"/>
            </a:defPPr>
          </a:lstStyle>
          <a:p>
            <a:pPr>
              <a:lnSpc>
                <a:spcPct val="150000"/>
              </a:lnSpc>
            </a:pPr>
            <a:r>
              <a:rPr lang="en-IN" smtClean="0"/>
              <a:t>The Science Parks and similar initiatives help in creating an atmosphere for innovation and entrepreneurship; </a:t>
            </a:r>
            <a:endParaRPr lang="en-IN" smtClean="0"/>
          </a:p>
          <a:p>
            <a:pPr>
              <a:lnSpc>
                <a:spcPct val="150000"/>
              </a:lnSpc>
            </a:pPr>
            <a:r>
              <a:rPr lang="en-IN" smtClean="0"/>
              <a:t>for active interaction between academic institutions and industries for sharing ideas, knowledge, experience and facilities for the development of new technologies and their rapid transfer to the end user. </a:t>
            </a:r>
            <a:endParaRPr lang="en-IN"/>
          </a:p>
        </p:txBody>
      </p:sp>
    </p:spTree>
  </p:cSld>
  <p:clrMapOvr>
    <a:masterClrMapping/>
  </p:clrMapOvr>
  <p:transition/>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Box 1"/>
          <p:cNvSpPr txBox="1"/>
          <p:nvPr/>
        </p:nvSpPr>
        <p:spPr>
          <a:xfrm>
            <a:off x="284480" y="1046480"/>
            <a:ext cx="7904480" cy="3647152"/>
          </a:xfrm>
          <a:prstGeom prst="rect">
            <a:avLst/>
          </a:prstGeom>
          <a:noFill/>
        </p:spPr>
        <p:txBody>
          <a:bodyPr wrap="square" rtlCol="0">
            <a:spAutoFit/>
          </a:bodyPr>
          <a:lstStyle>
            <a:defPPr>
              <a:defRPr lang="en-US"/>
            </a:defPPr>
          </a:lstStyle>
          <a:p>
            <a:pPr>
              <a:lnSpc>
                <a:spcPct val="150000"/>
              </a:lnSpc>
            </a:pPr>
            <a:r>
              <a:rPr lang="en-IN" sz="2800" b="1" smtClean="0"/>
              <a:t>Objectives:</a:t>
            </a:r>
          </a:p>
          <a:p>
            <a:pPr>
              <a:lnSpc>
                <a:spcPct val="150000"/>
              </a:lnSpc>
              <a:buFont typeface="Arial" pitchFamily="34"/>
              <a:buChar char="•"/>
            </a:pPr>
            <a:r>
              <a:rPr lang="en-IN" smtClean="0"/>
              <a:t>  To forge a close linkage between universities, academic and R&amp;D institutions on one hand and industry on the other.</a:t>
            </a:r>
          </a:p>
          <a:p>
            <a:pPr>
              <a:lnSpc>
                <a:spcPct val="150000"/>
              </a:lnSpc>
              <a:buFont typeface="Arial" pitchFamily="34"/>
              <a:buChar char="•"/>
            </a:pPr>
            <a:r>
              <a:rPr lang="en-IN" smtClean="0"/>
              <a:t>  To promote entrepreneurship among Science and Technology persons, many of whom were otherwise seeking jobs soon after their graduation.</a:t>
            </a:r>
          </a:p>
          <a:p>
            <a:pPr>
              <a:lnSpc>
                <a:spcPct val="150000"/>
              </a:lnSpc>
              <a:buFont typeface="Arial" pitchFamily="34"/>
              <a:buChar char="•"/>
            </a:pPr>
            <a:r>
              <a:rPr lang="en-IN" smtClean="0"/>
              <a:t> To provide R&amp;D support to the small-scale industry mostly through interaction with research institutions.</a:t>
            </a:r>
          </a:p>
          <a:p>
            <a:pPr>
              <a:lnSpc>
                <a:spcPct val="150000"/>
              </a:lnSpc>
              <a:buFont typeface="Arial" pitchFamily="34"/>
              <a:buChar char="•"/>
            </a:pPr>
            <a:r>
              <a:rPr lang="en-IN" smtClean="0"/>
              <a:t>  To promote innovation based enterprises.</a:t>
            </a:r>
            <a:endParaRPr lang="en-IN"/>
          </a:p>
        </p:txBody>
      </p:sp>
    </p:spTree>
  </p:cSld>
  <p:clrMapOvr>
    <a:masterClrMapping/>
  </p:clrMapOvr>
  <p:transition/>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80"/>
        <p:cNvGrpSpPr/>
        <p:nvPr/>
      </p:nvGrpSpPr>
      <p:grpSpPr>
        <a:xfrm>
          <a:off x="0" y="0"/>
          <a:ext cx="0" cy="0"/>
        </a:xfrm>
      </p:grpSpPr>
      <p:sp>
        <p:nvSpPr>
          <p:cNvPr id="81" name="Google Shape;81;p14"/>
          <p:cNvSpPr txBox="1">
            <a:spLocks noGrp="1"/>
          </p:cNvSpPr>
          <p:nvPr>
            <p:ph type="title"/>
          </p:nvPr>
        </p:nvSpPr>
        <p:spPr>
          <a:xfrm>
            <a:off x="1010200" y="648725"/>
            <a:ext cx="7131300" cy="671400"/>
          </a:xfrm>
          <a:prstGeom prst="rect">
            <a:avLst/>
          </a:prstGeom>
        </p:spPr>
        <p:txBody>
          <a:bodyPr spcFirstLastPara="1" wrap="square" lIns="91425" tIns="91425" rIns="91425" bIns="91425" anchor="b" anchorCtr="0">
            <a:noAutofit/>
          </a:bodyPr>
          <a:lstStyle/>
          <a:p>
            <a:pPr marL="0" marR="0" lvl="0" indent="0" algn="ctr" defTabSz="914400" fontAlgn="auto">
              <a:lnSpc>
                <a:spcPct val="100000"/>
              </a:lnSpc>
              <a:spcBef>
                <a:spcPct val="0"/>
              </a:spcBef>
              <a:spcAft>
                <a:spcPct val="0"/>
              </a:spcAft>
              <a:buSzPts val="1400"/>
              <a:buNone/>
              <a:defRPr kumimoji="0" sz="1400" b="1" i="0" u="none" strike="noStrike" cap="none" spc="0" normalizeH="0" baseline="0" noProof="0">
                <a:ln w="9525" cap="flat" cmpd="sng" algn="ctr">
                  <a:noFill/>
                  <a:prstDash val="solid"/>
                  <a:round/>
                  <a:headEnd type="none" w="med" len="med"/>
                  <a:tailEnd type="none" w="med" len="med"/>
                </a:ln>
                <a:solidFill>
                  <a:srgbClr val="FFFFFF"/>
                </a:solidFill>
                <a:uLnTx/>
                <a:uFillTx/>
                <a:latin typeface="Montserrat"/>
                <a:ea typeface="Montserrat"/>
                <a:cs typeface="Montserrat"/>
                <a:sym typeface="Montserrat"/>
              </a:defRPr>
            </a:pPr>
            <a:r>
              <a:rPr kumimoji="0" lang="en-IN" sz="2800" b="1" i="0" u="none" strike="noStrike" cap="none" spc="0" normalizeH="0" baseline="0" noProof="0" smtClean="0">
                <a:ln w="9525" cap="flat" cmpd="sng" algn="ctr">
                  <a:noFill/>
                  <a:prstDash val="solid"/>
                  <a:round/>
                  <a:headEnd type="none" w="med" len="med"/>
                  <a:tailEnd type="none" w="med" len="med"/>
                </a:ln>
                <a:solidFill>
                  <a:schemeClr val="tx1">
                    <a:lumMod val="50000"/>
                  </a:schemeClr>
                </a:solidFill>
                <a:uLnTx/>
                <a:uFillTx/>
                <a:latin typeface="+mj-lt"/>
              </a:rPr>
              <a:t>Table of Content</a:t>
            </a:r>
            <a:endParaRPr sz="2800">
              <a:solidFill>
                <a:schemeClr val="tx1">
                  <a:lumMod val="50000"/>
                </a:schemeClr>
              </a:solidFill>
              <a:latin typeface="+mj-lt"/>
            </a:endParaRPr>
          </a:p>
        </p:txBody>
      </p:sp>
      <p:sp>
        <p:nvSpPr>
          <p:cNvPr id="84" name="Google Shape;84;p14"/>
          <p:cNvSpPr txBox="1">
            <a:spLocks noGrp="1"/>
          </p:cNvSpPr>
          <p:nvPr>
            <p:ph type="sldNum" idx="12"/>
          </p:nvPr>
        </p:nvSpPr>
        <p:spPr>
          <a:xfrm>
            <a:off x="7766425" y="648725"/>
            <a:ext cx="548700" cy="671400"/>
          </a:xfrm>
          <a:prstGeom prst="rect">
            <a:avLst/>
          </a:prstGeom>
        </p:spPr>
        <p:txBody>
          <a:bodyPr spcFirstLastPara="1" wrap="square" lIns="91425" tIns="91425" rIns="91425" bIns="91425" anchor="b" anchorCtr="0">
            <a:noAutofit/>
          </a:bodyPr>
          <a:lstStyle/>
          <a:p>
            <a:pPr marL="0" marR="0" lvl="0" indent="0" algn="r" defTabSz="914400" rtl="0">
              <a:lnSpc>
                <a:spcPct val="100000"/>
              </a:lnSpc>
              <a:spcBef>
                <a:spcPct val="0"/>
              </a:spcBef>
              <a:spcAft>
                <a:spcPct val="0"/>
              </a:spcAft>
              <a:buNone/>
              <a:defRPr kumimoji="0" sz="1200" b="0" i="0" u="none" strike="noStrike" cap="none" normalizeH="0" noProof="0">
                <a:solidFill>
                  <a:srgbClr val="FFFFFF"/>
                </a:solidFill>
                <a:uLnTx/>
                <a:uFillTx/>
                <a:latin typeface="Montserrat"/>
                <a:ea typeface="Montserrat"/>
                <a:cs typeface="Montserrat"/>
                <a:sym typeface="Montserrat"/>
              </a:defRPr>
            </a:pPr>
            <a:fld id="{00000000-1234-1234-1234-123412341234}" type="slidenum">
              <a:rPr kumimoji="0" lang="en" sz="1200" b="0" i="0" u="none" strike="noStrike" cap="none" normalizeH="0" noProof="0">
                <a:solidFill>
                  <a:srgbClr val="FFFFFF"/>
                </a:solidFill>
                <a:uLnTx/>
                <a:uFillTx/>
                <a:latin typeface="Montserrat"/>
                <a:ea typeface="Montserrat"/>
                <a:cs typeface="Montserrat"/>
                <a:sym typeface="Montserrat"/>
              </a:rPr>
              <a:pPr marL="0" lvl="0" indent="0" algn="r" rtl="0">
                <a:spcBef>
                  <a:spcPct val="0"/>
                </a:spcBef>
                <a:spcAft>
                  <a:spcPct val="0"/>
                </a:spcAft>
                <a:buNone/>
              </a:pPr>
              <a:t>2</a:t>
            </a:fld>
            <a:endParaRPr/>
          </a:p>
        </p:txBody>
      </p:sp>
      <p:sp>
        <p:nvSpPr>
          <p:cNvPr id="10" name="TextBox 9"/>
          <p:cNvSpPr txBox="1"/>
          <p:nvPr/>
        </p:nvSpPr>
        <p:spPr>
          <a:xfrm>
            <a:off x="1071538" y="1285866"/>
            <a:ext cx="7000924" cy="2462213"/>
          </a:xfrm>
          <a:prstGeom prst="rect">
            <a:avLst/>
          </a:prstGeom>
          <a:noFill/>
        </p:spPr>
        <p:txBody>
          <a:bodyPr wrap="square" rtlCol="0">
            <a:spAutoFit/>
          </a:bodyPr>
          <a:lstStyle>
            <a:defPPr marR="0" lvl="0" algn="l" rtl="0">
              <a:lnSpc>
                <a:spcPct val="100000"/>
              </a:lnSpc>
              <a:spcBef>
                <a:spcPct val="0"/>
              </a:spcBef>
              <a:spcAft>
                <a:spcPct val="0"/>
              </a:spcAft>
            </a:defPPr>
          </a:lstStyle>
          <a:p>
            <a:pPr marR="0" lvl="0" algn="l">
              <a:lnSpc>
                <a:spcPct val="100000"/>
              </a:lnSpc>
              <a:spcBef>
                <a:spcPct val="0"/>
              </a:spcBef>
              <a:spcAft>
                <a:spcPct val="0"/>
              </a:spcAft>
              <a:buFont typeface="Wingdings" pitchFamily="2" charset="2"/>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0" i="0" u="none" strike="noStrike" cap="none" normalizeH="0" noProof="0" smtClean="0">
                <a:solidFill>
                  <a:schemeClr val="bg2">
                    <a:lumMod val="10000"/>
                  </a:schemeClr>
                </a:solidFill>
                <a:uLnTx/>
                <a:uFillTx/>
                <a:latin typeface="Arial" pitchFamily="34"/>
                <a:ea typeface="Arial" pitchFamily="34"/>
                <a:cs typeface="Arial" pitchFamily="34"/>
                <a:sym typeface="Arial" pitchFamily="34"/>
              </a:rPr>
              <a:t>Entrepreneurship</a:t>
            </a:r>
          </a:p>
          <a:p>
            <a:pPr marR="0" lvl="0" algn="l">
              <a:lnSpc>
                <a:spcPct val="100000"/>
              </a:lnSpc>
              <a:spcBef>
                <a:spcPct val="0"/>
              </a:spcBef>
              <a:spcAft>
                <a:spcPct val="0"/>
              </a:spcAft>
              <a:buFont typeface="Wingdings" pitchFamily="2" charset="2"/>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0" i="0" u="none" strike="noStrike" cap="none" normalizeH="0" noProof="0" smtClean="0">
                <a:solidFill>
                  <a:schemeClr val="bg2">
                    <a:lumMod val="10000"/>
                  </a:schemeClr>
                </a:solidFill>
                <a:uLnTx/>
                <a:uFillTx/>
                <a:latin typeface="Arial" pitchFamily="34"/>
                <a:ea typeface="Arial" pitchFamily="34"/>
                <a:cs typeface="Arial" pitchFamily="34"/>
                <a:sym typeface="Arial" pitchFamily="34"/>
              </a:rPr>
              <a:t>Entrepreneur</a:t>
            </a:r>
          </a:p>
          <a:p>
            <a:pPr marR="0" lvl="0" algn="l">
              <a:lnSpc>
                <a:spcPct val="100000"/>
              </a:lnSpc>
              <a:spcBef>
                <a:spcPct val="0"/>
              </a:spcBef>
              <a:spcAft>
                <a:spcPct val="0"/>
              </a:spcAft>
              <a:buFont typeface="Wingdings" pitchFamily="2" charset="2"/>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0" i="0" u="none" strike="noStrike" cap="none" normalizeH="0" noProof="0" smtClean="0">
                <a:solidFill>
                  <a:schemeClr val="bg2">
                    <a:lumMod val="10000"/>
                  </a:schemeClr>
                </a:solidFill>
                <a:uLnTx/>
                <a:uFillTx/>
                <a:latin typeface="Arial" pitchFamily="34"/>
                <a:ea typeface="Arial" pitchFamily="34"/>
                <a:cs typeface="Arial" pitchFamily="34"/>
                <a:sym typeface="Arial" pitchFamily="34"/>
              </a:rPr>
              <a:t>Qualities of an Entrepreneur</a:t>
            </a:r>
          </a:p>
          <a:p>
            <a:pPr marR="0" lvl="0" algn="l">
              <a:lnSpc>
                <a:spcPct val="100000"/>
              </a:lnSpc>
              <a:spcBef>
                <a:spcPct val="0"/>
              </a:spcBef>
              <a:spcAft>
                <a:spcPct val="0"/>
              </a:spcAft>
              <a:buFont typeface="Wingdings" pitchFamily="2" charset="2"/>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0" i="0" u="none" strike="noStrike" cap="none" normalizeH="0" noProof="0" smtClean="0">
                <a:solidFill>
                  <a:schemeClr val="bg2">
                    <a:lumMod val="10000"/>
                  </a:schemeClr>
                </a:solidFill>
                <a:uLnTx/>
                <a:uFillTx/>
                <a:latin typeface="Arial" pitchFamily="34"/>
                <a:ea typeface="Arial" pitchFamily="34"/>
                <a:cs typeface="Arial" pitchFamily="34"/>
                <a:sym typeface="Arial" pitchFamily="34"/>
              </a:rPr>
              <a:t>Why Entrepreneurship is important?</a:t>
            </a:r>
          </a:p>
          <a:p>
            <a:pPr marR="0" lvl="0" algn="l">
              <a:lnSpc>
                <a:spcPct val="100000"/>
              </a:lnSpc>
              <a:spcBef>
                <a:spcPct val="0"/>
              </a:spcBef>
              <a:spcAft>
                <a:spcPct val="0"/>
              </a:spcAft>
              <a:buFont typeface="Wingdings" pitchFamily="2" charset="2"/>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0" i="0" u="none" strike="noStrike" cap="none" normalizeH="0" noProof="0" smtClean="0">
                <a:solidFill>
                  <a:schemeClr val="bg2">
                    <a:lumMod val="10000"/>
                  </a:schemeClr>
                </a:solidFill>
                <a:uLnTx/>
                <a:uFillTx/>
                <a:latin typeface="Arial" pitchFamily="34"/>
                <a:ea typeface="Arial" pitchFamily="34"/>
                <a:cs typeface="Arial" pitchFamily="34"/>
                <a:sym typeface="Arial" pitchFamily="34"/>
              </a:rPr>
              <a:t>Characteristics of a successful entrepreneur</a:t>
            </a:r>
          </a:p>
          <a:p>
            <a:pPr marR="0" lvl="0" algn="l">
              <a:lnSpc>
                <a:spcPct val="100000"/>
              </a:lnSpc>
              <a:spcBef>
                <a:spcPct val="0"/>
              </a:spcBef>
              <a:spcAft>
                <a:spcPct val="0"/>
              </a:spcAft>
              <a:buFont typeface="Wingdings" pitchFamily="2" charset="2"/>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mtClean="0">
              <a:solidFill>
                <a:schemeClr val="bg2">
                  <a:lumMod val="10000"/>
                </a:schemeClr>
              </a:solidFill>
            </a:endParaRPr>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mtClean="0">
              <a:solidFill>
                <a:schemeClr val="bg2">
                  <a:lumMod val="10000"/>
                </a:schemeClr>
              </a:solidFill>
            </a:endParaRPr>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mtClean="0">
              <a:solidFill>
                <a:schemeClr val="bg2">
                  <a:lumMod val="10000"/>
                </a:schemeClr>
              </a:solidFill>
            </a:endParaRPr>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mtClean="0">
              <a:solidFill>
                <a:schemeClr val="bg2">
                  <a:lumMod val="10000"/>
                </a:schemeClr>
              </a:solidFill>
            </a:endParaRPr>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mtClean="0">
              <a:solidFill>
                <a:schemeClr val="bg2">
                  <a:lumMod val="10000"/>
                </a:schemeClr>
              </a:solidFill>
            </a:endParaRPr>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a:p>
        </p:txBody>
      </p:sp>
    </p:spTree>
  </p:cSld>
  <p:clrMapOvr>
    <a:masterClrMapping/>
  </p:clrMapOvr>
  <p:transition/>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Box 1"/>
          <p:cNvSpPr txBox="1"/>
          <p:nvPr/>
        </p:nvSpPr>
        <p:spPr>
          <a:xfrm>
            <a:off x="314960" y="193040"/>
            <a:ext cx="7691120" cy="523220"/>
          </a:xfrm>
          <a:prstGeom prst="rect">
            <a:avLst/>
          </a:prstGeom>
          <a:noFill/>
        </p:spPr>
        <p:txBody>
          <a:bodyPr wrap="square" rtlCol="0">
            <a:spAutoFit/>
          </a:bodyPr>
          <a:lstStyle>
            <a:defPPr>
              <a:defRPr lang="en-US"/>
            </a:defPPr>
          </a:lstStyle>
          <a:p>
            <a:r>
              <a:rPr lang="en-IN" sz="2800" b="1" u="sng" smtClean="0">
                <a:solidFill>
                  <a:schemeClr val="tx1">
                    <a:lumMod val="85000"/>
                    <a:lumOff val="15000"/>
                  </a:schemeClr>
                </a:solidFill>
              </a:rPr>
              <a:t>Centre for Entrepreneurship Development(CED)</a:t>
            </a:r>
            <a:endParaRPr lang="en-IN" sz="2800" b="1" u="sng">
              <a:solidFill>
                <a:schemeClr val="tx1">
                  <a:lumMod val="85000"/>
                  <a:lumOff val="15000"/>
                </a:schemeClr>
              </a:solidFill>
            </a:endParaRPr>
          </a:p>
        </p:txBody>
      </p:sp>
      <p:sp>
        <p:nvSpPr>
          <p:cNvPr id="3" name="TextBox 2"/>
          <p:cNvSpPr txBox="1"/>
          <p:nvPr/>
        </p:nvSpPr>
        <p:spPr>
          <a:xfrm>
            <a:off x="172720" y="1117600"/>
            <a:ext cx="7894320" cy="2585323"/>
          </a:xfrm>
          <a:prstGeom prst="rect">
            <a:avLst/>
          </a:prstGeom>
          <a:noFill/>
        </p:spPr>
        <p:txBody>
          <a:bodyPr wrap="square" rtlCol="0">
            <a:spAutoFit/>
          </a:bodyPr>
          <a:lstStyle>
            <a:defPPr>
              <a:defRPr lang="en-US"/>
            </a:defPPr>
          </a:lstStyle>
          <a:p>
            <a:pPr>
              <a:lnSpc>
                <a:spcPct val="150000"/>
              </a:lnSpc>
              <a:buFont typeface="Arial" pitchFamily="34"/>
              <a:buChar char="•"/>
            </a:pPr>
            <a:r>
              <a:rPr lang="en-IN" smtClean="0"/>
              <a:t> To promote self-employment and Entrepreneurship culture .</a:t>
            </a:r>
          </a:p>
          <a:p>
            <a:pPr>
              <a:lnSpc>
                <a:spcPct val="150000"/>
              </a:lnSpc>
              <a:buFont typeface="Arial" pitchFamily="34"/>
              <a:buChar char="•"/>
            </a:pPr>
            <a:r>
              <a:rPr lang="en-IN" smtClean="0"/>
              <a:t> To enhance employability of educated youth through industry specific skill training.</a:t>
            </a:r>
          </a:p>
          <a:p>
            <a:pPr>
              <a:lnSpc>
                <a:spcPct val="150000"/>
              </a:lnSpc>
              <a:buFont typeface="Arial" pitchFamily="34"/>
              <a:buChar char="•"/>
            </a:pPr>
            <a:r>
              <a:rPr lang="en-IN" smtClean="0"/>
              <a:t>  Women empowerment.</a:t>
            </a:r>
          </a:p>
          <a:p>
            <a:pPr>
              <a:lnSpc>
                <a:spcPct val="150000"/>
              </a:lnSpc>
              <a:buFont typeface="Arial" pitchFamily="34"/>
              <a:buChar char="•"/>
            </a:pPr>
            <a:r>
              <a:rPr lang="en-IN" smtClean="0"/>
              <a:t>  NGO Capacity building for mass employment generation in the rural areas.</a:t>
            </a:r>
          </a:p>
          <a:p>
            <a:pPr>
              <a:lnSpc>
                <a:spcPct val="150000"/>
              </a:lnSpc>
              <a:buFont typeface="Arial" pitchFamily="34"/>
              <a:buChar char="•"/>
            </a:pPr>
            <a:endParaRPr lang="en-IN"/>
          </a:p>
        </p:txBody>
      </p:sp>
    </p:spTree>
  </p:cSld>
  <p:clrMapOvr>
    <a:masterClrMapping/>
  </p:clrMapOvr>
  <p:transition/>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Box 1"/>
          <p:cNvSpPr txBox="1"/>
          <p:nvPr/>
        </p:nvSpPr>
        <p:spPr>
          <a:xfrm>
            <a:off x="0" y="121920"/>
            <a:ext cx="8036560" cy="4678204"/>
          </a:xfrm>
          <a:prstGeom prst="rect">
            <a:avLst/>
          </a:prstGeom>
          <a:noFill/>
        </p:spPr>
        <p:txBody>
          <a:bodyPr wrap="square" rtlCol="0">
            <a:spAutoFit/>
          </a:bodyPr>
          <a:lstStyle>
            <a:defPPr>
              <a:defRPr lang="en-US"/>
            </a:defPPr>
          </a:lstStyle>
          <a:p>
            <a:pPr algn="ctr"/>
            <a:r>
              <a:rPr lang="en-IN" sz="2800" b="1" u="sng" smtClean="0"/>
              <a:t>Activities of CED</a:t>
            </a:r>
          </a:p>
          <a:p>
            <a:pPr>
              <a:lnSpc>
                <a:spcPct val="150000"/>
              </a:lnSpc>
              <a:buFont typeface="Arial" pitchFamily="34"/>
              <a:buChar char="•"/>
            </a:pPr>
            <a:r>
              <a:rPr lang="en-IN" smtClean="0"/>
              <a:t>  To conduct Entrepreneurship Awareness Camps in the colleges</a:t>
            </a:r>
          </a:p>
          <a:p>
            <a:pPr>
              <a:lnSpc>
                <a:spcPct val="150000"/>
              </a:lnSpc>
              <a:buFont typeface="Arial" pitchFamily="34"/>
              <a:buChar char="•"/>
            </a:pPr>
            <a:r>
              <a:rPr lang="en-IN" smtClean="0"/>
              <a:t>  To conduct Sector Specific Entrepreneurship Development Programme</a:t>
            </a:r>
          </a:p>
          <a:p>
            <a:pPr>
              <a:lnSpc>
                <a:spcPct val="150000"/>
              </a:lnSpc>
              <a:buFont typeface="Arial" pitchFamily="34"/>
              <a:buChar char="•"/>
            </a:pPr>
            <a:r>
              <a:rPr lang="en-IN" smtClean="0"/>
              <a:t>  To conduct Faculty Development Programme in Entrepreneurship</a:t>
            </a:r>
          </a:p>
          <a:p>
            <a:pPr>
              <a:lnSpc>
                <a:spcPct val="150000"/>
              </a:lnSpc>
              <a:buFont typeface="Arial" pitchFamily="34"/>
              <a:buChar char="•"/>
            </a:pPr>
            <a:r>
              <a:rPr lang="en-IN" smtClean="0"/>
              <a:t>  To conduct Bankers / Development Officials Sensitization Programme on Small Industry</a:t>
            </a:r>
          </a:p>
          <a:p>
            <a:pPr>
              <a:lnSpc>
                <a:spcPct val="150000"/>
              </a:lnSpc>
              <a:buFont typeface="Arial" pitchFamily="34"/>
              <a:buChar char="•"/>
            </a:pPr>
            <a:r>
              <a:rPr lang="en-IN" smtClean="0"/>
              <a:t> To conduct Skill Development Courses in Catering Technology, Fashion Technology and Information Technology. </a:t>
            </a:r>
            <a:endParaRPr lang="en-IN" smtClean="0"/>
          </a:p>
          <a:p>
            <a:pPr>
              <a:lnSpc>
                <a:spcPct val="150000"/>
              </a:lnSpc>
              <a:buFont typeface="Arial" pitchFamily="34"/>
              <a:buChar char="•"/>
            </a:pPr>
            <a:r>
              <a:rPr lang="en-IN" smtClean="0"/>
              <a:t> To conduct NGO Capacity Building Programme</a:t>
            </a:r>
          </a:p>
          <a:p>
            <a:pPr>
              <a:lnSpc>
                <a:spcPct val="150000"/>
              </a:lnSpc>
              <a:buFont typeface="Arial" pitchFamily="34"/>
              <a:buChar char="•"/>
            </a:pPr>
            <a:r>
              <a:rPr lang="en-IN" smtClean="0"/>
              <a:t>  To undertake Industry consultancy services</a:t>
            </a:r>
          </a:p>
          <a:p>
            <a:pPr>
              <a:lnSpc>
                <a:spcPct val="150000"/>
              </a:lnSpc>
              <a:buFont typeface="Arial" pitchFamily="34"/>
              <a:buChar char="•"/>
            </a:pPr>
            <a:r>
              <a:rPr lang="en-IN" smtClean="0"/>
              <a:t> To undertake research assignments</a:t>
            </a:r>
          </a:p>
        </p:txBody>
      </p:sp>
    </p:spTree>
  </p:cSld>
  <p:clrMapOvr>
    <a:masterClrMapping/>
  </p:clrMapOvr>
  <p:transition/>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192"/>
        <p:cNvGrpSpPr/>
        <p:nvPr/>
      </p:nvGrpSpPr>
      <p:grpSpPr>
        <a:xfrm>
          <a:off x="0" y="0"/>
          <a:ext cx="0" cy="0"/>
        </a:xfrm>
      </p:grpSpPr>
      <p:sp>
        <p:nvSpPr>
          <p:cNvPr id="193" name="Google Shape;193;p14"/>
          <p:cNvSpPr txBox="1">
            <a:spLocks noGrp="1"/>
          </p:cNvSpPr>
          <p:nvPr>
            <p:ph type="ctrTitle"/>
          </p:nvPr>
        </p:nvSpPr>
        <p:spPr>
          <a:xfrm>
            <a:off x="3714744" y="660050"/>
            <a:ext cx="5429256" cy="3483336"/>
          </a:xfrm>
          <a:prstGeom prst="rect">
            <a:avLst/>
          </a:prstGeom>
        </p:spPr>
        <p:txBody>
          <a:bodyPr spcFirstLastPara="1" wrap="square" lIns="0" tIns="0" rIns="0" bIns="0" anchor="t" anchorCtr="0">
            <a:noAutofit/>
          </a:bodyPr>
          <a:lstStyle/>
          <a:p>
            <a:pPr marL="0" marR="0" lvl="0" indent="0" algn="ctr" defTabSz="914400" fontAlgn="auto">
              <a:lnSpc>
                <a:spcPct val="90000"/>
              </a:lnSpc>
              <a:spcBef>
                <a:spcPct val="0"/>
              </a:spcBef>
              <a:spcAft>
                <a:spcPct val="0"/>
              </a:spcAft>
              <a:buSzPts val="5400"/>
              <a:buNone/>
              <a:defRPr kumimoji="0" sz="5400" b="1" i="0" u="none" strike="noStrike" cap="none" spc="0" normalizeH="0" baseline="0" noProof="0">
                <a:ln w="9525" cap="flat" cmpd="sng" algn="ctr">
                  <a:noFill/>
                  <a:prstDash val="solid"/>
                  <a:round/>
                  <a:headEnd type="none" w="med" len="med"/>
                  <a:tailEnd type="none" w="med" len="med"/>
                </a:ln>
                <a:solidFill>
                  <a:srgbClr val="FFFFFF"/>
                </a:solidFill>
                <a:uLnTx/>
                <a:uFillTx/>
                <a:latin typeface="IBM Plex Serif"/>
                <a:ea typeface="IBM Plex Serif"/>
                <a:cs typeface="IBM Plex Serif"/>
                <a:sym typeface="IBM Plex Serif"/>
              </a:defRPr>
            </a:pPr>
            <a:r>
              <a:rPr kumimoji="0" lang="en-IN" sz="2800" b="1" i="0" u="none" strike="noStrike" cap="none" spc="0" normalizeH="0" baseline="0" noProof="0" smtClean="0">
                <a:ln w="9525" cap="flat" cmpd="sng" algn="ctr">
                  <a:noFill/>
                  <a:prstDash val="solid"/>
                  <a:round/>
                  <a:headEnd type="none" w="med" len="med"/>
                  <a:tailEnd type="none" w="med" len="med"/>
                </a:ln>
                <a:solidFill>
                  <a:schemeClr val="tx1">
                    <a:lumMod val="75000"/>
                  </a:schemeClr>
                </a:solidFill>
                <a:uLnTx/>
                <a:uFillTx/>
                <a:latin typeface="+mj-lt"/>
              </a:rPr>
              <a:t>Entrepreneurship Development Programme (EDP)</a:t>
            </a:r>
            <a:br>
              <a:rPr kumimoji="0" lang="en-IN" sz="2800" b="1" i="0" u="none" strike="noStrike" cap="none" spc="0" normalizeH="0" baseline="0" noProof="0" smtClean="0">
                <a:ln w="9525" cap="flat" cmpd="sng" algn="ctr">
                  <a:noFill/>
                  <a:prstDash val="solid"/>
                  <a:round/>
                  <a:headEnd type="none" w="med" len="med"/>
                  <a:tailEnd type="none" w="med" len="med"/>
                </a:ln>
                <a:solidFill>
                  <a:schemeClr val="tx1">
                    <a:lumMod val="75000"/>
                  </a:schemeClr>
                </a:solidFill>
                <a:uLnTx/>
                <a:uFillTx/>
                <a:latin typeface="+mj-lt"/>
              </a:rPr>
            </a:br>
            <a:br>
              <a:rPr kumimoji="0" lang="en-IN" sz="3200" b="1" i="0" u="none" strike="noStrike" cap="none" spc="0" normalizeH="0" baseline="0" noProof="0" smtClean="0">
                <a:ln w="9525" cap="flat" cmpd="sng" algn="ctr">
                  <a:noFill/>
                  <a:prstDash val="solid"/>
                  <a:round/>
                  <a:headEnd type="none" w="med" len="med"/>
                  <a:tailEnd type="none" w="med" len="med"/>
                </a:ln>
                <a:solidFill>
                  <a:schemeClr val="tx1">
                    <a:lumMod val="75000"/>
                  </a:schemeClr>
                </a:solidFill>
                <a:uLnTx/>
                <a:uFillTx/>
                <a:latin typeface="+mj-lt"/>
              </a:rPr>
            </a:br>
            <a:br>
              <a:rPr kumimoji="0" lang="en-IN" sz="2400" b="1" i="0" u="none" strike="noStrike" cap="none" spc="0" normalizeH="0" baseline="0" noProof="0" smtClean="0">
                <a:ln w="9525" cap="flat" cmpd="sng" algn="ctr">
                  <a:noFill/>
                  <a:prstDash val="solid"/>
                  <a:round/>
                  <a:headEnd type="none" w="med" len="med"/>
                  <a:tailEnd type="none" w="med" len="med"/>
                </a:ln>
                <a:solidFill>
                  <a:schemeClr val="tx1">
                    <a:lumMod val="75000"/>
                  </a:schemeClr>
                </a:solidFill>
                <a:uLnTx/>
                <a:uFillTx/>
                <a:latin typeface="+mj-lt"/>
              </a:rPr>
            </a:br>
            <a:r>
              <a:rPr kumimoji="0" lang="en-IN" sz="2000" b="1" i="0" u="none" strike="noStrike" cap="none" spc="0" normalizeH="0" baseline="0" noProof="0" smtClean="0">
                <a:ln w="9525" cap="flat" cmpd="sng" algn="ctr">
                  <a:noFill/>
                  <a:prstDash val="solid"/>
                  <a:round/>
                  <a:headEnd type="none" w="med" len="med"/>
                  <a:tailEnd type="none" w="med" len="med"/>
                </a:ln>
                <a:solidFill>
                  <a:schemeClr val="tx1">
                    <a:lumMod val="75000"/>
                  </a:schemeClr>
                </a:solidFill>
                <a:uLnTx/>
                <a:uFillTx/>
                <a:latin typeface="+mj-lt"/>
              </a:rPr>
              <a:t>By: Multipurpose Awareness Society</a:t>
            </a:r>
            <a:br>
              <a:rPr kumimoji="0" lang="en-IN" sz="2000" b="1" i="0" u="none" strike="noStrike" cap="none" spc="0" normalizeH="0" baseline="0" noProof="0" smtClean="0">
                <a:ln w="9525" cap="flat" cmpd="sng" algn="ctr">
                  <a:noFill/>
                  <a:prstDash val="solid"/>
                  <a:round/>
                  <a:headEnd type="none" w="med" len="med"/>
                  <a:tailEnd type="none" w="med" len="med"/>
                </a:ln>
                <a:solidFill>
                  <a:schemeClr val="tx1">
                    <a:lumMod val="75000"/>
                  </a:schemeClr>
                </a:solidFill>
                <a:uLnTx/>
                <a:uFillTx/>
                <a:latin typeface="+mj-lt"/>
              </a:rPr>
            </a:br>
            <a:endParaRPr sz="2000">
              <a:solidFill>
                <a:schemeClr val="tx1">
                  <a:lumMod val="75000"/>
                </a:schemeClr>
              </a:solidFill>
              <a:latin typeface="+mj-lt"/>
            </a:endParaRPr>
          </a:p>
        </p:txBody>
      </p:sp>
      <p:pic>
        <p:nvPicPr>
          <p:cNvPr id="9" name="Picture 8" descr="taking-off.jpeg"/>
          <p:cNvPicPr>
            <a:picLocks noChangeAspect="1"/>
          </p:cNvPicPr>
          <p:nvPr/>
        </p:nvPicPr>
        <p:blipFill>
          <a:blip r:embed="rId3"/>
          <a:stretch>
            <a:fillRect/>
          </a:stretch>
        </p:blipFill>
        <p:spPr>
          <a:xfrm>
            <a:off x="1" y="0"/>
            <a:ext cx="3571867" cy="5143500"/>
          </a:xfrm>
          <a:prstGeom prst="rect">
            <a:avLst/>
          </a:prstGeom>
        </p:spPr>
      </p:pic>
    </p:spTree>
  </p:cSld>
  <p:clrMapOvr>
    <a:masterClrMapping/>
  </p:clrMapOvr>
  <p:transition>
    <p:wipe dir="d"/>
  </p:transition>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197"/>
        <p:cNvGrpSpPr/>
        <p:nvPr/>
      </p:nvGrpSpPr>
      <p:grpSpPr>
        <a:xfrm>
          <a:off x="0" y="0"/>
          <a:ext cx="0" cy="0"/>
        </a:xfrm>
      </p:grpSpPr>
      <p:sp>
        <p:nvSpPr>
          <p:cNvPr id="198" name="Google Shape;198;p15"/>
          <p:cNvSpPr txBox="1">
            <a:spLocks noGrp="1"/>
          </p:cNvSpPr>
          <p:nvPr>
            <p:ph type="title"/>
          </p:nvPr>
        </p:nvSpPr>
        <p:spPr>
          <a:xfrm>
            <a:off x="1571604" y="142858"/>
            <a:ext cx="5357850" cy="428628"/>
          </a:xfrm>
          <a:prstGeom prst="rect">
            <a:avLst/>
          </a:prstGeom>
        </p:spPr>
        <p:txBody>
          <a:bodyPr spcFirstLastPara="1" wrap="square" lIns="0" tIns="0" rIns="0" bIns="0" anchor="b" anchorCtr="0">
            <a:noAutofit/>
          </a:bodyPr>
          <a:lstStyle/>
          <a:p>
            <a:pPr marL="0" marR="0" lvl="0" indent="0" algn="l" defTabSz="914400" rtl="0" fontAlgn="auto">
              <a:lnSpc>
                <a:spcPct val="90000"/>
              </a:lnSpc>
              <a:spcBef>
                <a:spcPct val="0"/>
              </a:spcBef>
              <a:spcAft>
                <a:spcPct val="0"/>
              </a:spcAft>
              <a:buSzPts val="2800"/>
              <a:buNone/>
              <a:defRPr kumimoji="0" sz="2800" b="1" i="0" u="none" strike="noStrike" cap="none" spc="0" normalizeH="0" baseline="0" noProof="0">
                <a:ln w="9525" cap="flat" cmpd="sng" algn="ctr">
                  <a:noFill/>
                  <a:prstDash val="solid"/>
                  <a:round/>
                  <a:headEnd type="none" w="med" len="med"/>
                  <a:tailEnd type="none" w="med" len="med"/>
                </a:ln>
                <a:solidFill>
                  <a:srgbClr val="3E4655"/>
                </a:solidFill>
                <a:uLnTx/>
                <a:uFillTx/>
                <a:latin typeface="IBM Plex Serif"/>
                <a:ea typeface="IBM Plex Serif"/>
                <a:cs typeface="IBM Plex Serif"/>
                <a:sym typeface="IBM Plex Serif"/>
              </a:defRPr>
            </a:pPr>
            <a:r>
              <a:rPr kumimoji="0" lang="en-IN" sz="2800" b="1" i="0" u="none" strike="noStrike" cap="none" spc="0" normalizeH="0" baseline="0" noProof="0" smtClean="0">
                <a:ln w="9525" cap="flat" cmpd="sng" algn="ctr">
                  <a:noFill/>
                  <a:prstDash val="solid"/>
                  <a:round/>
                  <a:headEnd type="none" w="med" len="med"/>
                  <a:tailEnd type="none" w="med" len="med"/>
                </a:ln>
                <a:solidFill>
                  <a:srgbClr val="3E4655"/>
                </a:solidFill>
                <a:uLnTx/>
                <a:uFillTx/>
                <a:latin typeface="IBM Plex Serif"/>
                <a:ea typeface="IBM Plex Serif"/>
                <a:cs typeface="IBM Plex Serif"/>
                <a:sym typeface="IBM Plex Serif"/>
              </a:rPr>
              <a:t>Table of Content</a:t>
            </a:r>
            <a:endParaRPr/>
          </a:p>
        </p:txBody>
      </p:sp>
      <p:sp>
        <p:nvSpPr>
          <p:cNvPr id="202" name="Google Shape;202;p15"/>
          <p:cNvSpPr txBox="1">
            <a:spLocks noGrp="1"/>
          </p:cNvSpPr>
          <p:nvPr>
            <p:ph type="sldNum" idx="12"/>
          </p:nvPr>
        </p:nvSpPr>
        <p:spPr>
          <a:prstGeom prst="rect">
            <a:avLst/>
          </a:prstGeom>
        </p:spPr>
        <p:txBody>
          <a:bodyPr spcFirstLastPara="1" wrap="square" lIns="0" tIns="0" rIns="0" bIns="0" anchor="ctr" anchorCtr="0">
            <a:noAutofit/>
          </a:bodyPr>
          <a:lstStyle/>
          <a:p>
            <a:pPr marL="0" marR="0" lvl="0" indent="0" algn="l" defTabSz="914400" rtl="0">
              <a:lnSpc>
                <a:spcPct val="100000"/>
              </a:lnSpc>
              <a:spcBef>
                <a:spcPct val="0"/>
              </a:spcBef>
              <a:spcAft>
                <a:spcPct val="0"/>
              </a:spcAft>
              <a:buNone/>
              <a:defRPr kumimoji="0" sz="1400" b="1" i="0" u="none" strike="noStrike" cap="none" normalizeH="0" noProof="0">
                <a:solidFill>
                  <a:srgbClr val="FFFFFF"/>
                </a:solidFill>
                <a:uLnTx/>
                <a:uFillTx/>
                <a:latin typeface="IBM Plex Serif"/>
                <a:ea typeface="IBM Plex Serif"/>
                <a:cs typeface="IBM Plex Serif"/>
                <a:sym typeface="IBM Plex Serif"/>
              </a:defRPr>
            </a:pPr>
            <a:fld id="{00000000-1234-1234-1234-123412341234}" type="slidenum">
              <a:rPr kumimoji="0" lang="en" sz="1400" b="1" i="0" u="none" strike="noStrike" cap="none" normalizeH="0" noProof="0">
                <a:solidFill>
                  <a:srgbClr val="FFFFFF"/>
                </a:solidFill>
                <a:uLnTx/>
                <a:uFillTx/>
                <a:latin typeface="IBM Plex Serif"/>
                <a:ea typeface="IBM Plex Serif"/>
                <a:cs typeface="IBM Plex Serif"/>
                <a:sym typeface="IBM Plex Serif"/>
              </a:rPr>
              <a:pPr marL="0" lvl="0" indent="0" algn="l" rtl="0">
                <a:spcBef>
                  <a:spcPct val="0"/>
                </a:spcBef>
                <a:spcAft>
                  <a:spcPct val="0"/>
                </a:spcAft>
                <a:buNone/>
              </a:pPr>
              <a:t>23</a:t>
            </a:fld>
            <a:endParaRPr/>
          </a:p>
        </p:txBody>
      </p:sp>
      <p:sp>
        <p:nvSpPr>
          <p:cNvPr id="7" name="TextBox 6"/>
          <p:cNvSpPr txBox="1"/>
          <p:nvPr/>
        </p:nvSpPr>
        <p:spPr>
          <a:xfrm>
            <a:off x="214282" y="785800"/>
            <a:ext cx="8643998" cy="1708160"/>
          </a:xfrm>
          <a:prstGeom prst="rect">
            <a:avLst/>
          </a:prstGeom>
          <a:noFill/>
        </p:spPr>
        <p:txBody>
          <a:bodyPr wrap="square" rtlCol="0">
            <a:spAutoFit/>
          </a:bodyPr>
          <a:lstStyle>
            <a:defPPr marR="0" lvl="0" algn="l" rtl="0">
              <a:lnSpc>
                <a:spcPct val="100000"/>
              </a:lnSpc>
              <a:spcBef>
                <a:spcPct val="0"/>
              </a:spcBef>
              <a:spcAft>
                <a:spcPct val="0"/>
              </a:spcAft>
            </a:defPPr>
          </a:lstStyle>
          <a:p>
            <a:pPr marR="0" lvl="0" algn="l">
              <a:lnSpc>
                <a:spcPct val="15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1" i="0" u="none" strike="noStrike" cap="none" normalizeH="0" noProof="0" smtClean="0">
                <a:solidFill>
                  <a:srgbClr val="000000"/>
                </a:solidFill>
                <a:uLnTx/>
                <a:uFillTx/>
                <a:latin typeface="Arial" pitchFamily="34"/>
                <a:ea typeface="Arial" pitchFamily="34"/>
                <a:cs typeface="Arial" pitchFamily="34"/>
                <a:sym typeface="Arial" pitchFamily="34"/>
                <a:hlinkClick r:id="rId3"/>
              </a:rPr>
              <a:t>What is EDP aka Entrepreneurship Development Programme?</a:t>
            </a:r>
            <a:endParaRPr lang="en-IN" b="1" smtClean="0"/>
          </a:p>
          <a:p>
            <a:pPr marR="0" lvl="0" algn="l">
              <a:lnSpc>
                <a:spcPct val="15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1" i="0" u="none" strike="noStrike" cap="none" normalizeH="0" noProof="0" smtClean="0">
                <a:solidFill>
                  <a:srgbClr val="000000"/>
                </a:solidFill>
                <a:uLnTx/>
                <a:uFillTx/>
                <a:latin typeface="Arial" pitchFamily="34"/>
                <a:ea typeface="Arial" pitchFamily="34"/>
                <a:cs typeface="Arial" pitchFamily="34"/>
                <a:sym typeface="Arial" pitchFamily="34"/>
                <a:hlinkClick r:id="rId3"/>
              </a:rPr>
              <a:t>Need For Entrepreneurship Development Programme</a:t>
            </a:r>
            <a:endParaRPr lang="en-IN" b="1" smtClean="0"/>
          </a:p>
          <a:p>
            <a:pPr marR="0" lvl="0" algn="l">
              <a:lnSpc>
                <a:spcPct val="15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1" i="0" u="none" strike="noStrike" cap="none" normalizeH="0" noProof="0" smtClean="0">
                <a:solidFill>
                  <a:srgbClr val="000000"/>
                </a:solidFill>
                <a:uLnTx/>
                <a:uFillTx/>
                <a:latin typeface="Arial" pitchFamily="34"/>
                <a:ea typeface="Arial" pitchFamily="34"/>
                <a:cs typeface="Arial" pitchFamily="34"/>
                <a:sym typeface="Arial" pitchFamily="34"/>
                <a:hlinkClick r:id="rId3"/>
              </a:rPr>
              <a:t>What Are The Objectives of EDP?</a:t>
            </a:r>
            <a:endParaRPr lang="en-IN" b="1" smtClean="0"/>
          </a:p>
          <a:p>
            <a:pPr marR="0" lvl="0" algn="l">
              <a:lnSpc>
                <a:spcPct val="15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1" i="0" u="none" strike="noStrike" cap="none" normalizeH="0" noProof="0" smtClean="0">
                <a:solidFill>
                  <a:srgbClr val="000000"/>
                </a:solidFill>
                <a:uLnTx/>
                <a:uFillTx/>
                <a:latin typeface="Arial" pitchFamily="34"/>
                <a:ea typeface="Arial" pitchFamily="34"/>
                <a:cs typeface="Arial" pitchFamily="34"/>
                <a:sym typeface="Arial" pitchFamily="34"/>
                <a:hlinkClick r:id="rId3"/>
              </a:rPr>
              <a:t>Benefits of EDP</a:t>
            </a:r>
            <a:endParaRPr lang="en-IN" b="1" smtClean="0"/>
          </a:p>
          <a:p>
            <a:pPr marR="0" lvl="0" algn="l">
              <a:lnSpc>
                <a:spcPct val="15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1" i="0" u="none" strike="noStrike" cap="none" normalizeH="0" noProof="0" smtClean="0">
                <a:solidFill>
                  <a:srgbClr val="000000"/>
                </a:solidFill>
                <a:uLnTx/>
                <a:uFillTx/>
                <a:latin typeface="Arial" pitchFamily="34"/>
                <a:ea typeface="Arial" pitchFamily="34"/>
                <a:cs typeface="Arial" pitchFamily="34"/>
                <a:sym typeface="Arial" pitchFamily="34"/>
                <a:hlinkClick r:id="rId3"/>
              </a:rPr>
              <a:t>List of Famous EDPs in India Conducted by Government Institutes:</a:t>
            </a:r>
            <a:endParaRPr lang="en-IN" b="1" smtClean="0"/>
          </a:p>
        </p:txBody>
      </p:sp>
    </p:spTree>
  </p:cSld>
  <p:clrMapOvr>
    <a:masterClrMapping/>
  </p:clrMapOvr>
  <p:transition/>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a:blip r:embed="rId3">
            <a:alphaModFix/>
          </a:blip>
          <a:stretch>
            <a:fillRect/>
          </a:stretch>
        </a:blipFill>
        <a:effectLst/>
      </p:bgPr>
    </p:bg>
    <p:spTree>
      <p:nvGrpSpPr>
        <p:cNvPr id="1" name="Shape 206"/>
        <p:cNvGrpSpPr/>
        <p:nvPr/>
      </p:nvGrpSpPr>
      <p:grpSpPr>
        <a:xfrm>
          <a:off x="0" y="0"/>
          <a:ext cx="0" cy="0"/>
        </a:xfrm>
      </p:grpSpPr>
      <p:sp>
        <p:nvSpPr>
          <p:cNvPr id="209" name="Google Shape;209;p16"/>
          <p:cNvSpPr txBox="1">
            <a:spLocks noGrp="1"/>
          </p:cNvSpPr>
          <p:nvPr>
            <p:ph type="sldNum" idx="12"/>
          </p:nvPr>
        </p:nvSpPr>
        <p:spPr>
          <a:prstGeom prst="rect">
            <a:avLst/>
          </a:prstGeom>
        </p:spPr>
        <p:txBody>
          <a:bodyPr spcFirstLastPara="1" wrap="square" lIns="0" tIns="0" rIns="0" bIns="0" anchor="ctr" anchorCtr="0">
            <a:noAutofit/>
          </a:bodyPr>
          <a:lstStyle/>
          <a:p>
            <a:pPr marL="0" marR="0" lvl="0" indent="0" algn="l" defTabSz="914400" rtl="0">
              <a:lnSpc>
                <a:spcPct val="100000"/>
              </a:lnSpc>
              <a:spcBef>
                <a:spcPct val="0"/>
              </a:spcBef>
              <a:spcAft>
                <a:spcPct val="0"/>
              </a:spcAft>
              <a:buNone/>
              <a:defRPr kumimoji="0" sz="1400" b="1" i="0" u="none" strike="noStrike" cap="none" normalizeH="0" noProof="0">
                <a:solidFill>
                  <a:srgbClr val="FFFFFF"/>
                </a:solidFill>
                <a:uLnTx/>
                <a:uFillTx/>
                <a:latin typeface="IBM Plex Serif"/>
                <a:ea typeface="IBM Plex Serif"/>
                <a:cs typeface="IBM Plex Serif"/>
                <a:sym typeface="IBM Plex Serif"/>
              </a:defRPr>
            </a:pPr>
            <a:fld id="{00000000-1234-1234-1234-123412341234}" type="slidenum">
              <a:rPr kumimoji="0" lang="en" sz="1400" b="1" i="0" u="none" strike="noStrike" cap="none" normalizeH="0" noProof="0">
                <a:solidFill>
                  <a:srgbClr val="FFFFFF"/>
                </a:solidFill>
                <a:uLnTx/>
                <a:uFillTx/>
                <a:latin typeface="IBM Plex Serif"/>
                <a:ea typeface="IBM Plex Serif"/>
                <a:cs typeface="IBM Plex Serif"/>
                <a:sym typeface="IBM Plex Serif"/>
              </a:rPr>
              <a:pPr marL="0" lvl="0" indent="0" algn="l" rtl="0">
                <a:spcBef>
                  <a:spcPct val="0"/>
                </a:spcBef>
                <a:spcAft>
                  <a:spcPct val="0"/>
                </a:spcAft>
                <a:buNone/>
              </a:pPr>
              <a:t>24</a:t>
            </a:fld>
            <a:endParaRPr/>
          </a:p>
        </p:txBody>
      </p:sp>
      <p:sp>
        <p:nvSpPr>
          <p:cNvPr id="207" name="Google Shape;207;p16"/>
          <p:cNvSpPr txBox="1">
            <a:spLocks noGrp="1"/>
          </p:cNvSpPr>
          <p:nvPr>
            <p:ph type="ctrTitle" idx="4294967295"/>
          </p:nvPr>
        </p:nvSpPr>
        <p:spPr>
          <a:xfrm>
            <a:off x="0" y="428625"/>
            <a:ext cx="6786563" cy="642938"/>
          </a:xfrm>
          <a:prstGeom prst="rect">
            <a:avLst/>
          </a:prstGeom>
        </p:spPr>
        <p:txBody>
          <a:bodyPr spcFirstLastPara="1" wrap="square" lIns="0" tIns="0" rIns="0" bIns="0" anchor="b" anchorCtr="0">
            <a:noAutofit/>
          </a:bodyPr>
          <a:lstStyle/>
          <a:p>
            <a:pPr marL="0" marR="0" lvl="0" indent="0" algn="ctr" defTabSz="914400" rtl="0" fontAlgn="auto">
              <a:lnSpc>
                <a:spcPct val="90000"/>
              </a:lnSpc>
              <a:spcBef>
                <a:spcPct val="0"/>
              </a:spcBef>
              <a:spcAft>
                <a:spcPct val="0"/>
              </a:spcAft>
              <a:buSzPts val="2800"/>
              <a:buNone/>
              <a:defRPr kumimoji="0" sz="2800" b="1" i="0" u="none" strike="noStrike" cap="none" spc="0" normalizeH="0" baseline="0" noProof="0">
                <a:ln w="9525" cap="flat" cmpd="sng" algn="ctr">
                  <a:noFill/>
                  <a:prstDash val="solid"/>
                  <a:round/>
                  <a:headEnd type="none" w="med" len="med"/>
                  <a:tailEnd type="none" w="med" len="med"/>
                </a:ln>
                <a:solidFill>
                  <a:srgbClr val="3E4655"/>
                </a:solidFill>
                <a:uLnTx/>
                <a:uFillTx/>
                <a:latin typeface="IBM Plex Serif"/>
                <a:ea typeface="IBM Plex Serif"/>
                <a:cs typeface="IBM Plex Serif"/>
                <a:sym typeface="IBM Plex Serif"/>
              </a:defRPr>
            </a:pPr>
            <a:r>
              <a:rPr kumimoji="0" lang="en-IN" sz="2400" b="1" i="0" u="none" strike="noStrike" cap="none" spc="0" normalizeH="0" baseline="0" noProof="0" smtClean="0">
                <a:ln w="9525" cap="flat" cmpd="sng" algn="ctr">
                  <a:noFill/>
                  <a:prstDash val="solid"/>
                  <a:round/>
                  <a:headEnd type="none" w="med" len="med"/>
                  <a:tailEnd type="none" w="med" len="med"/>
                </a:ln>
                <a:solidFill>
                  <a:schemeClr val="tx1">
                    <a:lumMod val="75000"/>
                  </a:schemeClr>
                </a:solidFill>
                <a:uLnTx/>
                <a:uFillTx/>
                <a:latin typeface="+mj-lt"/>
              </a:rPr>
              <a:t>What is EDP aka Entrepreneurship Development Programme?</a:t>
            </a:r>
            <a:endParaRPr sz="2400">
              <a:solidFill>
                <a:schemeClr val="tx1">
                  <a:lumMod val="75000"/>
                </a:schemeClr>
              </a:solidFill>
              <a:latin typeface="+mj-lt"/>
            </a:endParaRPr>
          </a:p>
        </p:txBody>
      </p:sp>
      <p:sp>
        <p:nvSpPr>
          <p:cNvPr id="5" name="TextBox 4"/>
          <p:cNvSpPr txBox="1"/>
          <p:nvPr/>
        </p:nvSpPr>
        <p:spPr>
          <a:xfrm>
            <a:off x="0" y="1357305"/>
            <a:ext cx="6143636" cy="1169551"/>
          </a:xfrm>
          <a:prstGeom prst="rect">
            <a:avLst/>
          </a:prstGeom>
          <a:noFill/>
        </p:spPr>
        <p:txBody>
          <a:bodyPr wrap="square" rtlCol="0">
            <a:spAutoFit/>
          </a:bodyPr>
          <a:lstStyle>
            <a:defPPr marR="0" lvl="0" algn="l" rtl="0">
              <a:lnSpc>
                <a:spcPct val="100000"/>
              </a:lnSpc>
              <a:spcBef>
                <a:spcPct val="0"/>
              </a:spcBef>
              <a:spcAft>
                <a:spcPct val="0"/>
              </a:spcAft>
            </a:defPPr>
          </a:lstStyle>
          <a:p>
            <a:pPr marL="342900" marR="0" lvl="0" indent="-34290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1" i="0" u="none" strike="noStrike" cap="none" normalizeH="0" noProof="0" smtClean="0">
                <a:solidFill>
                  <a:srgbClr val="000000"/>
                </a:solidFill>
                <a:uLnTx/>
                <a:uFillTx/>
                <a:latin typeface="Arial" pitchFamily="34"/>
                <a:ea typeface="Arial" pitchFamily="34"/>
                <a:cs typeface="Arial" pitchFamily="34"/>
                <a:sym typeface="Arial" pitchFamily="34"/>
              </a:rPr>
              <a:t>   1 </a:t>
            </a:r>
            <a:r>
              <a:rPr kumimoji="0" lang="en-IN" sz="1400" b="0" i="0" u="none" strike="noStrike" cap="none" normalizeH="0" noProof="0" smtClean="0">
                <a:solidFill>
                  <a:srgbClr val="000000"/>
                </a:solidFill>
                <a:uLnTx/>
                <a:uFillTx/>
                <a:latin typeface="Arial" pitchFamily="34"/>
                <a:ea typeface="Arial" pitchFamily="34"/>
                <a:cs typeface="Arial" pitchFamily="34"/>
                <a:sym typeface="Arial" pitchFamily="34"/>
              </a:rPr>
              <a:t>: An</a:t>
            </a:r>
            <a:r>
              <a:rPr kumimoji="0" lang="en-IN" sz="1400" b="1" i="0" u="none" strike="noStrike" cap="none" normalizeH="0" noProof="0" smtClean="0">
                <a:solidFill>
                  <a:srgbClr val="000000"/>
                </a:solidFill>
                <a:uLnTx/>
                <a:uFillTx/>
                <a:latin typeface="Arial" pitchFamily="34"/>
                <a:ea typeface="Arial" pitchFamily="34"/>
                <a:cs typeface="Arial" pitchFamily="34"/>
                <a:sym typeface="Arial" pitchFamily="34"/>
              </a:rPr>
              <a:t> entrepreneurial development programme</a:t>
            </a:r>
            <a:r>
              <a:rPr kumimoji="0" lang="en-IN" sz="1400" b="0" i="0" u="none" strike="noStrike" cap="none" normalizeH="0" noProof="0" smtClean="0">
                <a:solidFill>
                  <a:srgbClr val="000000"/>
                </a:solidFill>
                <a:uLnTx/>
                <a:uFillTx/>
                <a:latin typeface="Arial" pitchFamily="34"/>
                <a:ea typeface="Arial" pitchFamily="34"/>
                <a:cs typeface="Arial" pitchFamily="34"/>
                <a:sym typeface="Arial" pitchFamily="34"/>
              </a:rPr>
              <a:t> is a structured training program that can help you hone the abilities required for successful setting up a business and kick-starting your entrepreneurial journey.</a:t>
            </a:r>
          </a:p>
          <a:p>
            <a:pPr marL="342900" marR="0" lvl="0" indent="-342900" algn="ctr">
              <a:lnSpc>
                <a:spcPct val="100000"/>
              </a:lnSpc>
              <a:spcBef>
                <a:spcPct val="0"/>
              </a:spcBef>
              <a:spcAft>
                <a:spcPct val="0"/>
              </a:spcAft>
              <a:buFont typeface="+mj-lt"/>
              <a:buAutoNum type="arabicPeriod"/>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mtClean="0"/>
          </a:p>
          <a:p>
            <a:pPr marL="342900" marR="0" lvl="0" indent="-342900" algn="ctr">
              <a:lnSpc>
                <a:spcPct val="100000"/>
              </a:lnSpc>
              <a:spcBef>
                <a:spcPct val="0"/>
              </a:spcBef>
              <a:spcAft>
                <a:spcPct val="0"/>
              </a:spcAft>
              <a:buFont typeface="+mj-lt"/>
              <a:buAutoNum type="arabicPeriod"/>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a:p>
        </p:txBody>
      </p:sp>
      <p:sp>
        <p:nvSpPr>
          <p:cNvPr id="6" name="TextBox 5"/>
          <p:cNvSpPr txBox="1"/>
          <p:nvPr/>
        </p:nvSpPr>
        <p:spPr>
          <a:xfrm>
            <a:off x="0" y="2428874"/>
            <a:ext cx="5643570" cy="1169551"/>
          </a:xfrm>
          <a:prstGeom prst="rect">
            <a:avLst/>
          </a:prstGeom>
          <a:noFill/>
        </p:spPr>
        <p:txBody>
          <a:bodyPr wrap="square" rtlCol="0">
            <a:spAutoFit/>
          </a:bodyPr>
          <a:lstStyle>
            <a:defPPr marR="0" lvl="0" algn="l" rtl="0">
              <a:lnSpc>
                <a:spcPct val="100000"/>
              </a:lnSpc>
              <a:spcBef>
                <a:spcPct val="0"/>
              </a:spcBef>
              <a:spcAft>
                <a:spcPct val="0"/>
              </a:spcAft>
            </a:defPPr>
          </a:lstStyle>
          <a:p>
            <a:pPr marL="342900" marR="0" lvl="0" indent="-34290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1" i="0" u="none" strike="noStrike" cap="none" normalizeH="0" noProof="0" smtClean="0">
                <a:solidFill>
                  <a:srgbClr val="000000"/>
                </a:solidFill>
                <a:uLnTx/>
                <a:uFillTx/>
                <a:latin typeface="Arial" pitchFamily="34"/>
                <a:ea typeface="Arial" pitchFamily="34"/>
                <a:cs typeface="Arial" pitchFamily="34"/>
                <a:sym typeface="Arial" pitchFamily="34"/>
              </a:rPr>
              <a:t>2 : Entrepreneurship Development </a:t>
            </a:r>
            <a:r>
              <a:rPr kumimoji="0" lang="en-IN" sz="1400" b="0" i="0" u="none" strike="noStrike" cap="none" normalizeH="0" noProof="0" smtClean="0">
                <a:solidFill>
                  <a:srgbClr val="000000"/>
                </a:solidFill>
                <a:uLnTx/>
                <a:uFillTx/>
                <a:latin typeface="Arial" pitchFamily="34"/>
                <a:ea typeface="Arial" pitchFamily="34"/>
                <a:cs typeface="Arial" pitchFamily="34"/>
                <a:sym typeface="Arial" pitchFamily="34"/>
              </a:rPr>
              <a:t>Programme (EDP) is a programme which helps in developing the entrepreneurial abilities. The skills that are required to run a business successfully is developed among the people through this programme.</a:t>
            </a:r>
            <a:endParaRPr lang="en-IN"/>
          </a:p>
        </p:txBody>
      </p:sp>
      <p:sp>
        <p:nvSpPr>
          <p:cNvPr id="7" name="TextBox 6"/>
          <p:cNvSpPr txBox="1"/>
          <p:nvPr/>
        </p:nvSpPr>
        <p:spPr>
          <a:xfrm>
            <a:off x="285720" y="3714758"/>
            <a:ext cx="5786478" cy="954107"/>
          </a:xfrm>
          <a:prstGeom prst="rect">
            <a:avLst/>
          </a:prstGeom>
          <a:noFill/>
        </p:spPr>
        <p:txBody>
          <a:bodyPr wrap="square" rtlCol="0">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1" i="0" u="none" strike="noStrike" cap="none" normalizeH="0" noProof="0" smtClean="0">
                <a:solidFill>
                  <a:srgbClr val="000000"/>
                </a:solidFill>
                <a:uLnTx/>
                <a:uFillTx/>
                <a:latin typeface="Arial" pitchFamily="34"/>
                <a:ea typeface="Arial" pitchFamily="34"/>
                <a:cs typeface="Arial" pitchFamily="34"/>
                <a:sym typeface="Arial" pitchFamily="34"/>
              </a:rPr>
              <a:t>3 </a:t>
            </a:r>
            <a:r>
              <a:rPr kumimoji="0" lang="en-IN" sz="1400" b="0" i="0" u="none" strike="noStrike" cap="none" normalizeH="0" noProof="0" smtClean="0">
                <a:solidFill>
                  <a:srgbClr val="000000"/>
                </a:solidFill>
                <a:uLnTx/>
                <a:uFillTx/>
                <a:latin typeface="Arial" pitchFamily="34"/>
                <a:ea typeface="Arial" pitchFamily="34"/>
                <a:cs typeface="Arial" pitchFamily="34"/>
                <a:sym typeface="Arial" pitchFamily="34"/>
              </a:rPr>
              <a:t>: This programme consists of a structured training process to develop an individual as an entrepreneur. It helps the person to acquire skills and necessary capabilities to play the role of an entrepreneur effectively.</a:t>
            </a:r>
            <a:endParaRPr lang="en-IN"/>
          </a:p>
        </p:txBody>
      </p:sp>
    </p:spTree>
  </p:cSld>
  <p:clrMapOvr>
    <a:masterClrMapping/>
  </p:clrMapOvr>
  <p:transition/>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213"/>
        <p:cNvGrpSpPr/>
        <p:nvPr/>
      </p:nvGrpSpPr>
      <p:grpSpPr>
        <a:xfrm>
          <a:off x="0" y="0"/>
          <a:ext cx="0" cy="0"/>
        </a:xfrm>
      </p:grpSpPr>
      <p:sp>
        <p:nvSpPr>
          <p:cNvPr id="9" name="TextBox 8"/>
          <p:cNvSpPr txBox="1"/>
          <p:nvPr/>
        </p:nvSpPr>
        <p:spPr>
          <a:xfrm>
            <a:off x="0" y="0"/>
            <a:ext cx="7858148" cy="830997"/>
          </a:xfrm>
          <a:prstGeom prst="rect">
            <a:avLst/>
          </a:prstGeom>
          <a:noFill/>
        </p:spPr>
        <p:txBody>
          <a:bodyPr wrap="square" rtlCol="0">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400" b="1" i="0" u="sng" strike="noStrike" cap="none" normalizeH="0" noProof="0" smtClean="0">
                <a:solidFill>
                  <a:srgbClr val="000000"/>
                </a:solidFill>
                <a:uLnTx/>
                <a:uFillTx/>
                <a:latin typeface="+mj-lt"/>
              </a:rPr>
              <a:t>Need For Entrepreneurship Development Programme</a:t>
            </a:r>
            <a:endParaRPr lang="en-IN" sz="2400" b="1">
              <a:latin typeface="+mj-lt"/>
            </a:endParaRPr>
          </a:p>
        </p:txBody>
      </p:sp>
      <p:sp>
        <p:nvSpPr>
          <p:cNvPr id="10" name="TextBox 9"/>
          <p:cNvSpPr txBox="1"/>
          <p:nvPr/>
        </p:nvSpPr>
        <p:spPr>
          <a:xfrm>
            <a:off x="500034" y="1214428"/>
            <a:ext cx="8072494" cy="707886"/>
          </a:xfrm>
          <a:prstGeom prst="rect">
            <a:avLst/>
          </a:prstGeom>
          <a:noFill/>
        </p:spPr>
        <p:txBody>
          <a:bodyPr wrap="square" rtlCol="0">
            <a:spAutoFit/>
          </a:bodyPr>
          <a:lstStyle>
            <a:defPPr marR="0" lvl="0" algn="l" rtl="0">
              <a:lnSpc>
                <a:spcPct val="100000"/>
              </a:lnSpc>
              <a:spcBef>
                <a:spcPct val="0"/>
              </a:spcBef>
              <a:spcAft>
                <a:spcPct val="0"/>
              </a:spcAft>
            </a:defPPr>
          </a:lstStyle>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1" i="0" u="none" strike="noStrike" cap="none" normalizeH="0" noProof="0" smtClean="0">
                <a:solidFill>
                  <a:schemeClr val="bg1"/>
                </a:solidFill>
                <a:uLnTx/>
                <a:uFillTx/>
                <a:latin typeface="Arial" pitchFamily="34"/>
                <a:ea typeface="Arial" pitchFamily="34"/>
                <a:cs typeface="Arial" pitchFamily="34"/>
                <a:sym typeface="Arial" pitchFamily="34"/>
              </a:rPr>
              <a:t>The need for entrepreneurship development programme is to help entrepreneurs, existing and budding alike, to:</a:t>
            </a:r>
            <a:endParaRPr lang="en-IN" sz="2000" b="1">
              <a:solidFill>
                <a:schemeClr val="bg1"/>
              </a:solidFill>
            </a:endParaRPr>
          </a:p>
        </p:txBody>
      </p:sp>
      <p:sp>
        <p:nvSpPr>
          <p:cNvPr id="11" name="TextBox 10"/>
          <p:cNvSpPr txBox="1"/>
          <p:nvPr/>
        </p:nvSpPr>
        <p:spPr>
          <a:xfrm>
            <a:off x="642910" y="2357436"/>
            <a:ext cx="8215370" cy="2343655"/>
          </a:xfrm>
          <a:prstGeom prst="rect">
            <a:avLst/>
          </a:prstGeom>
          <a:noFill/>
        </p:spPr>
        <p:txBody>
          <a:bodyPr wrap="square" rtlCol="0">
            <a:spAutoFit/>
          </a:bodyPr>
          <a:lstStyle>
            <a:defPPr marR="0" lvl="0" algn="l" rtl="0">
              <a:lnSpc>
                <a:spcPct val="100000"/>
              </a:lnSpc>
              <a:spcBef>
                <a:spcPct val="0"/>
              </a:spcBef>
              <a:spcAft>
                <a:spcPct val="0"/>
              </a:spcAft>
            </a:defPPr>
          </a:lstStyle>
          <a:p>
            <a:pPr marL="342900" marR="0" lvl="0" indent="-342900" algn="l">
              <a:lnSpc>
                <a:spcPct val="15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1" i="0" u="none" strike="noStrike" cap="none" normalizeH="0" noProof="0" smtClean="0">
                <a:solidFill>
                  <a:schemeClr val="bg1"/>
                </a:solidFill>
                <a:uLnTx/>
                <a:uFillTx/>
                <a:latin typeface="Arial" pitchFamily="34"/>
                <a:ea typeface="Arial" pitchFamily="34"/>
                <a:cs typeface="Arial" pitchFamily="34"/>
                <a:sym typeface="Arial" pitchFamily="34"/>
              </a:rPr>
              <a:t>1-  Improve their knowledge base about entrepreneurship trends and opportunities.</a:t>
            </a:r>
          </a:p>
          <a:p>
            <a:pPr marL="342900" marR="0" lvl="0" indent="-342900" algn="l">
              <a:lnSpc>
                <a:spcPct val="15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1" i="0" u="none" strike="noStrike" cap="none" normalizeH="0" noProof="0" smtClean="0">
                <a:solidFill>
                  <a:schemeClr val="bg1"/>
                </a:solidFill>
                <a:uLnTx/>
                <a:uFillTx/>
                <a:latin typeface="Arial" pitchFamily="34"/>
                <a:ea typeface="Arial" pitchFamily="34"/>
                <a:cs typeface="Arial" pitchFamily="34"/>
                <a:sym typeface="Arial" pitchFamily="34"/>
              </a:rPr>
              <a:t>2-  Develop their skills as an entrepreneur, innovator, and leader.</a:t>
            </a:r>
            <a:endParaRPr lang="en-IN" sz="2000" b="1" smtClean="0">
              <a:solidFill>
                <a:schemeClr val="bg1"/>
              </a:solidFill>
            </a:endParaRPr>
          </a:p>
          <a:p>
            <a:pPr marL="342900" marR="0" lvl="0" indent="-342900" algn="l">
              <a:lnSpc>
                <a:spcPct val="15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1" i="0" u="none" strike="noStrike" cap="none" normalizeH="0" noProof="0" smtClean="0">
                <a:solidFill>
                  <a:schemeClr val="bg1"/>
                </a:solidFill>
                <a:uLnTx/>
                <a:uFillTx/>
                <a:latin typeface="Arial" pitchFamily="34"/>
                <a:ea typeface="Arial" pitchFamily="34"/>
                <a:cs typeface="Arial" pitchFamily="34"/>
                <a:sym typeface="Arial" pitchFamily="34"/>
              </a:rPr>
              <a:t>3-  Hone the attributes necessary for running successful entrepreneurial ventures.</a:t>
            </a:r>
            <a:endParaRPr lang="en-IN" sz="2000" b="1">
              <a:solidFill>
                <a:schemeClr val="bg1"/>
              </a:solidFill>
            </a:endParaRPr>
          </a:p>
        </p:txBody>
      </p:sp>
    </p:spTree>
  </p:cSld>
  <p:clrMapOvr>
    <a:masterClrMapping/>
  </p:clrMapOvr>
  <p:transition/>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220"/>
        <p:cNvGrpSpPr/>
        <p:nvPr/>
      </p:nvGrpSpPr>
      <p:grpSpPr>
        <a:xfrm>
          <a:off x="0" y="0"/>
          <a:ext cx="0" cy="0"/>
        </a:xfrm>
      </p:grpSpPr>
      <p:sp>
        <p:nvSpPr>
          <p:cNvPr id="223" name="Google Shape;223;p18"/>
          <p:cNvSpPr/>
          <p:nvPr/>
        </p:nvSpPr>
        <p:spPr>
          <a:xfrm>
            <a:off x="1773238" y="1507311"/>
            <a:ext cx="209707" cy="200235"/>
          </a:xfrm>
          <a:custGeom>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accent1"/>
          </a:solidFill>
          <a:ln>
            <a:noFill/>
          </a:ln>
          <a:effectLst>
            <a:outerShdw blurRad="128588" dist="38100" dir="5400000" algn="bl" rotWithShape="0">
              <a:schemeClr val="accent6">
                <a:alpha val="27000"/>
              </a:schemeClr>
            </a:outerShdw>
          </a:effectLst>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marR="0" lvl="0" indent="0" algn="l" rtl="0">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a:p>
        </p:txBody>
      </p:sp>
      <p:grpSp>
        <p:nvGrpSpPr>
          <p:cNvPr id="224" name="Google Shape;224;p18"/>
          <p:cNvGrpSpPr/>
          <p:nvPr/>
        </p:nvGrpSpPr>
        <p:grpSpPr>
          <a:xfrm>
            <a:off x="1970123" y="1707671"/>
            <a:ext cx="1366885" cy="1367255"/>
            <a:chOff x="6654650" y="3665275"/>
            <a:chExt cx="409100" cy="409125"/>
          </a:xfrm>
        </p:grpSpPr>
        <p:sp>
          <p:nvSpPr>
            <p:cNvPr id="225" name="Google Shape;225;p18"/>
            <p:cNvSpPr/>
            <p:nvPr/>
          </p:nvSpPr>
          <p:spPr>
            <a:xfrm>
              <a:off x="6808525" y="3819150"/>
              <a:ext cx="211875" cy="211900"/>
            </a:xfrm>
            <a:custGeom>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chemeClr val="lt1"/>
            </a:solidFill>
            <a:ln>
              <a:noFill/>
            </a:ln>
            <a:effectLst>
              <a:outerShdw blurRad="128588" dist="38100" dir="5400000" algn="bl" rotWithShape="0">
                <a:schemeClr val="accent6">
                  <a:alpha val="27000"/>
                </a:schemeClr>
              </a:outerShdw>
            </a:effectLst>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marR="0" lvl="0" indent="0" algn="l" rtl="0">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a:p>
          </p:txBody>
        </p:sp>
        <p:sp>
          <p:nvSpPr>
            <p:cNvPr id="226" name="Google Shape;226;p18"/>
            <p:cNvSpPr/>
            <p:nvPr/>
          </p:nvSpPr>
          <p:spPr>
            <a:xfrm>
              <a:off x="6654650" y="3665275"/>
              <a:ext cx="409100" cy="409125"/>
            </a:xfrm>
            <a:custGeom>
              <a:rect l="l" t="t" r="r" b="b"/>
              <a:pathLst>
                <a:path w="16363"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chemeClr val="lt1"/>
            </a:solidFill>
            <a:ln>
              <a:noFill/>
            </a:ln>
            <a:effectLst>
              <a:outerShdw blurRad="128588" dist="38100" dir="5400000" algn="bl" rotWithShape="0">
                <a:schemeClr val="accent6">
                  <a:alpha val="27000"/>
                </a:schemeClr>
              </a:outerShdw>
            </a:effectLst>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marR="0" lvl="0" indent="0" algn="l" rtl="0">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a:p>
          </p:txBody>
        </p:sp>
      </p:grpSp>
      <p:grpSp>
        <p:nvGrpSpPr>
          <p:cNvPr id="227" name="Google Shape;227;p18"/>
          <p:cNvGrpSpPr/>
          <p:nvPr/>
        </p:nvGrpSpPr>
        <p:grpSpPr>
          <a:xfrm rot="1056946">
            <a:off x="652772" y="2782964"/>
            <a:ext cx="903058" cy="903222"/>
            <a:chOff x="570875" y="4322250"/>
            <a:chExt cx="443300" cy="443325"/>
          </a:xfrm>
        </p:grpSpPr>
        <p:sp>
          <p:nvSpPr>
            <p:cNvPr id="228" name="Google Shape;228;p18"/>
            <p:cNvSpPr/>
            <p:nvPr/>
          </p:nvSpPr>
          <p:spPr>
            <a:xfrm>
              <a:off x="570875" y="4322250"/>
              <a:ext cx="443300" cy="443325"/>
            </a:xfrm>
            <a:custGeom>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chemeClr val="lt1"/>
            </a:solidFill>
            <a:ln>
              <a:noFill/>
            </a:ln>
            <a:effectLst>
              <a:outerShdw blurRad="128588" dist="38100" dir="5400000" algn="bl" rotWithShape="0">
                <a:schemeClr val="accent6">
                  <a:alpha val="27000"/>
                </a:schemeClr>
              </a:outerShdw>
            </a:effectLst>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marR="0" lvl="0" indent="0" algn="l" rtl="0">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a:p>
          </p:txBody>
        </p:sp>
        <p:sp>
          <p:nvSpPr>
            <p:cNvPr id="229" name="Google Shape;229;p18"/>
            <p:cNvSpPr/>
            <p:nvPr/>
          </p:nvSpPr>
          <p:spPr>
            <a:xfrm>
              <a:off x="597725" y="4665400"/>
              <a:ext cx="73300" cy="73300"/>
            </a:xfrm>
            <a:custGeom>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chemeClr val="lt1"/>
            </a:solidFill>
            <a:ln>
              <a:noFill/>
            </a:ln>
            <a:effectLst>
              <a:outerShdw blurRad="128588" dist="38100" dir="5400000" algn="bl" rotWithShape="0">
                <a:schemeClr val="accent6">
                  <a:alpha val="27000"/>
                </a:schemeClr>
              </a:outerShdw>
            </a:effectLst>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marR="0" lvl="0" indent="0" algn="l" rtl="0">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a:p>
          </p:txBody>
        </p:sp>
        <p:sp>
          <p:nvSpPr>
            <p:cNvPr id="230" name="Google Shape;230;p18"/>
            <p:cNvSpPr/>
            <p:nvPr/>
          </p:nvSpPr>
          <p:spPr>
            <a:xfrm>
              <a:off x="654525" y="4708150"/>
              <a:ext cx="47025" cy="47025"/>
            </a:xfrm>
            <a:custGeom>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chemeClr val="lt1"/>
            </a:solidFill>
            <a:ln>
              <a:noFill/>
            </a:ln>
            <a:effectLst>
              <a:outerShdw blurRad="128588" dist="38100" dir="5400000" algn="bl" rotWithShape="0">
                <a:schemeClr val="accent6">
                  <a:alpha val="27000"/>
                </a:schemeClr>
              </a:outerShdw>
            </a:effectLst>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marR="0" lvl="0" indent="0" algn="l" rtl="0">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a:p>
          </p:txBody>
        </p:sp>
        <p:sp>
          <p:nvSpPr>
            <p:cNvPr id="231" name="Google Shape;231;p18"/>
            <p:cNvSpPr/>
            <p:nvPr/>
          </p:nvSpPr>
          <p:spPr>
            <a:xfrm>
              <a:off x="581250" y="4634875"/>
              <a:ext cx="47050" cy="47050"/>
            </a:xfrm>
            <a:custGeom>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chemeClr val="lt1"/>
            </a:solidFill>
            <a:ln>
              <a:noFill/>
            </a:ln>
            <a:effectLst>
              <a:outerShdw blurRad="128588" dist="38100" dir="5400000" algn="bl" rotWithShape="0">
                <a:schemeClr val="accent6">
                  <a:alpha val="27000"/>
                </a:schemeClr>
              </a:outerShdw>
            </a:effectLst>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marR="0" lvl="0" indent="0" algn="l" rtl="0">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a:p>
          </p:txBody>
        </p:sp>
      </p:grpSp>
      <p:sp>
        <p:nvSpPr>
          <p:cNvPr id="232" name="Google Shape;232;p18"/>
          <p:cNvSpPr/>
          <p:nvPr/>
        </p:nvSpPr>
        <p:spPr>
          <a:xfrm rot="2466681">
            <a:off x="754394" y="1972684"/>
            <a:ext cx="443305" cy="423283"/>
          </a:xfrm>
          <a:custGeom>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accent1"/>
          </a:solidFill>
          <a:ln>
            <a:noFill/>
          </a:ln>
          <a:effectLst>
            <a:outerShdw blurRad="128588" dist="38100" dir="5400000" algn="bl" rotWithShape="0">
              <a:schemeClr val="accent6">
                <a:alpha val="27000"/>
              </a:schemeClr>
            </a:outerShdw>
          </a:effectLst>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marR="0" lvl="0" indent="0" algn="l" rtl="0">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a:p>
        </p:txBody>
      </p:sp>
      <p:sp>
        <p:nvSpPr>
          <p:cNvPr id="233" name="Google Shape;233;p18"/>
          <p:cNvSpPr/>
          <p:nvPr/>
        </p:nvSpPr>
        <p:spPr>
          <a:xfrm rot="-1609413">
            <a:off x="1402695" y="2239009"/>
            <a:ext cx="318993" cy="304585"/>
          </a:xfrm>
          <a:custGeom>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accent1"/>
          </a:solidFill>
          <a:ln>
            <a:noFill/>
          </a:ln>
          <a:effectLst>
            <a:outerShdw blurRad="128588" dist="38100" dir="5400000" algn="bl" rotWithShape="0">
              <a:schemeClr val="accent6">
                <a:alpha val="27000"/>
              </a:schemeClr>
            </a:outerShdw>
          </a:effectLst>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marR="0" lvl="0" indent="0" algn="l" rtl="0">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a:p>
        </p:txBody>
      </p:sp>
      <p:sp>
        <p:nvSpPr>
          <p:cNvPr id="234" name="Google Shape;234;p18"/>
          <p:cNvSpPr/>
          <p:nvPr/>
        </p:nvSpPr>
        <p:spPr>
          <a:xfrm rot="2926282">
            <a:off x="3336969" y="2480318"/>
            <a:ext cx="238914" cy="228123"/>
          </a:xfrm>
          <a:custGeom>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accent1"/>
          </a:solidFill>
          <a:ln>
            <a:noFill/>
          </a:ln>
          <a:effectLst>
            <a:outerShdw blurRad="128588" dist="38100" dir="5400000" algn="bl" rotWithShape="0">
              <a:schemeClr val="accent6">
                <a:alpha val="27000"/>
              </a:schemeClr>
            </a:outerShdw>
          </a:effectLst>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marR="0" lvl="0" indent="0" algn="l" rtl="0">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a:p>
        </p:txBody>
      </p:sp>
      <p:sp>
        <p:nvSpPr>
          <p:cNvPr id="235" name="Google Shape;235;p18"/>
          <p:cNvSpPr/>
          <p:nvPr/>
        </p:nvSpPr>
        <p:spPr>
          <a:xfrm rot="-1609859">
            <a:off x="2342810" y="952123"/>
            <a:ext cx="215236" cy="205514"/>
          </a:xfrm>
          <a:custGeom>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accent1"/>
          </a:solidFill>
          <a:ln>
            <a:noFill/>
          </a:ln>
          <a:effectLst>
            <a:outerShdw blurRad="128588" dist="38100" dir="5400000" algn="bl" rotWithShape="0">
              <a:schemeClr val="accent6">
                <a:alpha val="27000"/>
              </a:schemeClr>
            </a:outerShdw>
          </a:effectLst>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marR="0" lvl="0" indent="0" algn="l" rtl="0">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a:p>
        </p:txBody>
      </p:sp>
      <p:sp>
        <p:nvSpPr>
          <p:cNvPr id="236" name="Google Shape;236;p18"/>
          <p:cNvSpPr txBox="1">
            <a:spLocks noGrp="1"/>
          </p:cNvSpPr>
          <p:nvPr>
            <p:ph type="sldNum" idx="12"/>
          </p:nvPr>
        </p:nvSpPr>
        <p:spPr>
          <a:prstGeom prst="rect">
            <a:avLst/>
          </a:prstGeom>
        </p:spPr>
        <p:txBody>
          <a:bodyPr spcFirstLastPara="1" wrap="square" lIns="0" tIns="0" rIns="0" bIns="0" anchor="ctr" anchorCtr="0">
            <a:noAutofit/>
          </a:bodyPr>
          <a:lstStyle/>
          <a:p>
            <a:pPr marL="0" marR="0" lvl="0" indent="0" algn="l" defTabSz="914400" rtl="0">
              <a:lnSpc>
                <a:spcPct val="100000"/>
              </a:lnSpc>
              <a:spcBef>
                <a:spcPct val="0"/>
              </a:spcBef>
              <a:spcAft>
                <a:spcPct val="0"/>
              </a:spcAft>
              <a:buNone/>
              <a:defRPr kumimoji="0" sz="1400" b="1" i="0" u="none" strike="noStrike" cap="none" normalizeH="0" noProof="0">
                <a:solidFill>
                  <a:srgbClr val="FFFFFF"/>
                </a:solidFill>
                <a:uLnTx/>
                <a:uFillTx/>
                <a:latin typeface="IBM Plex Serif"/>
                <a:ea typeface="IBM Plex Serif"/>
                <a:cs typeface="IBM Plex Serif"/>
                <a:sym typeface="IBM Plex Serif"/>
              </a:defRPr>
            </a:pPr>
            <a:fld id="{00000000-1234-1234-1234-123412341234}" type="slidenum">
              <a:rPr kumimoji="0" lang="en" sz="1400" b="1" i="0" u="none" strike="noStrike" cap="none" normalizeH="0" noProof="0">
                <a:solidFill>
                  <a:srgbClr val="FFFFFF"/>
                </a:solidFill>
                <a:uLnTx/>
                <a:uFillTx/>
                <a:latin typeface="IBM Plex Serif"/>
                <a:ea typeface="IBM Plex Serif"/>
                <a:cs typeface="IBM Plex Serif"/>
                <a:sym typeface="IBM Plex Serif"/>
              </a:rPr>
              <a:pPr marL="0" lvl="0" indent="0" algn="l" rtl="0">
                <a:spcBef>
                  <a:spcPct val="0"/>
                </a:spcBef>
                <a:spcAft>
                  <a:spcPct val="0"/>
                </a:spcAft>
                <a:buNone/>
              </a:pPr>
              <a:t>26</a:t>
            </a:fld>
            <a:endParaRPr/>
          </a:p>
        </p:txBody>
      </p:sp>
      <p:sp>
        <p:nvSpPr>
          <p:cNvPr id="18" name="TextBox 17"/>
          <p:cNvSpPr txBox="1"/>
          <p:nvPr/>
        </p:nvSpPr>
        <p:spPr>
          <a:xfrm>
            <a:off x="3857620" y="285735"/>
            <a:ext cx="4857784" cy="954107"/>
          </a:xfrm>
          <a:prstGeom prst="rect">
            <a:avLst/>
          </a:prstGeom>
          <a:noFill/>
        </p:spPr>
        <p:txBody>
          <a:bodyPr wrap="square" rtlCol="0">
            <a:spAutoFit/>
          </a:bodyPr>
          <a:lstStyle>
            <a:defPPr marR="0" lvl="0" algn="l" rtl="0">
              <a:lnSpc>
                <a:spcPct val="100000"/>
              </a:lnSpc>
              <a:spcBef>
                <a:spcPct val="0"/>
              </a:spcBef>
              <a:spcAft>
                <a:spcPct val="0"/>
              </a:spcAft>
            </a:defPPr>
          </a:lstStyle>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800" b="1" i="0" u="none" strike="noStrike" cap="none" normalizeH="0" noProof="0" smtClean="0">
                <a:solidFill>
                  <a:schemeClr val="tx1"/>
                </a:solidFill>
                <a:uLnTx/>
                <a:uFillTx/>
                <a:latin typeface="Arial" pitchFamily="34"/>
                <a:ea typeface="Arial" pitchFamily="34"/>
                <a:cs typeface="Arial" pitchFamily="34"/>
                <a:sym typeface="Arial" pitchFamily="34"/>
              </a:rPr>
              <a:t>What are the objectives of EDP?</a:t>
            </a:r>
            <a:endParaRPr lang="en-IN" sz="2800" b="1">
              <a:solidFill>
                <a:schemeClr val="tx1"/>
              </a:solidFill>
            </a:endParaRPr>
          </a:p>
        </p:txBody>
      </p:sp>
      <p:sp>
        <p:nvSpPr>
          <p:cNvPr id="19" name="TextBox 18"/>
          <p:cNvSpPr txBox="1"/>
          <p:nvPr/>
        </p:nvSpPr>
        <p:spPr>
          <a:xfrm>
            <a:off x="3929058" y="1285866"/>
            <a:ext cx="5214942" cy="4739759"/>
          </a:xfrm>
          <a:prstGeom prst="rect">
            <a:avLst/>
          </a:prstGeom>
          <a:noFill/>
        </p:spPr>
        <p:txBody>
          <a:bodyPr wrap="square" rtlCol="0">
            <a:spAutoFit/>
          </a:bodyPr>
          <a:lstStyle>
            <a:defPPr marR="0" lvl="0" algn="l" rtl="0">
              <a:lnSpc>
                <a:spcPct val="100000"/>
              </a:lnSpc>
              <a:spcBef>
                <a:spcPct val="0"/>
              </a:spcBef>
              <a:spcAft>
                <a:spcPct val="0"/>
              </a:spcAft>
            </a:defPPr>
          </a:lstStyle>
          <a:p>
            <a:pPr marL="342900" marR="0" lvl="0" indent="-342900" algn="l">
              <a:lnSpc>
                <a:spcPct val="100000"/>
              </a:lnSpc>
              <a:spcBef>
                <a:spcPct val="0"/>
              </a:spcBef>
              <a:spcAft>
                <a:spcPct val="0"/>
              </a:spcAft>
              <a:buFont typeface="+mj-lt"/>
              <a:buAutoNum type="arabicPeriod"/>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800" b="1" i="0" u="none" strike="noStrike" cap="none" normalizeH="0" noProof="0" smtClean="0">
                <a:solidFill>
                  <a:schemeClr val="tx1">
                    <a:lumMod val="75000"/>
                  </a:schemeClr>
                </a:solidFill>
                <a:uLnTx/>
                <a:uFillTx/>
                <a:latin typeface="Arial" pitchFamily="34"/>
                <a:ea typeface="Arial" pitchFamily="34"/>
                <a:cs typeface="Arial" pitchFamily="34"/>
                <a:sym typeface="Arial" pitchFamily="34"/>
              </a:rPr>
              <a:t>Help you validate your Idea.</a:t>
            </a:r>
          </a:p>
          <a:p>
            <a:pPr marL="342900" marR="0" lvl="0" indent="-342900" algn="l">
              <a:lnSpc>
                <a:spcPct val="100000"/>
              </a:lnSpc>
              <a:spcBef>
                <a:spcPct val="0"/>
              </a:spcBef>
              <a:spcAft>
                <a:spcPct val="0"/>
              </a:spcAft>
              <a:buFont typeface="+mj-lt"/>
              <a:buAutoNum type="arabicPeriod"/>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z="1800" b="1" smtClean="0">
              <a:solidFill>
                <a:schemeClr val="tx1">
                  <a:lumMod val="75000"/>
                </a:schemeClr>
              </a:solidFill>
            </a:endParaRPr>
          </a:p>
          <a:p>
            <a:pPr marL="342900" marR="0" lvl="0" indent="-342900" algn="l">
              <a:lnSpc>
                <a:spcPct val="100000"/>
              </a:lnSpc>
              <a:spcBef>
                <a:spcPct val="0"/>
              </a:spcBef>
              <a:spcAft>
                <a:spcPct val="0"/>
              </a:spcAft>
              <a:buFont typeface="+mj-lt"/>
              <a:buAutoNum type="arabicPeriod"/>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800" b="1" i="0" u="none" strike="noStrike" cap="none" normalizeH="0" noProof="0" smtClean="0">
                <a:solidFill>
                  <a:schemeClr val="tx1">
                    <a:lumMod val="75000"/>
                  </a:schemeClr>
                </a:solidFill>
                <a:uLnTx/>
                <a:uFillTx/>
                <a:latin typeface="Arial" pitchFamily="34"/>
                <a:ea typeface="Arial" pitchFamily="34"/>
                <a:cs typeface="Arial" pitchFamily="34"/>
                <a:sym typeface="Arial" pitchFamily="34"/>
              </a:rPr>
              <a:t>Help you do a SWOT analysis of yourself and your venture.</a:t>
            </a:r>
          </a:p>
          <a:p>
            <a:pPr marL="342900" marR="0" lvl="0" indent="-342900" algn="l">
              <a:lnSpc>
                <a:spcPct val="100000"/>
              </a:lnSpc>
              <a:spcBef>
                <a:spcPct val="0"/>
              </a:spcBef>
              <a:spcAft>
                <a:spcPct val="0"/>
              </a:spcAft>
              <a:buFont typeface="+mj-lt"/>
              <a:buAutoNum type="arabicPeriod"/>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z="1800" b="1" smtClean="0">
              <a:solidFill>
                <a:schemeClr val="tx1">
                  <a:lumMod val="75000"/>
                </a:schemeClr>
              </a:solidFill>
            </a:endParaRPr>
          </a:p>
          <a:p>
            <a:pPr marL="342900" marR="0" lvl="0" indent="-342900" algn="l">
              <a:lnSpc>
                <a:spcPct val="100000"/>
              </a:lnSpc>
              <a:spcBef>
                <a:spcPct val="0"/>
              </a:spcBef>
              <a:spcAft>
                <a:spcPct val="0"/>
              </a:spcAft>
              <a:buFont typeface="+mj-lt"/>
              <a:buAutoNum type="arabicPeriod"/>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800" b="1" i="0" u="none" strike="noStrike" cap="none" normalizeH="0" noProof="0" smtClean="0">
                <a:solidFill>
                  <a:schemeClr val="tx1">
                    <a:lumMod val="75000"/>
                  </a:schemeClr>
                </a:solidFill>
                <a:uLnTx/>
                <a:uFillTx/>
                <a:latin typeface="Arial" pitchFamily="34"/>
                <a:ea typeface="Arial" pitchFamily="34"/>
                <a:cs typeface="Arial" pitchFamily="34"/>
                <a:sym typeface="Arial" pitchFamily="34"/>
              </a:rPr>
              <a:t>Prepare you for Entrepreneurship.</a:t>
            </a:r>
          </a:p>
          <a:p>
            <a:pPr marL="342900" marR="0" lvl="0" indent="-342900" algn="l">
              <a:lnSpc>
                <a:spcPct val="100000"/>
              </a:lnSpc>
              <a:spcBef>
                <a:spcPct val="0"/>
              </a:spcBef>
              <a:spcAft>
                <a:spcPct val="0"/>
              </a:spcAft>
              <a:buFont typeface="+mj-lt"/>
              <a:buAutoNum type="arabicPeriod"/>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z="1800" b="1" smtClean="0">
              <a:solidFill>
                <a:schemeClr val="tx1">
                  <a:lumMod val="75000"/>
                </a:schemeClr>
              </a:solidFill>
            </a:endParaRPr>
          </a:p>
          <a:p>
            <a:pPr marL="342900" marR="0" lvl="0" indent="-342900" algn="l">
              <a:lnSpc>
                <a:spcPct val="100000"/>
              </a:lnSpc>
              <a:spcBef>
                <a:spcPct val="0"/>
              </a:spcBef>
              <a:spcAft>
                <a:spcPct val="0"/>
              </a:spcAft>
              <a:buFont typeface="+mj-lt"/>
              <a:buAutoNum type="arabicPeriod"/>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800" b="1" i="0" u="none" strike="noStrike" cap="none" normalizeH="0" noProof="0" smtClean="0">
                <a:solidFill>
                  <a:schemeClr val="tx1">
                    <a:lumMod val="75000"/>
                  </a:schemeClr>
                </a:solidFill>
                <a:uLnTx/>
                <a:uFillTx/>
                <a:latin typeface="Arial" pitchFamily="34"/>
                <a:ea typeface="Arial" pitchFamily="34"/>
                <a:cs typeface="Arial" pitchFamily="34"/>
                <a:sym typeface="Arial" pitchFamily="34"/>
              </a:rPr>
              <a:t>Help you identify your goals.</a:t>
            </a:r>
            <a:r>
              <a:rPr kumimoji="0" lang="en-IN" sz="1800" b="0" i="0" u="none" strike="noStrike" cap="none" normalizeH="0" noProof="0" smtClean="0">
                <a:solidFill>
                  <a:schemeClr val="tx1">
                    <a:lumMod val="75000"/>
                  </a:schemeClr>
                </a:solidFill>
                <a:uLnTx/>
                <a:uFillTx/>
                <a:latin typeface="Arial" pitchFamily="34"/>
                <a:ea typeface="Arial" pitchFamily="34"/>
                <a:cs typeface="Arial" pitchFamily="34"/>
                <a:sym typeface="Arial" pitchFamily="34"/>
              </a:rPr>
              <a:t> </a:t>
            </a:r>
          </a:p>
          <a:p>
            <a:pPr marL="342900" marR="0" lvl="0" indent="-342900" algn="l">
              <a:lnSpc>
                <a:spcPct val="100000"/>
              </a:lnSpc>
              <a:spcBef>
                <a:spcPct val="0"/>
              </a:spcBef>
              <a:spcAft>
                <a:spcPct val="0"/>
              </a:spcAft>
              <a:buFont typeface="+mj-lt"/>
              <a:buAutoNum type="arabicPeriod"/>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z="1800" smtClean="0">
              <a:solidFill>
                <a:schemeClr val="tx1">
                  <a:lumMod val="75000"/>
                </a:schemeClr>
              </a:solidFill>
            </a:endParaRPr>
          </a:p>
          <a:p>
            <a:pPr marL="342900" marR="0" lvl="0" indent="-342900" algn="l">
              <a:lnSpc>
                <a:spcPct val="100000"/>
              </a:lnSpc>
              <a:spcBef>
                <a:spcPct val="0"/>
              </a:spcBef>
              <a:spcAft>
                <a:spcPct val="0"/>
              </a:spcAft>
              <a:buFont typeface="+mj-lt"/>
              <a:buAutoNum type="arabicPeriod"/>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800" b="1" i="0" u="none" strike="noStrike" cap="none" normalizeH="0" noProof="0" smtClean="0">
                <a:solidFill>
                  <a:schemeClr val="tx1">
                    <a:lumMod val="75000"/>
                  </a:schemeClr>
                </a:solidFill>
                <a:uLnTx/>
                <a:uFillTx/>
                <a:latin typeface="Arial" pitchFamily="34"/>
                <a:ea typeface="Arial" pitchFamily="34"/>
                <a:cs typeface="Arial" pitchFamily="34"/>
                <a:sym typeface="Arial" pitchFamily="34"/>
              </a:rPr>
              <a:t>Make you result – oriented.</a:t>
            </a:r>
          </a:p>
          <a:p>
            <a:pPr marL="342900" marR="0" lvl="0" indent="-342900" algn="l">
              <a:lnSpc>
                <a:spcPct val="100000"/>
              </a:lnSpc>
              <a:spcBef>
                <a:spcPct val="0"/>
              </a:spcBef>
              <a:spcAft>
                <a:spcPct val="0"/>
              </a:spcAft>
              <a:buFont typeface="+mj-lt"/>
              <a:buAutoNum type="arabicPeriod"/>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z="1800" b="1" smtClean="0">
              <a:solidFill>
                <a:schemeClr val="tx1">
                  <a:lumMod val="75000"/>
                </a:schemeClr>
              </a:solidFill>
            </a:endParaRPr>
          </a:p>
          <a:p>
            <a:pPr marL="342900" marR="0" lvl="0" indent="-342900" algn="l">
              <a:lnSpc>
                <a:spcPct val="100000"/>
              </a:lnSpc>
              <a:spcBef>
                <a:spcPct val="0"/>
              </a:spcBef>
              <a:spcAft>
                <a:spcPct val="0"/>
              </a:spcAft>
              <a:buFont typeface="+mj-lt"/>
              <a:buAutoNum type="arabicPeriod"/>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800" b="1" i="0" u="none" strike="noStrike" cap="none" normalizeH="0" noProof="0" smtClean="0">
                <a:solidFill>
                  <a:schemeClr val="tx1">
                    <a:lumMod val="75000"/>
                  </a:schemeClr>
                </a:solidFill>
                <a:uLnTx/>
                <a:uFillTx/>
                <a:latin typeface="Arial" pitchFamily="34"/>
                <a:ea typeface="Arial" pitchFamily="34"/>
                <a:cs typeface="Arial" pitchFamily="34"/>
                <a:sym typeface="Arial" pitchFamily="34"/>
              </a:rPr>
              <a:t>Upgrade your skill set.</a:t>
            </a:r>
          </a:p>
          <a:p>
            <a:pPr marR="0" lvl="0" algn="l">
              <a:lnSpc>
                <a:spcPct val="100000"/>
              </a:lnSpc>
              <a:spcBef>
                <a:spcPct val="0"/>
              </a:spcBef>
              <a:spcAft>
                <a:spcPct val="0"/>
              </a:spcAft>
              <a:buFont typeface="Wingdings" pitchFamily="2" charset="2"/>
              <a:buChar char="Ø"/>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z="1600" b="1" smtClean="0">
              <a:solidFill>
                <a:schemeClr val="tx1"/>
              </a:solidFill>
            </a:endParaRPr>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b="1" smtClean="0">
              <a:solidFill>
                <a:schemeClr val="tx1"/>
              </a:solidFill>
            </a:endParaRPr>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b="1" smtClean="0"/>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0" i="0" u="none" strike="noStrike" cap="none" normalizeH="0" noProof="0" smtClean="0">
                <a:solidFill>
                  <a:srgbClr val="000000"/>
                </a:solidFill>
                <a:uLnTx/>
                <a:uFillTx/>
                <a:latin typeface="Arial" pitchFamily="34"/>
                <a:ea typeface="Arial" pitchFamily="34"/>
                <a:cs typeface="Arial" pitchFamily="34"/>
                <a:sym typeface="Arial" pitchFamily="34"/>
              </a:rPr>
              <a:t> </a:t>
            </a:r>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b="1" smtClean="0"/>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a:p>
        </p:txBody>
      </p:sp>
      <p:pic>
        <p:nvPicPr>
          <p:cNvPr id="24" name="Picture 23" descr="alibaba.jpg"/>
          <p:cNvPicPr>
            <a:picLocks noChangeAspect="1"/>
          </p:cNvPicPr>
          <p:nvPr/>
        </p:nvPicPr>
        <p:blipFill>
          <a:blip r:embed="rId3"/>
          <a:stretch>
            <a:fillRect/>
          </a:stretch>
        </p:blipFill>
        <p:spPr>
          <a:xfrm>
            <a:off x="0" y="0"/>
            <a:ext cx="3786182" cy="5143500"/>
          </a:xfrm>
          <a:prstGeom prst="rect">
            <a:avLst/>
          </a:prstGeom>
        </p:spPr>
      </p:pic>
    </p:spTree>
  </p:cSld>
  <p:clrMapOvr>
    <a:masterClrMapping/>
  </p:clrMapOvr>
  <p:transition/>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240"/>
        <p:cNvGrpSpPr/>
        <p:nvPr/>
      </p:nvGrpSpPr>
      <p:grpSpPr>
        <a:xfrm>
          <a:off x="0" y="0"/>
          <a:ext cx="0" cy="0"/>
        </a:xfrm>
      </p:grpSpPr>
      <p:sp>
        <p:nvSpPr>
          <p:cNvPr id="241" name="Google Shape;241;p19"/>
          <p:cNvSpPr txBox="1">
            <a:spLocks noGrp="1"/>
          </p:cNvSpPr>
          <p:nvPr>
            <p:ph type="body" idx="1"/>
          </p:nvPr>
        </p:nvSpPr>
        <p:spPr>
          <a:xfrm>
            <a:off x="857224" y="500048"/>
            <a:ext cx="4201838" cy="3143272"/>
          </a:xfrm>
          <a:prstGeom prst="rect">
            <a:avLst/>
          </a:prstGeom>
        </p:spPr>
        <p:txBody>
          <a:bodyPr spcFirstLastPara="1" wrap="square" lIns="0" tIns="0" rIns="0" bIns="0" anchor="t" anchorCtr="0">
            <a:noAutofit/>
          </a:bodyPr>
          <a:lstStyle/>
          <a:p>
            <a:pPr marL="0" marR="0" lvl="0" indent="0" algn="l" defTabSz="914400" fontAlgn="auto">
              <a:lnSpc>
                <a:spcPct val="100000"/>
              </a:lnSpc>
              <a:spcBef>
                <a:spcPct val="0"/>
              </a:spcBef>
              <a:spcAft>
                <a:spcPts val="600"/>
              </a:spcAft>
              <a:buSzPts val="3200"/>
              <a:buNone/>
              <a:defRPr kumimoji="0" sz="3200" b="1" i="1" u="none" strike="noStrike" cap="none" spc="0" normalizeH="0" baseline="0" noProof="0">
                <a:ln w="9525" cap="flat" cmpd="sng" algn="ctr">
                  <a:noFill/>
                  <a:prstDash val="solid"/>
                  <a:round/>
                  <a:headEnd type="none" w="med" len="med"/>
                  <a:tailEnd type="none" w="med" len="med"/>
                </a:ln>
                <a:solidFill>
                  <a:srgbClr val="3E4655"/>
                </a:solidFill>
                <a:uLnTx/>
                <a:uFillTx/>
                <a:latin typeface="IBM Plex Serif"/>
                <a:ea typeface="IBM Plex Serif"/>
                <a:cs typeface="IBM Plex Serif"/>
                <a:sym typeface="IBM Plex Serif"/>
              </a:defRPr>
            </a:pPr>
            <a:r>
              <a:rPr kumimoji="0" lang="en-IN" sz="3200" b="1" i="1" u="none" strike="noStrike" cap="none" spc="0" normalizeH="0" baseline="0" noProof="0" smtClean="0">
                <a:ln w="9525" cap="flat" cmpd="sng" algn="ctr">
                  <a:noFill/>
                  <a:prstDash val="solid"/>
                  <a:round/>
                  <a:headEnd type="none" w="med" len="med"/>
                  <a:tailEnd type="none" w="med" len="med"/>
                </a:ln>
                <a:solidFill>
                  <a:schemeClr val="bg1"/>
                </a:solidFill>
                <a:uLnTx/>
                <a:uFillTx/>
                <a:latin typeface="+mj-lt"/>
              </a:rPr>
              <a:t>It’s not about ideas. It’s about making ideas happen.</a:t>
            </a:r>
            <a:r>
              <a:rPr kumimoji="0" lang="en-IN" sz="4400" b="1" i="1" u="none" strike="noStrike" cap="none" spc="0" normalizeH="0" baseline="0" noProof="0" smtClean="0">
                <a:ln w="9525" cap="flat" cmpd="sng" algn="ctr">
                  <a:noFill/>
                  <a:prstDash val="solid"/>
                  <a:round/>
                  <a:headEnd type="none" w="med" len="med"/>
                  <a:tailEnd type="none" w="med" len="med"/>
                </a:ln>
                <a:solidFill>
                  <a:schemeClr val="bg1"/>
                </a:solidFill>
                <a:uLnTx/>
                <a:uFillTx/>
                <a:latin typeface="+mj-lt"/>
              </a:rPr>
              <a:t>”</a:t>
            </a:r>
          </a:p>
          <a:p>
            <a:pPr marL="0" marR="0" lvl="0" indent="0" algn="l" defTabSz="914400" fontAlgn="auto">
              <a:lnSpc>
                <a:spcPct val="100000"/>
              </a:lnSpc>
              <a:spcBef>
                <a:spcPct val="0"/>
              </a:spcBef>
              <a:spcAft>
                <a:spcPts val="600"/>
              </a:spcAft>
              <a:buSzPts val="3200"/>
              <a:buNone/>
              <a:defRPr kumimoji="0" sz="3200" b="1" i="1" u="none" strike="noStrike" cap="none" spc="0" normalizeH="0" baseline="0" noProof="0">
                <a:ln w="9525" cap="flat" cmpd="sng" algn="ctr">
                  <a:noFill/>
                  <a:prstDash val="solid"/>
                  <a:round/>
                  <a:headEnd type="none" w="med" len="med"/>
                  <a:tailEnd type="none" w="med" len="med"/>
                </a:ln>
                <a:solidFill>
                  <a:srgbClr val="3E4655"/>
                </a:solidFill>
                <a:uLnTx/>
                <a:uFillTx/>
                <a:latin typeface="IBM Plex Serif"/>
                <a:ea typeface="IBM Plex Serif"/>
                <a:cs typeface="IBM Plex Serif"/>
                <a:sym typeface="IBM Plex Serif"/>
              </a:defRPr>
            </a:pPr>
            <a:r>
              <a:rPr kumimoji="0" lang="en-IN" sz="3200" b="1" i="1" u="none" strike="noStrike" cap="none" spc="0" normalizeH="0" baseline="0" noProof="0" smtClean="0">
                <a:ln w="9525" cap="flat" cmpd="sng" algn="ctr">
                  <a:noFill/>
                  <a:prstDash val="solid"/>
                  <a:round/>
                  <a:headEnd type="none" w="med" len="med"/>
                  <a:tailEnd type="none" w="med" len="med"/>
                </a:ln>
                <a:solidFill>
                  <a:schemeClr val="bg1"/>
                </a:solidFill>
                <a:uLnTx/>
                <a:uFillTx/>
                <a:latin typeface="+mj-lt"/>
              </a:rPr>
              <a:t>— Scott Belsky, Behance co-founder</a:t>
            </a:r>
          </a:p>
          <a:p>
            <a:pPr marL="0" marR="0" lvl="0" indent="0" algn="l" defTabSz="914400" rtl="0" fontAlgn="auto">
              <a:lnSpc>
                <a:spcPct val="100000"/>
              </a:lnSpc>
              <a:spcBef>
                <a:spcPct val="0"/>
              </a:spcBef>
              <a:spcAft>
                <a:spcPts val="600"/>
              </a:spcAft>
              <a:buSzPts val="3200"/>
              <a:buNone/>
              <a:defRPr kumimoji="0" sz="3200" b="1" i="1" u="none" strike="noStrike" cap="none" spc="0" normalizeH="0" baseline="0" noProof="0">
                <a:ln w="9525" cap="flat" cmpd="sng" algn="ctr">
                  <a:noFill/>
                  <a:prstDash val="solid"/>
                  <a:round/>
                  <a:headEnd type="none" w="med" len="med"/>
                  <a:tailEnd type="none" w="med" len="med"/>
                </a:ln>
                <a:solidFill>
                  <a:srgbClr val="3E4655"/>
                </a:solidFill>
                <a:uLnTx/>
                <a:uFillTx/>
                <a:latin typeface="IBM Plex Serif"/>
                <a:ea typeface="IBM Plex Serif"/>
                <a:cs typeface="IBM Plex Serif"/>
                <a:sym typeface="IBM Plex Serif"/>
              </a:defRPr>
            </a:pPr>
            <a:endParaRPr>
              <a:solidFill>
                <a:schemeClr val="tx1"/>
              </a:solidFill>
            </a:endParaRPr>
          </a:p>
        </p:txBody>
      </p:sp>
      <p:sp>
        <p:nvSpPr>
          <p:cNvPr id="242" name="Google Shape;242;p19"/>
          <p:cNvSpPr txBox="1">
            <a:spLocks noGrp="1"/>
          </p:cNvSpPr>
          <p:nvPr>
            <p:ph type="sldNum" idx="12"/>
          </p:nvPr>
        </p:nvSpPr>
        <p:spPr>
          <a:prstGeom prst="rect">
            <a:avLst/>
          </a:prstGeom>
        </p:spPr>
        <p:txBody>
          <a:bodyPr spcFirstLastPara="1" wrap="square" lIns="0" tIns="0" rIns="0" bIns="0" anchor="ctr" anchorCtr="0">
            <a:noAutofit/>
          </a:bodyPr>
          <a:lstStyle/>
          <a:p>
            <a:pPr marL="0" marR="0" lvl="0" indent="0" algn="l" defTabSz="914400" rtl="0">
              <a:lnSpc>
                <a:spcPct val="100000"/>
              </a:lnSpc>
              <a:spcBef>
                <a:spcPct val="0"/>
              </a:spcBef>
              <a:spcAft>
                <a:spcPct val="0"/>
              </a:spcAft>
              <a:buNone/>
              <a:defRPr kumimoji="0" sz="1400" b="1" i="0" u="none" strike="noStrike" cap="none" normalizeH="0" noProof="0">
                <a:solidFill>
                  <a:srgbClr val="FFFFFF"/>
                </a:solidFill>
                <a:uLnTx/>
                <a:uFillTx/>
                <a:latin typeface="IBM Plex Serif"/>
                <a:ea typeface="IBM Plex Serif"/>
                <a:cs typeface="IBM Plex Serif"/>
                <a:sym typeface="IBM Plex Serif"/>
              </a:defRPr>
            </a:pPr>
            <a:fld id="{00000000-1234-1234-1234-123412341234}" type="slidenum">
              <a:rPr kumimoji="0" lang="en" sz="1400" b="1" i="0" u="none" strike="noStrike" cap="none" normalizeH="0" noProof="0">
                <a:solidFill>
                  <a:srgbClr val="FFFFFF"/>
                </a:solidFill>
                <a:uLnTx/>
                <a:uFillTx/>
                <a:latin typeface="IBM Plex Serif"/>
                <a:ea typeface="IBM Plex Serif"/>
                <a:cs typeface="IBM Plex Serif"/>
                <a:sym typeface="IBM Plex Serif"/>
              </a:rPr>
              <a:pPr marL="0" lvl="0" indent="0" algn="l" rtl="0">
                <a:spcBef>
                  <a:spcPct val="0"/>
                </a:spcBef>
                <a:spcAft>
                  <a:spcPct val="0"/>
                </a:spcAft>
                <a:buNone/>
              </a:pPr>
              <a:t>27</a:t>
            </a:fld>
            <a:endParaRPr/>
          </a:p>
        </p:txBody>
      </p:sp>
      <p:pic>
        <p:nvPicPr>
          <p:cNvPr id="5" name="Picture 4" descr="motivational-quotes-3.jpg"/>
          <p:cNvPicPr>
            <a:picLocks noChangeAspect="1"/>
          </p:cNvPicPr>
          <p:nvPr/>
        </p:nvPicPr>
        <p:blipFill>
          <a:blip r:embed="rId3"/>
          <a:stretch>
            <a:fillRect/>
          </a:stretch>
        </p:blipFill>
        <p:spPr>
          <a:xfrm>
            <a:off x="5286380" y="0"/>
            <a:ext cx="3857620" cy="5143500"/>
          </a:xfrm>
          <a:prstGeom prst="rect">
            <a:avLst/>
          </a:prstGeom>
        </p:spPr>
      </p:pic>
    </p:spTree>
  </p:cSld>
  <p:clrMapOvr>
    <a:masterClrMapping/>
  </p:clrMapOvr>
  <p:transition/>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246"/>
        <p:cNvGrpSpPr/>
        <p:nvPr/>
      </p:nvGrpSpPr>
      <p:grpSpPr>
        <a:xfrm>
          <a:off x="0" y="0"/>
          <a:ext cx="0" cy="0"/>
        </a:xfrm>
      </p:grpSpPr>
      <p:pic>
        <p:nvPicPr>
          <p:cNvPr id="6" name="Picture 5" descr="inspirational-business-quotes-jon-acuff-dear-entrepreneurs-750x750.jpg"/>
          <p:cNvPicPr>
            <a:picLocks noChangeAspect="1"/>
          </p:cNvPicPr>
          <p:nvPr/>
        </p:nvPicPr>
        <p:blipFill>
          <a:blip r:embed="rId3"/>
          <a:stretch>
            <a:fillRect/>
          </a:stretch>
        </p:blipFill>
        <p:spPr>
          <a:xfrm>
            <a:off x="0" y="-18"/>
            <a:ext cx="3357554" cy="5143500"/>
          </a:xfrm>
          <a:prstGeom prst="rect">
            <a:avLst/>
          </a:prstGeom>
        </p:spPr>
      </p:pic>
      <p:sp>
        <p:nvSpPr>
          <p:cNvPr id="7" name="Title 6"/>
          <p:cNvSpPr>
            <a:spLocks noGrp="1"/>
          </p:cNvSpPr>
          <p:nvPr>
            <p:ph type="title"/>
          </p:nvPr>
        </p:nvSpPr>
        <p:spPr>
          <a:xfrm>
            <a:off x="3571868" y="571486"/>
            <a:ext cx="4869232" cy="660814"/>
          </a:xfrm>
        </p:spPr>
        <p:txBody>
          <a:bodyPr/>
          <a:lstStyle/>
          <a:p>
            <a:pPr marL="0" marR="0" lvl="0" indent="0" algn="l" defTabSz="914400" fontAlgn="auto">
              <a:lnSpc>
                <a:spcPct val="90000"/>
              </a:lnSpc>
              <a:spcBef>
                <a:spcPct val="0"/>
              </a:spcBef>
              <a:spcAft>
                <a:spcPct val="0"/>
              </a:spcAft>
              <a:buSzPts val="2800"/>
              <a:buNone/>
              <a:defRPr kumimoji="0" sz="2800" b="1" i="0" u="none" strike="noStrike" cap="none" spc="0" normalizeH="0" baseline="0" noProof="0">
                <a:ln w="9525" cap="flat" cmpd="sng" algn="ctr">
                  <a:noFill/>
                  <a:prstDash val="solid"/>
                  <a:round/>
                  <a:headEnd type="none" w="med" len="med"/>
                  <a:tailEnd type="none" w="med" len="med"/>
                </a:ln>
                <a:solidFill>
                  <a:srgbClr val="3E4655"/>
                </a:solidFill>
                <a:uLnTx/>
                <a:uFillTx/>
                <a:latin typeface="IBM Plex Serif"/>
                <a:ea typeface="IBM Plex Serif"/>
                <a:cs typeface="IBM Plex Serif"/>
                <a:sym typeface="IBM Plex Serif"/>
              </a:defRPr>
            </a:pPr>
            <a:r>
              <a:rPr kumimoji="0" lang="en-IN" sz="3200" b="1" i="0" u="sng" strike="noStrike" cap="none" spc="0" normalizeH="0" baseline="0" noProof="0" smtClean="0">
                <a:ln w="9525" cap="flat" cmpd="sng" algn="ctr">
                  <a:noFill/>
                  <a:prstDash val="solid"/>
                  <a:round/>
                  <a:headEnd type="none" w="med" len="med"/>
                  <a:tailEnd type="none" w="med" len="med"/>
                </a:ln>
                <a:solidFill>
                  <a:schemeClr val="tx1">
                    <a:lumMod val="50000"/>
                  </a:schemeClr>
                </a:solidFill>
                <a:uLnTx/>
                <a:uFillTx/>
                <a:latin typeface="IBM Plex Serif"/>
                <a:ea typeface="IBM Plex Serif"/>
                <a:cs typeface="IBM Plex Serif"/>
                <a:sym typeface="IBM Plex Serif"/>
              </a:rPr>
              <a:t>Benefits of EDP</a:t>
            </a:r>
            <a:endParaRPr lang="en-IN" sz="3200" u="sng">
              <a:solidFill>
                <a:schemeClr val="tx1">
                  <a:lumMod val="50000"/>
                </a:schemeClr>
              </a:solidFill>
            </a:endParaRPr>
          </a:p>
        </p:txBody>
      </p:sp>
      <p:sp>
        <p:nvSpPr>
          <p:cNvPr id="248" name="Google Shape;248;p20"/>
          <p:cNvSpPr txBox="1">
            <a:spLocks noGrp="1"/>
          </p:cNvSpPr>
          <p:nvPr>
            <p:ph type="body" idx="1"/>
          </p:nvPr>
        </p:nvSpPr>
        <p:spPr>
          <a:xfrm>
            <a:off x="3428992" y="1506350"/>
            <a:ext cx="5429288" cy="3637150"/>
          </a:xfrm>
          <a:prstGeom prst="rect">
            <a:avLst/>
          </a:prstGeom>
        </p:spPr>
        <p:txBody>
          <a:bodyPr spcFirstLastPara="1" wrap="square" lIns="0" tIns="0" rIns="0" bIns="0" anchor="t" anchorCtr="0">
            <a:noAutofit/>
          </a:bodyPr>
          <a:lstStyle/>
          <a:p>
            <a:pPr marL="533400" marR="0" lvl="0" indent="-457200" algn="l" defTabSz="914400" fontAlgn="auto">
              <a:lnSpc>
                <a:spcPct val="150000"/>
              </a:lnSpc>
              <a:spcBef>
                <a:spcPct val="0"/>
              </a:spcBef>
              <a:spcAft>
                <a:spcPct val="0"/>
              </a:spcAft>
              <a:buSzPts val="2400"/>
              <a:buFont typeface="+mj-lt"/>
              <a:buAutoNum type="arabicPeriod"/>
              <a:defRPr kumimoji="0" sz="2400" b="0" i="0" u="none" strike="noStrike" cap="none" spc="0" normalizeH="0" baseline="0" noProof="0">
                <a:ln w="9525" cap="flat" cmpd="sng" algn="ctr">
                  <a:noFill/>
                  <a:prstDash val="solid"/>
                  <a:round/>
                  <a:headEnd type="none" w="med" len="med"/>
                  <a:tailEnd type="none" w="med" len="med"/>
                </a:ln>
                <a:solidFill>
                  <a:srgbClr val="3E4655"/>
                </a:solidFill>
                <a:uLnTx/>
                <a:uFillTx/>
                <a:latin typeface="IBM Plex Sans Light"/>
                <a:ea typeface="IBM Plex Sans Light"/>
                <a:cs typeface="IBM Plex Sans Light"/>
                <a:sym typeface="IBM Plex Sans Light"/>
              </a:defRPr>
            </a:pPr>
            <a:r>
              <a:rPr kumimoji="0" lang="en-IN" sz="2000" b="0" i="0" u="none" strike="noStrike" cap="none" spc="0" normalizeH="0" baseline="0" noProof="0" smtClean="0">
                <a:ln w="9525" cap="flat" cmpd="sng" algn="ctr">
                  <a:noFill/>
                  <a:prstDash val="solid"/>
                  <a:round/>
                  <a:headEnd type="none" w="med" len="med"/>
                  <a:tailEnd type="none" w="med" len="med"/>
                </a:ln>
                <a:solidFill>
                  <a:schemeClr val="tx1">
                    <a:lumMod val="50000"/>
                  </a:schemeClr>
                </a:solidFill>
                <a:uLnTx/>
                <a:uFillTx/>
                <a:latin typeface="+mn-lt"/>
              </a:rPr>
              <a:t>Preparing for the future</a:t>
            </a:r>
            <a:endParaRPr lang="en-IN" sz="2000" smtClean="0">
              <a:solidFill>
                <a:schemeClr val="tx1">
                  <a:lumMod val="50000"/>
                </a:schemeClr>
              </a:solidFill>
              <a:latin typeface="+mn-lt"/>
            </a:endParaRPr>
          </a:p>
          <a:p>
            <a:pPr marL="533400" marR="0" lvl="0" indent="-457200" algn="l" defTabSz="914400" fontAlgn="auto">
              <a:lnSpc>
                <a:spcPct val="150000"/>
              </a:lnSpc>
              <a:spcBef>
                <a:spcPct val="0"/>
              </a:spcBef>
              <a:spcAft>
                <a:spcPct val="0"/>
              </a:spcAft>
              <a:buSzPts val="2400"/>
              <a:buFont typeface="+mj-lt"/>
              <a:buAutoNum type="arabicPeriod"/>
              <a:defRPr kumimoji="0" sz="2400" b="0" i="0" u="none" strike="noStrike" cap="none" spc="0" normalizeH="0" baseline="0" noProof="0">
                <a:ln w="9525" cap="flat" cmpd="sng" algn="ctr">
                  <a:noFill/>
                  <a:prstDash val="solid"/>
                  <a:round/>
                  <a:headEnd type="none" w="med" len="med"/>
                  <a:tailEnd type="none" w="med" len="med"/>
                </a:ln>
                <a:solidFill>
                  <a:srgbClr val="3E4655"/>
                </a:solidFill>
                <a:uLnTx/>
                <a:uFillTx/>
                <a:latin typeface="IBM Plex Sans Light"/>
                <a:ea typeface="IBM Plex Sans Light"/>
                <a:cs typeface="IBM Plex Sans Light"/>
                <a:sym typeface="IBM Plex Sans Light"/>
              </a:defRPr>
            </a:pPr>
            <a:r>
              <a:rPr kumimoji="0" lang="en-IN" sz="2000" b="0" i="0" u="none" strike="noStrike" cap="none" spc="0" normalizeH="0" baseline="0" noProof="0" smtClean="0">
                <a:ln w="9525" cap="flat" cmpd="sng" algn="ctr">
                  <a:noFill/>
                  <a:prstDash val="solid"/>
                  <a:round/>
                  <a:headEnd type="none" w="med" len="med"/>
                  <a:tailEnd type="none" w="med" len="med"/>
                </a:ln>
                <a:solidFill>
                  <a:schemeClr val="tx1">
                    <a:lumMod val="50000"/>
                  </a:schemeClr>
                </a:solidFill>
                <a:uLnTx/>
                <a:uFillTx/>
                <a:latin typeface="+mn-lt"/>
              </a:rPr>
              <a:t>Preparing for uncertainty or risk</a:t>
            </a:r>
          </a:p>
          <a:p>
            <a:pPr marL="533400" marR="0" lvl="0" indent="-457200" algn="l" defTabSz="914400" fontAlgn="auto">
              <a:lnSpc>
                <a:spcPct val="150000"/>
              </a:lnSpc>
              <a:spcBef>
                <a:spcPct val="0"/>
              </a:spcBef>
              <a:spcAft>
                <a:spcPct val="0"/>
              </a:spcAft>
              <a:buSzPts val="2400"/>
              <a:buFont typeface="+mj-lt"/>
              <a:buAutoNum type="arabicPeriod"/>
              <a:defRPr kumimoji="0" sz="2400" b="0" i="0" u="none" strike="noStrike" cap="none" spc="0" normalizeH="0" baseline="0" noProof="0">
                <a:ln w="9525" cap="flat" cmpd="sng" algn="ctr">
                  <a:noFill/>
                  <a:prstDash val="solid"/>
                  <a:round/>
                  <a:headEnd type="none" w="med" len="med"/>
                  <a:tailEnd type="none" w="med" len="med"/>
                </a:ln>
                <a:solidFill>
                  <a:srgbClr val="3E4655"/>
                </a:solidFill>
                <a:uLnTx/>
                <a:uFillTx/>
                <a:latin typeface="IBM Plex Sans Light"/>
                <a:ea typeface="IBM Plex Sans Light"/>
                <a:cs typeface="IBM Plex Sans Light"/>
                <a:sym typeface="IBM Plex Sans Light"/>
              </a:defRPr>
            </a:pPr>
            <a:r>
              <a:rPr kumimoji="0" lang="en-IN" sz="2000" b="0" i="0" u="none" strike="noStrike" cap="none" spc="0" normalizeH="0" baseline="0" noProof="0" smtClean="0">
                <a:ln w="9525" cap="flat" cmpd="sng" algn="ctr">
                  <a:noFill/>
                  <a:prstDash val="solid"/>
                  <a:round/>
                  <a:headEnd type="none" w="med" len="med"/>
                  <a:tailEnd type="none" w="med" len="med"/>
                </a:ln>
                <a:solidFill>
                  <a:schemeClr val="tx1">
                    <a:lumMod val="50000"/>
                  </a:schemeClr>
                </a:solidFill>
                <a:uLnTx/>
                <a:uFillTx/>
                <a:latin typeface="+mn-lt"/>
              </a:rPr>
              <a:t>Learning about scaling up, and the associated challenges</a:t>
            </a:r>
          </a:p>
          <a:p>
            <a:pPr marL="533400" marR="0" lvl="0" indent="-457200" algn="l" defTabSz="914400" fontAlgn="auto">
              <a:lnSpc>
                <a:spcPct val="150000"/>
              </a:lnSpc>
              <a:spcBef>
                <a:spcPct val="0"/>
              </a:spcBef>
              <a:spcAft>
                <a:spcPct val="0"/>
              </a:spcAft>
              <a:buSzPts val="2400"/>
              <a:buFont typeface="+mj-lt"/>
              <a:buAutoNum type="arabicPeriod"/>
              <a:defRPr kumimoji="0" sz="2400" b="0" i="0" u="none" strike="noStrike" cap="none" spc="0" normalizeH="0" baseline="0" noProof="0">
                <a:ln w="9525" cap="flat" cmpd="sng" algn="ctr">
                  <a:noFill/>
                  <a:prstDash val="solid"/>
                  <a:round/>
                  <a:headEnd type="none" w="med" len="med"/>
                  <a:tailEnd type="none" w="med" len="med"/>
                </a:ln>
                <a:solidFill>
                  <a:srgbClr val="3E4655"/>
                </a:solidFill>
                <a:uLnTx/>
                <a:uFillTx/>
                <a:latin typeface="IBM Plex Sans Light"/>
                <a:ea typeface="IBM Plex Sans Light"/>
                <a:cs typeface="IBM Plex Sans Light"/>
                <a:sym typeface="IBM Plex Sans Light"/>
              </a:defRPr>
            </a:pPr>
            <a:r>
              <a:rPr kumimoji="0" lang="en-IN" sz="2000" b="0" i="0" u="none" strike="noStrike" cap="none" spc="0" normalizeH="0" baseline="0" noProof="0" smtClean="0">
                <a:ln w="9525" cap="flat" cmpd="sng" algn="ctr">
                  <a:noFill/>
                  <a:prstDash val="solid"/>
                  <a:round/>
                  <a:headEnd type="none" w="med" len="med"/>
                  <a:tailEnd type="none" w="med" len="med"/>
                </a:ln>
                <a:solidFill>
                  <a:schemeClr val="tx1">
                    <a:lumMod val="50000"/>
                  </a:schemeClr>
                </a:solidFill>
                <a:uLnTx/>
                <a:uFillTx/>
                <a:latin typeface="+mn-lt"/>
              </a:rPr>
              <a:t>Learning from failure, and building on it</a:t>
            </a:r>
          </a:p>
          <a:p>
            <a:pPr marL="533400" marR="0" lvl="0" indent="-457200" algn="l" defTabSz="914400" fontAlgn="auto">
              <a:lnSpc>
                <a:spcPct val="150000"/>
              </a:lnSpc>
              <a:spcBef>
                <a:spcPct val="0"/>
              </a:spcBef>
              <a:spcAft>
                <a:spcPct val="0"/>
              </a:spcAft>
              <a:buSzPts val="2400"/>
              <a:buFont typeface="+mj-lt"/>
              <a:buAutoNum type="arabicPeriod"/>
              <a:defRPr kumimoji="0" sz="2400" b="0" i="0" u="none" strike="noStrike" cap="none" spc="0" normalizeH="0" baseline="0" noProof="0">
                <a:ln w="9525" cap="flat" cmpd="sng" algn="ctr">
                  <a:noFill/>
                  <a:prstDash val="solid"/>
                  <a:round/>
                  <a:headEnd type="none" w="med" len="med"/>
                  <a:tailEnd type="none" w="med" len="med"/>
                </a:ln>
                <a:solidFill>
                  <a:srgbClr val="3E4655"/>
                </a:solidFill>
                <a:uLnTx/>
                <a:uFillTx/>
                <a:latin typeface="IBM Plex Sans Light"/>
                <a:ea typeface="IBM Plex Sans Light"/>
                <a:cs typeface="IBM Plex Sans Light"/>
                <a:sym typeface="IBM Plex Sans Light"/>
              </a:defRPr>
            </a:pPr>
            <a:r>
              <a:rPr kumimoji="0" lang="en-IN" sz="2000" b="0" i="0" u="none" strike="noStrike" cap="none" spc="0" normalizeH="0" baseline="0" noProof="0" smtClean="0">
                <a:ln w="9525" cap="flat" cmpd="sng" algn="ctr">
                  <a:noFill/>
                  <a:prstDash val="solid"/>
                  <a:round/>
                  <a:headEnd type="none" w="med" len="med"/>
                  <a:tailEnd type="none" w="med" len="med"/>
                </a:ln>
                <a:solidFill>
                  <a:schemeClr val="tx1">
                    <a:lumMod val="50000"/>
                  </a:schemeClr>
                </a:solidFill>
                <a:uLnTx/>
                <a:uFillTx/>
                <a:latin typeface="+mn-lt"/>
              </a:rPr>
              <a:t>Dealing with organisational or team issues</a:t>
            </a:r>
          </a:p>
          <a:p>
            <a:pPr marL="457200" marR="0" lvl="0" indent="-381000" algn="l" defTabSz="914400" rtl="0" fontAlgn="auto">
              <a:lnSpc>
                <a:spcPct val="150000"/>
              </a:lnSpc>
              <a:spcBef>
                <a:spcPct val="0"/>
              </a:spcBef>
              <a:spcAft>
                <a:spcPct val="0"/>
              </a:spcAft>
              <a:buSzPts val="2400"/>
              <a:buChar char="▸"/>
              <a:defRPr kumimoji="0" sz="2400" b="0" i="0" u="none" strike="noStrike" cap="none" spc="0" normalizeH="0" baseline="0" noProof="0">
                <a:ln w="9525" cap="flat" cmpd="sng" algn="ctr">
                  <a:noFill/>
                  <a:prstDash val="solid"/>
                  <a:round/>
                  <a:headEnd type="none" w="med" len="med"/>
                  <a:tailEnd type="none" w="med" len="med"/>
                </a:ln>
                <a:solidFill>
                  <a:srgbClr val="3E4655"/>
                </a:solidFill>
                <a:uLnTx/>
                <a:uFillTx/>
                <a:latin typeface="IBM Plex Sans Light"/>
                <a:ea typeface="IBM Plex Sans Light"/>
                <a:cs typeface="IBM Plex Sans Light"/>
                <a:sym typeface="IBM Plex Sans Light"/>
              </a:defRPr>
            </a:pPr>
            <a:endParaRPr sz="2000">
              <a:latin typeface="+mn-lt"/>
            </a:endParaRPr>
          </a:p>
        </p:txBody>
      </p:sp>
      <p:sp>
        <p:nvSpPr>
          <p:cNvPr id="249" name="Google Shape;249;p20"/>
          <p:cNvSpPr txBox="1">
            <a:spLocks noGrp="1"/>
          </p:cNvSpPr>
          <p:nvPr>
            <p:ph type="sldNum" idx="12"/>
          </p:nvPr>
        </p:nvSpPr>
        <p:spPr>
          <a:prstGeom prst="rect">
            <a:avLst/>
          </a:prstGeom>
        </p:spPr>
        <p:txBody>
          <a:bodyPr spcFirstLastPara="1" wrap="square" lIns="0" tIns="0" rIns="0" bIns="0" anchor="ctr" anchorCtr="0">
            <a:noAutofit/>
          </a:bodyPr>
          <a:lstStyle/>
          <a:p>
            <a:pPr marL="0" marR="0" lvl="0" indent="0" algn="l" defTabSz="914400" rtl="0">
              <a:lnSpc>
                <a:spcPct val="100000"/>
              </a:lnSpc>
              <a:spcBef>
                <a:spcPct val="0"/>
              </a:spcBef>
              <a:spcAft>
                <a:spcPct val="0"/>
              </a:spcAft>
              <a:buNone/>
              <a:defRPr kumimoji="0" sz="1400" b="1" i="0" u="none" strike="noStrike" cap="none" normalizeH="0" noProof="0">
                <a:solidFill>
                  <a:srgbClr val="FFFFFF"/>
                </a:solidFill>
                <a:uLnTx/>
                <a:uFillTx/>
                <a:latin typeface="IBM Plex Serif"/>
                <a:ea typeface="IBM Plex Serif"/>
                <a:cs typeface="IBM Plex Serif"/>
                <a:sym typeface="IBM Plex Serif"/>
              </a:defRPr>
            </a:pPr>
            <a:fld id="{00000000-1234-1234-1234-123412341234}" type="slidenum">
              <a:rPr kumimoji="0" lang="en" sz="1400" b="1" i="0" u="none" strike="noStrike" cap="none" normalizeH="0" noProof="0">
                <a:solidFill>
                  <a:srgbClr val="FFFFFF"/>
                </a:solidFill>
                <a:uLnTx/>
                <a:uFillTx/>
                <a:latin typeface="IBM Plex Serif"/>
                <a:ea typeface="IBM Plex Serif"/>
                <a:cs typeface="IBM Plex Serif"/>
                <a:sym typeface="IBM Plex Serif"/>
              </a:rPr>
              <a:pPr marL="0" lvl="0" indent="0" algn="l" rtl="0">
                <a:spcBef>
                  <a:spcPct val="0"/>
                </a:spcBef>
                <a:spcAft>
                  <a:spcPct val="0"/>
                </a:spcAft>
                <a:buNone/>
              </a:pPr>
              <a:t>28</a:t>
            </a:fld>
            <a:endParaRPr/>
          </a:p>
        </p:txBody>
      </p:sp>
    </p:spTree>
  </p:cSld>
  <p:clrMapOvr>
    <a:masterClrMapping/>
  </p:clrMapOvr>
  <p:transition/>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261"/>
        <p:cNvGrpSpPr/>
        <p:nvPr/>
      </p:nvGrpSpPr>
      <p:grpSpPr>
        <a:xfrm>
          <a:off x="0" y="0"/>
          <a:ext cx="0" cy="0"/>
        </a:xfrm>
      </p:grpSpPr>
      <p:sp>
        <p:nvSpPr>
          <p:cNvPr id="266" name="Google Shape;266;p22"/>
          <p:cNvSpPr txBox="1">
            <a:spLocks noGrp="1"/>
          </p:cNvSpPr>
          <p:nvPr>
            <p:ph type="sldNum" idx="12"/>
          </p:nvPr>
        </p:nvSpPr>
        <p:spPr>
          <a:prstGeom prst="rect">
            <a:avLst/>
          </a:prstGeom>
        </p:spPr>
        <p:txBody>
          <a:bodyPr spcFirstLastPara="1" wrap="square" lIns="0" tIns="0" rIns="0" bIns="0" anchor="ctr" anchorCtr="0">
            <a:noAutofit/>
          </a:bodyPr>
          <a:lstStyle/>
          <a:p>
            <a:pPr marL="0" marR="0" lvl="0" indent="0" algn="l" defTabSz="914400" rtl="0">
              <a:lnSpc>
                <a:spcPct val="100000"/>
              </a:lnSpc>
              <a:spcBef>
                <a:spcPct val="0"/>
              </a:spcBef>
              <a:spcAft>
                <a:spcPct val="0"/>
              </a:spcAft>
              <a:buNone/>
              <a:defRPr kumimoji="0" sz="1400" b="1" i="0" u="none" strike="noStrike" cap="none" normalizeH="0" noProof="0">
                <a:solidFill>
                  <a:srgbClr val="FFFFFF"/>
                </a:solidFill>
                <a:uLnTx/>
                <a:uFillTx/>
                <a:latin typeface="IBM Plex Serif"/>
                <a:ea typeface="IBM Plex Serif"/>
                <a:cs typeface="IBM Plex Serif"/>
                <a:sym typeface="IBM Plex Serif"/>
              </a:defRPr>
            </a:pPr>
            <a:fld id="{00000000-1234-1234-1234-123412341234}" type="slidenum">
              <a:rPr kumimoji="0" lang="en" sz="1400" b="1" i="0" u="none" strike="noStrike" cap="none" normalizeH="0" noProof="0">
                <a:solidFill>
                  <a:srgbClr val="FFFFFF"/>
                </a:solidFill>
                <a:uLnTx/>
                <a:uFillTx/>
                <a:latin typeface="IBM Plex Serif"/>
                <a:ea typeface="IBM Plex Serif"/>
                <a:cs typeface="IBM Plex Serif"/>
                <a:sym typeface="IBM Plex Serif"/>
              </a:rPr>
              <a:pPr marL="0" lvl="0" indent="0" algn="l" rtl="0">
                <a:spcBef>
                  <a:spcPct val="0"/>
                </a:spcBef>
                <a:spcAft>
                  <a:spcPct val="0"/>
                </a:spcAft>
                <a:buNone/>
              </a:pPr>
              <a:t>29</a:t>
            </a:fld>
            <a:endParaRPr/>
          </a:p>
        </p:txBody>
      </p:sp>
      <p:sp>
        <p:nvSpPr>
          <p:cNvPr id="14" name="TextBox 13"/>
          <p:cNvSpPr txBox="1"/>
          <p:nvPr/>
        </p:nvSpPr>
        <p:spPr>
          <a:xfrm>
            <a:off x="723872" y="428610"/>
            <a:ext cx="7786742" cy="369332"/>
          </a:xfrm>
          <a:prstGeom prst="rect">
            <a:avLst/>
          </a:prstGeom>
          <a:noFill/>
        </p:spPr>
        <p:txBody>
          <a:bodyPr wrap="square" rtlCol="0">
            <a:spAutoFit/>
          </a:bodyPr>
          <a:lstStyle>
            <a:defPPr marR="0" lvl="0" algn="l" rtl="0">
              <a:lnSpc>
                <a:spcPct val="100000"/>
              </a:lnSpc>
              <a:spcBef>
                <a:spcPct val="0"/>
              </a:spcBef>
              <a:spcAft>
                <a:spcPct val="0"/>
              </a:spcAft>
            </a:defPPr>
          </a:lstStyle>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800" b="1" i="0" u="sng" strike="noStrike" cap="none" normalizeH="0" noProof="0" smtClean="0">
                <a:solidFill>
                  <a:srgbClr val="000000"/>
                </a:solidFill>
                <a:uLnTx/>
                <a:uFillTx/>
                <a:latin typeface="+mj-lt"/>
              </a:rPr>
              <a:t>List of Famous EDPs in India Conducted by Government Institutes:</a:t>
            </a:r>
            <a:endParaRPr lang="en-IN" sz="1800" b="1">
              <a:latin typeface="+mj-lt"/>
            </a:endParaRPr>
          </a:p>
        </p:txBody>
      </p:sp>
      <p:sp>
        <p:nvSpPr>
          <p:cNvPr id="15" name="TextBox 14"/>
          <p:cNvSpPr txBox="1"/>
          <p:nvPr/>
        </p:nvSpPr>
        <p:spPr>
          <a:xfrm>
            <a:off x="285720" y="1000115"/>
            <a:ext cx="8572560" cy="6124754"/>
          </a:xfrm>
          <a:prstGeom prst="rect">
            <a:avLst/>
          </a:prstGeom>
          <a:noFill/>
        </p:spPr>
        <p:txBody>
          <a:bodyPr wrap="square" rtlCol="0">
            <a:spAutoFit/>
          </a:bodyPr>
          <a:lstStyle>
            <a:defPPr marR="0" lvl="0" algn="l" rtl="0">
              <a:lnSpc>
                <a:spcPct val="100000"/>
              </a:lnSpc>
              <a:spcBef>
                <a:spcPct val="0"/>
              </a:spcBef>
              <a:spcAft>
                <a:spcPct val="0"/>
              </a:spcAft>
            </a:defPPr>
          </a:lstStyle>
          <a:p>
            <a:pPr marL="342900" marR="0" lvl="0" indent="-342900" algn="l">
              <a:lnSpc>
                <a:spcPct val="100000"/>
              </a:lnSpc>
              <a:spcBef>
                <a:spcPct val="0"/>
              </a:spcBef>
              <a:spcAft>
                <a:spcPct val="0"/>
              </a:spcAft>
              <a:buFont typeface="+mj-lt"/>
              <a:buAutoNum type="arabicPeriod"/>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0" i="0" u="none" strike="noStrike" cap="none" normalizeH="0" noProof="0" smtClean="0">
                <a:solidFill>
                  <a:srgbClr val="000000"/>
                </a:solidFill>
                <a:uLnTx/>
                <a:uFillTx/>
                <a:latin typeface="Arial" pitchFamily="34"/>
                <a:ea typeface="Arial" pitchFamily="34"/>
                <a:cs typeface="Arial" pitchFamily="34"/>
                <a:sym typeface="Arial" pitchFamily="34"/>
              </a:rPr>
              <a:t> </a:t>
            </a:r>
            <a:r>
              <a:rPr kumimoji="0" lang="en-IN" sz="1400" b="1" i="0" u="none" strike="noStrike" cap="none" normalizeH="0" noProof="0" smtClean="0">
                <a:solidFill>
                  <a:srgbClr val="000000"/>
                </a:solidFill>
                <a:uLnTx/>
                <a:uFillTx/>
                <a:latin typeface="Arial" pitchFamily="34"/>
                <a:ea typeface="Arial" pitchFamily="34"/>
                <a:cs typeface="Arial" pitchFamily="34"/>
                <a:sym typeface="Arial" pitchFamily="34"/>
              </a:rPr>
              <a:t>EDII (Entrepreneurship Development Institute of India)- </a:t>
            </a:r>
            <a:r>
              <a:rPr kumimoji="0" lang="en-IN" sz="1400" b="0" i="0" u="none" strike="noStrike" cap="none" normalizeH="0" noProof="0" smtClean="0">
                <a:solidFill>
                  <a:srgbClr val="000000"/>
                </a:solidFill>
                <a:uLnTx/>
                <a:uFillTx/>
                <a:latin typeface="Arial" pitchFamily="34"/>
                <a:ea typeface="Arial" pitchFamily="34"/>
                <a:cs typeface="Arial" pitchFamily="34"/>
                <a:sym typeface="Arial" pitchFamily="34"/>
              </a:rPr>
              <a:t>It is a non-profit autonomous body established in 1983 in Gujarat. The institute is supported by some of the leading financial institutions like SBI. </a:t>
            </a:r>
            <a:endParaRPr lang="en-IN" smtClean="0"/>
          </a:p>
          <a:p>
            <a:pPr marL="342900" marR="0" lvl="0" indent="-342900" algn="l">
              <a:lnSpc>
                <a:spcPct val="100000"/>
              </a:lnSpc>
              <a:spcBef>
                <a:spcPct val="0"/>
              </a:spcBef>
              <a:spcAft>
                <a:spcPct val="0"/>
              </a:spcAft>
              <a:buFont typeface="+mj-lt"/>
              <a:buAutoNum type="arabicPeriod"/>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mtClean="0"/>
          </a:p>
          <a:p>
            <a:pPr marL="342900" marR="0" lvl="0" indent="-342900" algn="l">
              <a:lnSpc>
                <a:spcPct val="100000"/>
              </a:lnSpc>
              <a:spcBef>
                <a:spcPct val="0"/>
              </a:spcBef>
              <a:spcAft>
                <a:spcPct val="0"/>
              </a:spcAft>
              <a:buFont typeface="+mj-lt"/>
              <a:buAutoNum type="arabicPeriod"/>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1" i="0" u="none" strike="noStrike" cap="none" normalizeH="0" noProof="0" smtClean="0">
                <a:solidFill>
                  <a:srgbClr val="000000"/>
                </a:solidFill>
                <a:uLnTx/>
                <a:uFillTx/>
                <a:latin typeface="Arial" pitchFamily="34"/>
                <a:ea typeface="Arial" pitchFamily="34"/>
                <a:cs typeface="Arial" pitchFamily="34"/>
                <a:sym typeface="Arial" pitchFamily="34"/>
              </a:rPr>
              <a:t>SISI (Small Industries Service Institutes) – </a:t>
            </a:r>
            <a:r>
              <a:rPr kumimoji="0" lang="en-IN" sz="1400" b="0" i="0" u="none" strike="noStrike" cap="none" normalizeH="0" noProof="0" smtClean="0">
                <a:solidFill>
                  <a:srgbClr val="000000"/>
                </a:solidFill>
                <a:uLnTx/>
                <a:uFillTx/>
                <a:latin typeface="Arial" pitchFamily="34"/>
                <a:ea typeface="Arial" pitchFamily="34"/>
                <a:cs typeface="Arial" pitchFamily="34"/>
                <a:sym typeface="Arial" pitchFamily="34"/>
              </a:rPr>
              <a:t>They are institutes set up in each state of India to help entrepreneurs get counselling and training related to entrepreneurship. </a:t>
            </a:r>
            <a:endParaRPr lang="en-IN" smtClean="0"/>
          </a:p>
          <a:p>
            <a:pPr marL="342900" marR="0" lvl="0" indent="-342900" algn="l">
              <a:lnSpc>
                <a:spcPct val="100000"/>
              </a:lnSpc>
              <a:spcBef>
                <a:spcPct val="0"/>
              </a:spcBef>
              <a:spcAft>
                <a:spcPct val="0"/>
              </a:spcAft>
              <a:buFont typeface="+mj-lt"/>
              <a:buAutoNum type="arabicPeriod"/>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mtClean="0"/>
          </a:p>
          <a:p>
            <a:pPr marL="342900" marR="0" lvl="0" indent="-342900" algn="l">
              <a:lnSpc>
                <a:spcPct val="100000"/>
              </a:lnSpc>
              <a:spcBef>
                <a:spcPct val="0"/>
              </a:spcBef>
              <a:spcAft>
                <a:spcPct val="0"/>
              </a:spcAft>
              <a:buFont typeface="+mj-lt"/>
              <a:buAutoNum type="arabicPeriod"/>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1" i="0" u="none" strike="noStrike" cap="none" normalizeH="0" noProof="0" smtClean="0">
                <a:solidFill>
                  <a:srgbClr val="000000"/>
                </a:solidFill>
                <a:uLnTx/>
                <a:uFillTx/>
                <a:latin typeface="Arial" pitchFamily="34"/>
                <a:ea typeface="Arial" pitchFamily="34"/>
                <a:cs typeface="Arial" pitchFamily="34"/>
                <a:sym typeface="Arial" pitchFamily="34"/>
              </a:rPr>
              <a:t>MSMI ( Micro Small and Medium Enterprises ),DC- </a:t>
            </a:r>
            <a:r>
              <a:rPr kumimoji="0" lang="en-IN" sz="1400" b="0" i="0" u="none" strike="noStrike" cap="none" normalizeH="0" noProof="0" smtClean="0">
                <a:solidFill>
                  <a:srgbClr val="000000"/>
                </a:solidFill>
                <a:uLnTx/>
                <a:uFillTx/>
                <a:latin typeface="Arial" pitchFamily="34"/>
                <a:ea typeface="Arial" pitchFamily="34"/>
                <a:cs typeface="Arial" pitchFamily="34"/>
                <a:sym typeface="Arial" pitchFamily="34"/>
              </a:rPr>
              <a:t>MSME runs a wide array of schemes under it to help entrepreneurs with different business functions relate to training and funding. </a:t>
            </a:r>
            <a:endParaRPr lang="en-IN" smtClean="0"/>
          </a:p>
          <a:p>
            <a:pPr marL="342900" marR="0" lvl="0" indent="-342900" algn="l">
              <a:lnSpc>
                <a:spcPct val="100000"/>
              </a:lnSpc>
              <a:spcBef>
                <a:spcPct val="0"/>
              </a:spcBef>
              <a:spcAft>
                <a:spcPct val="0"/>
              </a:spcAft>
              <a:buFont typeface="+mj-lt"/>
              <a:buAutoNum type="arabicPeriod"/>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b="1" smtClean="0"/>
          </a:p>
          <a:p>
            <a:pPr marL="342900" marR="0" lvl="0" indent="-342900" algn="l">
              <a:lnSpc>
                <a:spcPct val="100000"/>
              </a:lnSpc>
              <a:spcBef>
                <a:spcPct val="0"/>
              </a:spcBef>
              <a:spcAft>
                <a:spcPct val="0"/>
              </a:spcAft>
              <a:buFont typeface="+mj-lt"/>
              <a:buAutoNum type="arabicPeriod"/>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1" i="0" u="none" strike="noStrike" cap="none" normalizeH="0" noProof="0" smtClean="0">
                <a:solidFill>
                  <a:srgbClr val="000000"/>
                </a:solidFill>
                <a:uLnTx/>
                <a:uFillTx/>
                <a:latin typeface="Arial" pitchFamily="34"/>
                <a:ea typeface="Arial" pitchFamily="34"/>
                <a:cs typeface="Arial" pitchFamily="34"/>
                <a:sym typeface="Arial" pitchFamily="34"/>
              </a:rPr>
              <a:t>NSIC (National Small Industries Corporation) - </a:t>
            </a:r>
            <a:r>
              <a:rPr kumimoji="0" lang="en-IN" sz="1400" b="0" i="0" u="none" strike="noStrike" cap="none" normalizeH="0" noProof="0" smtClean="0">
                <a:solidFill>
                  <a:srgbClr val="000000"/>
                </a:solidFill>
                <a:uLnTx/>
                <a:uFillTx/>
                <a:latin typeface="Arial" pitchFamily="34"/>
                <a:ea typeface="Arial" pitchFamily="34"/>
                <a:cs typeface="Arial" pitchFamily="34"/>
                <a:sym typeface="Arial" pitchFamily="34"/>
              </a:rPr>
              <a:t>NSIC runs skill development programs to improve skills to create more awareness about self-employment opportunities in the country</a:t>
            </a:r>
          </a:p>
          <a:p>
            <a:pPr marL="342900" marR="0" lvl="0" indent="-342900" algn="l">
              <a:lnSpc>
                <a:spcPct val="100000"/>
              </a:lnSpc>
              <a:spcBef>
                <a:spcPct val="0"/>
              </a:spcBef>
              <a:spcAft>
                <a:spcPct val="0"/>
              </a:spcAft>
              <a:buFont typeface="+mj-lt"/>
              <a:buAutoNum type="arabicPeriod"/>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b="1" smtClean="0"/>
          </a:p>
          <a:p>
            <a:pPr marL="342900" marR="0" lvl="0" indent="-342900" algn="l">
              <a:lnSpc>
                <a:spcPct val="100000"/>
              </a:lnSpc>
              <a:spcBef>
                <a:spcPct val="0"/>
              </a:spcBef>
              <a:spcAft>
                <a:spcPct val="0"/>
              </a:spcAft>
              <a:buFont typeface="+mj-lt"/>
              <a:buAutoNum type="arabicPeriod"/>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1" i="0" u="none" strike="noStrike" cap="none" normalizeH="0" noProof="0" smtClean="0">
                <a:solidFill>
                  <a:srgbClr val="000000"/>
                </a:solidFill>
                <a:uLnTx/>
                <a:uFillTx/>
                <a:latin typeface="Arial" pitchFamily="34"/>
                <a:ea typeface="Arial" pitchFamily="34"/>
                <a:cs typeface="Arial" pitchFamily="34"/>
                <a:sym typeface="Arial" pitchFamily="34"/>
              </a:rPr>
              <a:t>NIESBUD (National Institute of Entrepreneurship and Small Business Development)- </a:t>
            </a:r>
            <a:r>
              <a:rPr kumimoji="0" lang="en-IN" sz="1400" b="0" i="0" u="none" strike="noStrike" cap="none" normalizeH="0" noProof="0" smtClean="0">
                <a:solidFill>
                  <a:srgbClr val="000000"/>
                </a:solidFill>
                <a:uLnTx/>
                <a:uFillTx/>
                <a:latin typeface="Arial" pitchFamily="34"/>
                <a:ea typeface="Arial" pitchFamily="34"/>
                <a:cs typeface="Arial" pitchFamily="34"/>
                <a:sym typeface="Arial" pitchFamily="34"/>
              </a:rPr>
              <a:t>The National Institute for Entrepreneurship is a premier organization of the Ministry of Skill Development and Entrepreneurship,, engaged in training, consultancy, research, etc.</a:t>
            </a:r>
            <a:endParaRPr lang="en-IN" b="1" smtClean="0"/>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mtClean="0"/>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mtClean="0"/>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mtClean="0"/>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mtClean="0"/>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mtClean="0"/>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mtClean="0"/>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mtClean="0"/>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mtClean="0"/>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mtClean="0"/>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mtClean="0"/>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mtClean="0"/>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0" i="0" u="none" strike="noStrike" cap="none" normalizeH="0" noProof="0" smtClean="0">
                <a:solidFill>
                  <a:srgbClr val="000000"/>
                </a:solidFill>
                <a:uLnTx/>
                <a:uFillTx/>
                <a:latin typeface="Arial" pitchFamily="34"/>
                <a:ea typeface="Arial" pitchFamily="34"/>
                <a:cs typeface="Arial" pitchFamily="34"/>
                <a:sym typeface="Arial" pitchFamily="34"/>
              </a:rPr>
              <a:t>  </a:t>
            </a:r>
            <a:endParaRPr lang="en-IN"/>
          </a:p>
        </p:txBody>
      </p:sp>
    </p:spTree>
  </p:cSld>
  <p:clrMapOvr>
    <a:masterClrMapping/>
  </p:clrMapOv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89"/>
        <p:cNvGrpSpPr/>
        <p:nvPr/>
      </p:nvGrpSpPr>
      <p:grpSpPr>
        <a:xfrm>
          <a:off x="0" y="0"/>
          <a:ext cx="0" cy="0"/>
        </a:xfrm>
      </p:grpSpPr>
      <p:sp>
        <p:nvSpPr>
          <p:cNvPr id="90" name="Google Shape;90;p15"/>
          <p:cNvSpPr txBox="1">
            <a:spLocks noGrp="1"/>
          </p:cNvSpPr>
          <p:nvPr>
            <p:ph type="body" idx="1"/>
          </p:nvPr>
        </p:nvSpPr>
        <p:spPr>
          <a:xfrm>
            <a:off x="1010200" y="1357304"/>
            <a:ext cx="6776510" cy="3143272"/>
          </a:xfrm>
          <a:prstGeom prst="rect">
            <a:avLst/>
          </a:prstGeom>
        </p:spPr>
        <p:txBody>
          <a:bodyPr spcFirstLastPara="1" wrap="square" lIns="91425" tIns="91425" rIns="91425" bIns="91425" anchor="t" anchorCtr="0">
            <a:noAutofit/>
          </a:bodyPr>
          <a:lstStyle/>
          <a:p>
            <a:pPr marL="457200" marR="0" lvl="0" indent="-381000" algn="l" defTabSz="914400" fontAlgn="auto">
              <a:lnSpc>
                <a:spcPct val="100000"/>
              </a:lnSpc>
              <a:spcBef>
                <a:spcPts val="600"/>
              </a:spcBef>
              <a:spcAft>
                <a:spcPct val="0"/>
              </a:spcAft>
              <a:buSzPts val="2400"/>
              <a:buChar char="»"/>
              <a:defRPr kumimoji="0" sz="2400" b="0" i="0" u="none" strike="noStrike" cap="none" spc="0" normalizeH="0" baseline="0" noProof="0">
                <a:ln w="9525" cap="flat" cmpd="sng" algn="ctr">
                  <a:noFill/>
                  <a:prstDash val="solid"/>
                  <a:round/>
                  <a:headEnd type="none" w="med" len="med"/>
                  <a:tailEnd type="none" w="med" len="med"/>
                </a:ln>
                <a:solidFill>
                  <a:srgbClr val="25516C"/>
                </a:solidFill>
                <a:uLnTx/>
                <a:uFillTx/>
                <a:latin typeface="Source Sans Pro"/>
                <a:ea typeface="Source Sans Pro"/>
                <a:cs typeface="Source Sans Pro"/>
                <a:sym typeface="Source Sans Pro"/>
              </a:defRPr>
            </a:pPr>
            <a:r>
              <a:rPr kumimoji="0" lang="en-IN" sz="1800" b="0" i="0" u="none" strike="noStrike" cap="none" spc="0" normalizeH="0" baseline="0" noProof="0" smtClean="0">
                <a:ln w="9525" cap="flat" cmpd="sng" algn="ctr">
                  <a:noFill/>
                  <a:prstDash val="solid"/>
                  <a:round/>
                  <a:headEnd type="none" w="med" len="med"/>
                  <a:tailEnd type="none" w="med" len="med"/>
                </a:ln>
                <a:solidFill>
                  <a:schemeClr val="tx1">
                    <a:lumMod val="50000"/>
                  </a:schemeClr>
                </a:solidFill>
                <a:uLnTx/>
                <a:uFillTx/>
                <a:latin typeface="+mn-lt"/>
              </a:rPr>
              <a:t>According to A Schumpeter “The entrepreneurship is essentially a creative activity or it is an innovative function”. </a:t>
            </a:r>
          </a:p>
          <a:p>
            <a:pPr marL="457200" marR="0" lvl="0" indent="-381000" algn="l" defTabSz="914400" fontAlgn="auto">
              <a:lnSpc>
                <a:spcPct val="100000"/>
              </a:lnSpc>
              <a:spcBef>
                <a:spcPts val="600"/>
              </a:spcBef>
              <a:spcAft>
                <a:spcPct val="0"/>
              </a:spcAft>
              <a:buSzPts val="2400"/>
              <a:buChar char="»"/>
              <a:defRPr kumimoji="0" sz="2400" b="0" i="0" u="none" strike="noStrike" cap="none" spc="0" normalizeH="0" baseline="0" noProof="0">
                <a:ln w="9525" cap="flat" cmpd="sng" algn="ctr">
                  <a:noFill/>
                  <a:prstDash val="solid"/>
                  <a:round/>
                  <a:headEnd type="none" w="med" len="med"/>
                  <a:tailEnd type="none" w="med" len="med"/>
                </a:ln>
                <a:solidFill>
                  <a:srgbClr val="25516C"/>
                </a:solidFill>
                <a:uLnTx/>
                <a:uFillTx/>
                <a:latin typeface="Source Sans Pro"/>
                <a:ea typeface="Source Sans Pro"/>
                <a:cs typeface="Source Sans Pro"/>
                <a:sym typeface="Source Sans Pro"/>
              </a:defRPr>
            </a:pPr>
            <a:r>
              <a:rPr kumimoji="0" lang="en-IN" sz="1800" b="0" i="0" u="none" strike="noStrike" cap="none" spc="0" normalizeH="0" baseline="0" noProof="0" smtClean="0">
                <a:ln w="9525" cap="flat" cmpd="sng" algn="ctr">
                  <a:noFill/>
                  <a:prstDash val="solid"/>
                  <a:round/>
                  <a:headEnd type="none" w="med" len="med"/>
                  <a:tailEnd type="none" w="med" len="med"/>
                </a:ln>
                <a:solidFill>
                  <a:schemeClr val="tx1">
                    <a:lumMod val="50000"/>
                  </a:schemeClr>
                </a:solidFill>
                <a:uLnTx/>
                <a:uFillTx/>
                <a:latin typeface="+mn-lt"/>
              </a:rPr>
              <a:t>According to McClelland, entrepreneurship is doing things in a better and new way and decision-making under the condition of uncertainty.</a:t>
            </a:r>
          </a:p>
          <a:p>
            <a:pPr marL="457200" marR="0" lvl="0" indent="-381000" algn="l" defTabSz="914400" fontAlgn="auto">
              <a:lnSpc>
                <a:spcPct val="100000"/>
              </a:lnSpc>
              <a:spcBef>
                <a:spcPts val="600"/>
              </a:spcBef>
              <a:spcAft>
                <a:spcPct val="0"/>
              </a:spcAft>
              <a:buSzPts val="2400"/>
              <a:buChar char="»"/>
              <a:defRPr kumimoji="0" sz="2400" b="0" i="0" u="none" strike="noStrike" cap="none" spc="0" normalizeH="0" baseline="0" noProof="0">
                <a:ln w="9525" cap="flat" cmpd="sng" algn="ctr">
                  <a:noFill/>
                  <a:prstDash val="solid"/>
                  <a:round/>
                  <a:headEnd type="none" w="med" len="med"/>
                  <a:tailEnd type="none" w="med" len="med"/>
                </a:ln>
                <a:solidFill>
                  <a:srgbClr val="25516C"/>
                </a:solidFill>
                <a:uLnTx/>
                <a:uFillTx/>
                <a:latin typeface="Source Sans Pro"/>
                <a:ea typeface="Source Sans Pro"/>
                <a:cs typeface="Source Sans Pro"/>
                <a:sym typeface="Source Sans Pro"/>
              </a:defRPr>
            </a:pPr>
            <a:r>
              <a:rPr kumimoji="0" lang="en-IN" sz="1800" b="0" i="0" u="none" strike="noStrike" cap="none" spc="0" normalizeH="0" baseline="0" noProof="0" smtClean="0">
                <a:ln w="9525" cap="flat" cmpd="sng" algn="ctr">
                  <a:noFill/>
                  <a:prstDash val="solid"/>
                  <a:round/>
                  <a:headEnd type="none" w="med" len="med"/>
                  <a:tailEnd type="none" w="med" len="med"/>
                </a:ln>
                <a:solidFill>
                  <a:schemeClr val="tx1">
                    <a:lumMod val="50000"/>
                  </a:schemeClr>
                </a:solidFill>
                <a:uLnTx/>
                <a:uFillTx/>
                <a:latin typeface="+mn-lt"/>
              </a:rPr>
              <a:t>Entrepreneurship can be defined as a process of action an entrepreneur undertakes to establish his enterprise.</a:t>
            </a:r>
          </a:p>
          <a:p>
            <a:pPr marL="457200" marR="0" lvl="0" indent="-381000" algn="l" defTabSz="914400" fontAlgn="auto">
              <a:lnSpc>
                <a:spcPct val="100000"/>
              </a:lnSpc>
              <a:spcBef>
                <a:spcPts val="600"/>
              </a:spcBef>
              <a:spcAft>
                <a:spcPct val="0"/>
              </a:spcAft>
              <a:buSzPts val="2400"/>
              <a:buChar char="»"/>
              <a:defRPr kumimoji="0" sz="2400" b="0" i="0" u="none" strike="noStrike" cap="none" spc="0" normalizeH="0" baseline="0" noProof="0">
                <a:ln w="9525" cap="flat" cmpd="sng" algn="ctr">
                  <a:noFill/>
                  <a:prstDash val="solid"/>
                  <a:round/>
                  <a:headEnd type="none" w="med" len="med"/>
                  <a:tailEnd type="none" w="med" len="med"/>
                </a:ln>
                <a:solidFill>
                  <a:srgbClr val="25516C"/>
                </a:solidFill>
                <a:uLnTx/>
                <a:uFillTx/>
                <a:latin typeface="Source Sans Pro"/>
                <a:ea typeface="Source Sans Pro"/>
                <a:cs typeface="Source Sans Pro"/>
                <a:sym typeface="Source Sans Pro"/>
              </a:defRPr>
            </a:pPr>
            <a:endParaRPr lang="en-IN" smtClean="0"/>
          </a:p>
          <a:p>
            <a:pPr marL="0" marR="0" lvl="0" indent="0" algn="l" defTabSz="914400" rtl="0" fontAlgn="auto">
              <a:lnSpc>
                <a:spcPct val="100000"/>
              </a:lnSpc>
              <a:spcBef>
                <a:spcPts val="600"/>
              </a:spcBef>
              <a:spcAft>
                <a:spcPct val="0"/>
              </a:spcAft>
              <a:buSzPts val="2400"/>
              <a:buNone/>
              <a:defRPr kumimoji="0" sz="2400" b="0" i="0" u="none" strike="noStrike" cap="none" spc="0" normalizeH="0" baseline="0" noProof="0">
                <a:ln w="9525" cap="flat" cmpd="sng" algn="ctr">
                  <a:noFill/>
                  <a:prstDash val="solid"/>
                  <a:round/>
                  <a:headEnd type="none" w="med" len="med"/>
                  <a:tailEnd type="none" w="med" len="med"/>
                </a:ln>
                <a:solidFill>
                  <a:srgbClr val="25516C"/>
                </a:solidFill>
                <a:uLnTx/>
                <a:uFillTx/>
                <a:latin typeface="Source Sans Pro"/>
                <a:ea typeface="Source Sans Pro"/>
                <a:cs typeface="Source Sans Pro"/>
                <a:sym typeface="Source Sans Pro"/>
              </a:defRPr>
            </a:pPr>
            <a:endParaRPr b="1"/>
          </a:p>
        </p:txBody>
      </p:sp>
      <p:sp>
        <p:nvSpPr>
          <p:cNvPr id="92" name="Google Shape;92;p15"/>
          <p:cNvSpPr txBox="1">
            <a:spLocks noGrp="1"/>
          </p:cNvSpPr>
          <p:nvPr>
            <p:ph type="sldNum" idx="12"/>
          </p:nvPr>
        </p:nvSpPr>
        <p:spPr>
          <a:xfrm>
            <a:off x="7766425" y="648725"/>
            <a:ext cx="548700" cy="671400"/>
          </a:xfrm>
          <a:prstGeom prst="rect">
            <a:avLst/>
          </a:prstGeom>
        </p:spPr>
        <p:txBody>
          <a:bodyPr spcFirstLastPara="1" wrap="square" lIns="91425" tIns="91425" rIns="91425" bIns="91425" anchor="b" anchorCtr="0">
            <a:noAutofit/>
          </a:bodyPr>
          <a:lstStyle/>
          <a:p>
            <a:pPr marL="0" marR="0" lvl="0" indent="0" algn="r" defTabSz="914400" rtl="0">
              <a:lnSpc>
                <a:spcPct val="100000"/>
              </a:lnSpc>
              <a:spcBef>
                <a:spcPct val="0"/>
              </a:spcBef>
              <a:spcAft>
                <a:spcPct val="0"/>
              </a:spcAft>
              <a:buNone/>
              <a:defRPr kumimoji="0" sz="1200" b="0" i="0" u="none" strike="noStrike" cap="none" normalizeH="0" noProof="0">
                <a:solidFill>
                  <a:srgbClr val="FFFFFF"/>
                </a:solidFill>
                <a:uLnTx/>
                <a:uFillTx/>
                <a:latin typeface="Montserrat"/>
                <a:ea typeface="Montserrat"/>
                <a:cs typeface="Montserrat"/>
                <a:sym typeface="Montserrat"/>
              </a:defRPr>
            </a:pPr>
            <a:fld id="{00000000-1234-1234-1234-123412341234}" type="slidenum">
              <a:rPr kumimoji="0" lang="en" sz="1200" b="0" i="0" u="none" strike="noStrike" cap="none" normalizeH="0" noProof="0">
                <a:solidFill>
                  <a:srgbClr val="FFFFFF"/>
                </a:solidFill>
                <a:uLnTx/>
                <a:uFillTx/>
                <a:latin typeface="Montserrat"/>
                <a:ea typeface="Montserrat"/>
                <a:cs typeface="Montserrat"/>
                <a:sym typeface="Montserrat"/>
              </a:rPr>
              <a:pPr marL="0" lvl="0" indent="0" algn="r" rtl="0">
                <a:spcBef>
                  <a:spcPct val="0"/>
                </a:spcBef>
                <a:spcAft>
                  <a:spcPct val="0"/>
                </a:spcAft>
                <a:buNone/>
              </a:pPr>
              <a:t>3</a:t>
            </a:fld>
            <a:endParaRPr/>
          </a:p>
        </p:txBody>
      </p:sp>
      <p:sp>
        <p:nvSpPr>
          <p:cNvPr id="93" name="Google Shape;93;p15"/>
          <p:cNvSpPr txBox="1">
            <a:spLocks noGrp="1"/>
          </p:cNvSpPr>
          <p:nvPr>
            <p:ph type="title"/>
          </p:nvPr>
        </p:nvSpPr>
        <p:spPr>
          <a:xfrm>
            <a:off x="1010200" y="357173"/>
            <a:ext cx="7131300" cy="642942"/>
          </a:xfrm>
          <a:prstGeom prst="rect">
            <a:avLst/>
          </a:prstGeom>
        </p:spPr>
        <p:txBody>
          <a:bodyPr spcFirstLastPara="1" wrap="square" lIns="91425" tIns="91425" rIns="91425" bIns="91425" anchor="b" anchorCtr="0">
            <a:noAutofit/>
          </a:bodyPr>
          <a:lstStyle/>
          <a:p>
            <a:pPr marL="0" marR="0" lvl="0" indent="0" algn="ctr" defTabSz="914400" fontAlgn="auto">
              <a:lnSpc>
                <a:spcPct val="100000"/>
              </a:lnSpc>
              <a:spcBef>
                <a:spcPct val="0"/>
              </a:spcBef>
              <a:spcAft>
                <a:spcPct val="0"/>
              </a:spcAft>
              <a:buSzPts val="1400"/>
              <a:buNone/>
              <a:defRPr kumimoji="0" sz="1400" b="1" i="0" u="none" strike="noStrike" cap="none" spc="0" normalizeH="0" baseline="0" noProof="0">
                <a:ln w="9525" cap="flat" cmpd="sng" algn="ctr">
                  <a:noFill/>
                  <a:prstDash val="solid"/>
                  <a:round/>
                  <a:headEnd type="none" w="med" len="med"/>
                  <a:tailEnd type="none" w="med" len="med"/>
                </a:ln>
                <a:solidFill>
                  <a:srgbClr val="FFFFFF"/>
                </a:solidFill>
                <a:uLnTx/>
                <a:uFillTx/>
                <a:latin typeface="Montserrat"/>
                <a:ea typeface="Montserrat"/>
                <a:cs typeface="Montserrat"/>
                <a:sym typeface="Montserrat"/>
              </a:defRPr>
            </a:pPr>
            <a:r>
              <a:rPr kumimoji="0" lang="en-IN" sz="3200" b="1" i="0" u="none" strike="noStrike" cap="none" spc="0" normalizeH="0" baseline="0" noProof="0" smtClean="0">
                <a:ln w="9525" cap="flat" cmpd="sng" algn="ctr">
                  <a:noFill/>
                  <a:prstDash val="solid"/>
                  <a:round/>
                  <a:headEnd type="none" w="med" len="med"/>
                  <a:tailEnd type="none" w="med" len="med"/>
                </a:ln>
                <a:solidFill>
                  <a:schemeClr val="bg2">
                    <a:lumMod val="10000"/>
                  </a:schemeClr>
                </a:solidFill>
                <a:uLnTx/>
                <a:uFillTx/>
                <a:latin typeface="+mj-lt"/>
              </a:rPr>
              <a:t>Entrepreneurship</a:t>
            </a:r>
            <a:endParaRPr sz="3200">
              <a:latin typeface="+mj-lt"/>
            </a:endParaRPr>
          </a:p>
        </p:txBody>
      </p:sp>
    </p:spTree>
  </p:cSld>
  <p:clrMapOvr>
    <a:masterClrMapping/>
  </p:clrMapOvr>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a:blip r:embed="rId3">
            <a:alphaModFix/>
          </a:blip>
          <a:stretch>
            <a:fillRect/>
          </a:stretch>
        </a:blipFill>
        <a:effectLst/>
      </p:bgPr>
    </p:bg>
    <p:spTree>
      <p:nvGrpSpPr>
        <p:cNvPr id="1" name="Shape 444"/>
        <p:cNvGrpSpPr/>
        <p:nvPr/>
      </p:nvGrpSpPr>
      <p:grpSpPr>
        <a:xfrm>
          <a:off x="0" y="0"/>
          <a:ext cx="0" cy="0"/>
        </a:xfrm>
      </p:grpSpPr>
      <p:sp>
        <p:nvSpPr>
          <p:cNvPr id="447" name="Google Shape;447;p36"/>
          <p:cNvSpPr txBox="1">
            <a:spLocks noGrp="1"/>
          </p:cNvSpPr>
          <p:nvPr>
            <p:ph type="sldNum" idx="12"/>
          </p:nvPr>
        </p:nvSpPr>
        <p:spPr>
          <a:prstGeom prst="rect">
            <a:avLst/>
          </a:prstGeom>
        </p:spPr>
        <p:txBody>
          <a:bodyPr spcFirstLastPara="1" wrap="square" lIns="0" tIns="0" rIns="0" bIns="0" anchor="ctr" anchorCtr="0">
            <a:noAutofit/>
          </a:bodyPr>
          <a:lstStyle/>
          <a:p>
            <a:pPr marL="0" marR="0" lvl="0" indent="0" algn="l" defTabSz="914400" rtl="0">
              <a:lnSpc>
                <a:spcPct val="100000"/>
              </a:lnSpc>
              <a:spcBef>
                <a:spcPct val="0"/>
              </a:spcBef>
              <a:spcAft>
                <a:spcPct val="0"/>
              </a:spcAft>
              <a:buNone/>
              <a:defRPr kumimoji="0" sz="1400" b="1" i="0" u="none" strike="noStrike" cap="none" normalizeH="0" noProof="0">
                <a:solidFill>
                  <a:srgbClr val="FFFFFF"/>
                </a:solidFill>
                <a:uLnTx/>
                <a:uFillTx/>
                <a:latin typeface="IBM Plex Serif"/>
                <a:ea typeface="IBM Plex Serif"/>
                <a:cs typeface="IBM Plex Serif"/>
                <a:sym typeface="IBM Plex Serif"/>
              </a:defRPr>
            </a:pPr>
            <a:fld id="{00000000-1234-1234-1234-123412341234}" type="slidenum">
              <a:rPr kumimoji="0" lang="en" sz="1400" b="1" i="0" u="none" strike="noStrike" cap="none" normalizeH="0" noProof="0">
                <a:solidFill>
                  <a:srgbClr val="FFFFFF"/>
                </a:solidFill>
                <a:uLnTx/>
                <a:uFillTx/>
                <a:latin typeface="IBM Plex Serif"/>
                <a:ea typeface="IBM Plex Serif"/>
                <a:cs typeface="IBM Plex Serif"/>
                <a:sym typeface="IBM Plex Serif"/>
              </a:rPr>
              <a:pPr marL="0" lvl="0" indent="0" algn="l" rtl="0">
                <a:spcBef>
                  <a:spcPct val="0"/>
                </a:spcBef>
                <a:spcAft>
                  <a:spcPct val="0"/>
                </a:spcAft>
                <a:buNone/>
              </a:pPr>
              <a:t>30</a:t>
            </a:fld>
            <a:endParaRPr/>
          </a:p>
        </p:txBody>
      </p:sp>
      <p:sp>
        <p:nvSpPr>
          <p:cNvPr id="445" name="Google Shape;445;p36"/>
          <p:cNvSpPr txBox="1">
            <a:spLocks noGrp="1"/>
          </p:cNvSpPr>
          <p:nvPr>
            <p:ph type="ctrTitle" idx="4294967295"/>
          </p:nvPr>
        </p:nvSpPr>
        <p:spPr>
          <a:xfrm>
            <a:off x="0" y="1282700"/>
            <a:ext cx="3203575" cy="825500"/>
          </a:xfrm>
          <a:prstGeom prst="rect">
            <a:avLst/>
          </a:prstGeom>
        </p:spPr>
        <p:txBody>
          <a:bodyPr spcFirstLastPara="1" wrap="square" lIns="0" tIns="0" rIns="0" bIns="0" anchor="b" anchorCtr="0">
            <a:noAutofit/>
          </a:bodyPr>
          <a:lstStyle/>
          <a:p>
            <a:pPr marL="0" marR="0" lvl="0" indent="0" algn="l" defTabSz="914400" rtl="0" fontAlgn="auto">
              <a:lnSpc>
                <a:spcPct val="90000"/>
              </a:lnSpc>
              <a:spcBef>
                <a:spcPct val="0"/>
              </a:spcBef>
              <a:spcAft>
                <a:spcPct val="0"/>
              </a:spcAft>
              <a:buSzPts val="2800"/>
              <a:buNone/>
              <a:defRPr kumimoji="0" sz="2800" b="1" i="0" u="none" strike="noStrike" cap="none" spc="0" normalizeH="0" baseline="0" noProof="0">
                <a:ln w="9525" cap="flat" cmpd="sng" algn="ctr">
                  <a:noFill/>
                  <a:prstDash val="solid"/>
                  <a:round/>
                  <a:headEnd type="none" w="med" len="med"/>
                  <a:tailEnd type="none" w="med" len="med"/>
                </a:ln>
                <a:solidFill>
                  <a:srgbClr val="3E4655"/>
                </a:solidFill>
                <a:uLnTx/>
                <a:uFillTx/>
                <a:latin typeface="IBM Plex Serif"/>
                <a:ea typeface="IBM Plex Serif"/>
                <a:cs typeface="IBM Plex Serif"/>
                <a:sym typeface="IBM Plex Serif"/>
              </a:defRPr>
            </a:pPr>
            <a:r>
              <a:rPr kumimoji="0" lang="en" sz="6100" b="1" i="0" u="none" strike="noStrike" cap="none" spc="0" normalizeH="0" baseline="0" noProof="0">
                <a:ln w="9525" cap="flat" cmpd="sng" algn="ctr">
                  <a:noFill/>
                  <a:prstDash val="solid"/>
                  <a:round/>
                  <a:headEnd type="none" w="med" len="med"/>
                  <a:tailEnd type="none" w="med" len="med"/>
                </a:ln>
                <a:solidFill>
                  <a:schemeClr val="lt1"/>
                </a:solidFill>
                <a:uLnTx/>
                <a:uFillTx/>
                <a:latin typeface="IBM Plex Serif"/>
                <a:ea typeface="IBM Plex Serif"/>
                <a:cs typeface="IBM Plex Serif"/>
                <a:sym typeface="IBM Plex Serif"/>
              </a:rPr>
              <a:t>Thanks!</a:t>
            </a:r>
            <a:endParaRPr sz="6100">
              <a:solidFill>
                <a:schemeClr val="lt1"/>
              </a:solidFill>
            </a:endParaRPr>
          </a:p>
        </p:txBody>
      </p:sp>
      <p:sp>
        <p:nvSpPr>
          <p:cNvPr id="446" name="Google Shape;446;p36"/>
          <p:cNvSpPr txBox="1">
            <a:spLocks noGrp="1"/>
          </p:cNvSpPr>
          <p:nvPr>
            <p:ph type="subTitle" idx="4294967295"/>
          </p:nvPr>
        </p:nvSpPr>
        <p:spPr>
          <a:xfrm>
            <a:off x="0" y="2149475"/>
            <a:ext cx="3203575" cy="1711325"/>
          </a:xfrm>
          <a:prstGeom prst="rect">
            <a:avLst/>
          </a:prstGeom>
        </p:spPr>
        <p:txBody>
          <a:bodyPr spcFirstLastPara="1" wrap="square" lIns="0" tIns="0" rIns="0" bIns="0" anchor="t" anchorCtr="0">
            <a:noAutofit/>
          </a:bodyPr>
          <a:lstStyle/>
          <a:p>
            <a:pPr marL="0" marR="0" lvl="0" indent="0" algn="l" defTabSz="914400" rtl="0" fontAlgn="auto">
              <a:lnSpc>
                <a:spcPct val="100000"/>
              </a:lnSpc>
              <a:spcBef>
                <a:spcPct val="0"/>
              </a:spcBef>
              <a:spcAft>
                <a:spcPct val="0"/>
              </a:spcAft>
              <a:buSzPts val="2400"/>
              <a:buNone/>
              <a:defRPr kumimoji="0" sz="2400" b="0" i="0" u="none" strike="noStrike" cap="none" spc="0" normalizeH="0" baseline="0" noProof="0">
                <a:ln w="9525" cap="flat" cmpd="sng" algn="ctr">
                  <a:noFill/>
                  <a:prstDash val="solid"/>
                  <a:round/>
                  <a:headEnd type="none" w="med" len="med"/>
                  <a:tailEnd type="none" w="med" len="med"/>
                </a:ln>
                <a:solidFill>
                  <a:srgbClr val="3E4655"/>
                </a:solidFill>
                <a:uLnTx/>
                <a:uFillTx/>
                <a:latin typeface="IBM Plex Sans Light"/>
                <a:ea typeface="IBM Plex Sans Light"/>
                <a:cs typeface="IBM Plex Sans Light"/>
                <a:sym typeface="IBM Plex Sans Light"/>
              </a:defRPr>
            </a:pPr>
            <a:r>
              <a:rPr kumimoji="0" lang="en" sz="2400" b="1" i="0" u="none" strike="noStrike" cap="none" spc="0" normalizeH="0" baseline="0" noProof="0">
                <a:ln w="9525" cap="flat" cmpd="sng" algn="ctr">
                  <a:noFill/>
                  <a:prstDash val="solid"/>
                  <a:round/>
                  <a:headEnd type="none" w="med" len="med"/>
                  <a:tailEnd type="none" w="med" len="med"/>
                </a:ln>
                <a:solidFill>
                  <a:srgbClr val="3E4655"/>
                </a:solidFill>
                <a:uLnTx/>
                <a:uFillTx/>
                <a:latin typeface="IBM Plex Sans"/>
                <a:ea typeface="IBM Plex Sans"/>
                <a:cs typeface="IBM Plex Sans"/>
                <a:sym typeface="IBM Plex Sans"/>
              </a:rPr>
              <a:t>Any questions</a:t>
            </a:r>
            <a:r>
              <a:rPr kumimoji="0" lang="en" sz="2400" b="1" i="0" u="none" strike="noStrike" cap="none" spc="0" normalizeH="0" baseline="0" noProof="0" smtClean="0">
                <a:ln w="9525" cap="flat" cmpd="sng" algn="ctr">
                  <a:noFill/>
                  <a:prstDash val="solid"/>
                  <a:round/>
                  <a:headEnd type="none" w="med" len="med"/>
                  <a:tailEnd type="none" w="med" len="med"/>
                </a:ln>
                <a:solidFill>
                  <a:srgbClr val="3E4655"/>
                </a:solidFill>
                <a:uLnTx/>
                <a:uFillTx/>
                <a:latin typeface="IBM Plex Sans"/>
                <a:ea typeface="IBM Plex Sans"/>
                <a:cs typeface="IBM Plex Sans"/>
                <a:sym typeface="IBM Plex Sans"/>
              </a:rPr>
              <a:t>?</a:t>
            </a:r>
            <a:endParaRPr b="1">
              <a:latin typeface="IBM Plex Sans"/>
              <a:ea typeface="IBM Plex Sans"/>
              <a:cs typeface="IBM Plex Sans"/>
              <a:sym typeface="IBM Plex Sans"/>
            </a:endParaRPr>
          </a:p>
        </p:txBody>
      </p:sp>
    </p:spTree>
  </p:cSld>
  <p:clrMapOvr>
    <a:masterClrMapping/>
  </p:clrMapOvr>
  <p:transition/>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57"/>
        <p:cNvGrpSpPr/>
        <p:nvPr/>
      </p:nvGrpSpPr>
      <p:grpSpPr>
        <a:xfrm>
          <a:off x="0" y="0"/>
          <a:ext cx="0" cy="0"/>
        </a:xfrm>
      </p:grpSpPr>
      <p:grpSp>
        <p:nvGrpSpPr>
          <p:cNvPr id="59" name="Google Shape;59;p12"/>
          <p:cNvGrpSpPr/>
          <p:nvPr/>
        </p:nvGrpSpPr>
        <p:grpSpPr>
          <a:xfrm>
            <a:off x="6867248" y="652997"/>
            <a:ext cx="1580904" cy="1684493"/>
            <a:chOff x="5970800" y="1619250"/>
            <a:chExt cx="428650" cy="456725"/>
          </a:xfrm>
        </p:grpSpPr>
        <p:sp>
          <p:nvSpPr>
            <p:cNvPr id="60" name="Google Shape;60;p12"/>
            <p:cNvSpPr/>
            <p:nvPr/>
          </p:nvSpPr>
          <p:spPr>
            <a:xfrm>
              <a:off x="5970800" y="1674200"/>
              <a:ext cx="377975" cy="377950"/>
            </a:xfrm>
            <a:custGeom>
              <a:rect l="l" t="t" r="r" b="b"/>
              <a:pathLst>
                <a:path w="15119" h="15117"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marR="0" lvl="0" indent="0" algn="l" rtl="0">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a:p>
          </p:txBody>
        </p:sp>
        <p:sp>
          <p:nvSpPr>
            <p:cNvPr id="61" name="Google Shape;61;p12"/>
            <p:cNvSpPr/>
            <p:nvPr/>
          </p:nvSpPr>
          <p:spPr>
            <a:xfrm>
              <a:off x="6068500" y="1771875"/>
              <a:ext cx="182575" cy="182600"/>
            </a:xfrm>
            <a:custGeom>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marR="0" lvl="0" indent="0" algn="l" rtl="0">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a:p>
          </p:txBody>
        </p:sp>
        <p:sp>
          <p:nvSpPr>
            <p:cNvPr id="62" name="Google Shape;62;p12"/>
            <p:cNvSpPr/>
            <p:nvPr/>
          </p:nvSpPr>
          <p:spPr>
            <a:xfrm>
              <a:off x="5981175" y="2005125"/>
              <a:ext cx="75125" cy="70850"/>
            </a:xfrm>
            <a:custGeom>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marR="0" lvl="0" indent="0" algn="l" rtl="0">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a:p>
          </p:txBody>
        </p:sp>
        <p:sp>
          <p:nvSpPr>
            <p:cNvPr id="63" name="Google Shape;63;p12"/>
            <p:cNvSpPr/>
            <p:nvPr/>
          </p:nvSpPr>
          <p:spPr>
            <a:xfrm>
              <a:off x="6263875" y="2005125"/>
              <a:ext cx="74525" cy="70850"/>
            </a:xfrm>
            <a:custGeom>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marR="0" lvl="0" indent="0" algn="l" rtl="0">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a:p>
          </p:txBody>
        </p:sp>
        <p:sp>
          <p:nvSpPr>
            <p:cNvPr id="64" name="Google Shape;64;p12"/>
            <p:cNvSpPr/>
            <p:nvPr/>
          </p:nvSpPr>
          <p:spPr>
            <a:xfrm>
              <a:off x="6147875" y="1619250"/>
              <a:ext cx="251575" cy="255850"/>
            </a:xfrm>
            <a:custGeom>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marR="0" lvl="0" indent="0" algn="l" rtl="0">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a:p>
          </p:txBody>
        </p:sp>
      </p:grpSp>
      <p:sp>
        <p:nvSpPr>
          <p:cNvPr id="9" name="TextBox 8"/>
          <p:cNvSpPr txBox="1"/>
          <p:nvPr/>
        </p:nvSpPr>
        <p:spPr>
          <a:xfrm>
            <a:off x="642910" y="571486"/>
            <a:ext cx="6215106" cy="1077218"/>
          </a:xfrm>
          <a:prstGeom prst="rect">
            <a:avLst/>
          </a:prstGeom>
          <a:noFill/>
        </p:spPr>
        <p:txBody>
          <a:bodyPr wrap="square" rtlCol="0">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3200" b="1" i="0" u="none" strike="noStrike" cap="none" normalizeH="0" noProof="0" smtClean="0">
                <a:solidFill>
                  <a:srgbClr val="000000"/>
                </a:solidFill>
                <a:uLnTx/>
                <a:uFillTx/>
                <a:latin typeface="Arial" pitchFamily="34"/>
                <a:ea typeface="Arial" pitchFamily="34"/>
                <a:cs typeface="Arial" pitchFamily="34"/>
                <a:sym typeface="Arial" pitchFamily="34"/>
              </a:rPr>
              <a:t>Entrepreneurship development programme (EDP)</a:t>
            </a:r>
            <a:endParaRPr lang="en-IN" sz="3200" b="1"/>
          </a:p>
        </p:txBody>
      </p:sp>
      <p:sp>
        <p:nvSpPr>
          <p:cNvPr id="11" name="TextBox 10"/>
          <p:cNvSpPr txBox="1"/>
          <p:nvPr/>
        </p:nvSpPr>
        <p:spPr>
          <a:xfrm>
            <a:off x="714348" y="2786064"/>
            <a:ext cx="6429420" cy="400110"/>
          </a:xfrm>
          <a:prstGeom prst="rect">
            <a:avLst/>
          </a:prstGeom>
          <a:noFill/>
        </p:spPr>
        <p:txBody>
          <a:bodyPr wrap="square" rtlCol="0">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1" i="0" u="none" strike="noStrike" cap="none" normalizeH="0" noProof="0" smtClean="0">
                <a:solidFill>
                  <a:srgbClr val="000000"/>
                </a:solidFill>
                <a:uLnTx/>
                <a:uFillTx/>
                <a:latin typeface="Arial" pitchFamily="34"/>
                <a:ea typeface="Arial" pitchFamily="34"/>
                <a:cs typeface="Arial" pitchFamily="34"/>
                <a:sym typeface="Arial" pitchFamily="34"/>
              </a:rPr>
              <a:t>By : Multipurpose Awareness Society</a:t>
            </a:r>
            <a:endParaRPr lang="en-IN" sz="2000" b="1"/>
          </a:p>
        </p:txBody>
      </p:sp>
    </p:spTree>
  </p:cSld>
  <p:clrMapOvr>
    <a:masterClrMapping/>
  </p:clrMapOvr>
  <p:transition/>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68"/>
        <p:cNvGrpSpPr/>
        <p:nvPr/>
      </p:nvGrpSpPr>
      <p:grpSpPr>
        <a:xfrm>
          <a:off x="0" y="0"/>
          <a:ext cx="0" cy="0"/>
        </a:xfrm>
      </p:grpSpPr>
      <p:sp>
        <p:nvSpPr>
          <p:cNvPr id="71" name="Google Shape;71;p13"/>
          <p:cNvSpPr txBox="1">
            <a:spLocks noGrp="1"/>
          </p:cNvSpPr>
          <p:nvPr>
            <p:ph type="body" idx="2"/>
          </p:nvPr>
        </p:nvSpPr>
        <p:spPr>
          <a:xfrm>
            <a:off x="869150" y="3829725"/>
            <a:ext cx="7405800" cy="826500"/>
          </a:xfrm>
          <a:prstGeom prst="rect">
            <a:avLst/>
          </a:prstGeom>
        </p:spPr>
        <p:txBody>
          <a:bodyPr spcFirstLastPara="1" wrap="square" lIns="91425" tIns="91425" rIns="91425" bIns="91425" anchor="t" anchorCtr="0">
            <a:noAutofit/>
          </a:bodyPr>
          <a:lstStyle/>
          <a:p>
            <a:pPr marL="0" marR="0" lvl="0" indent="0" algn="l" defTabSz="914400" rtl="0" fontAlgn="auto">
              <a:lnSpc>
                <a:spcPct val="100000"/>
              </a:lnSpc>
              <a:spcBef>
                <a:spcPct val="0"/>
              </a:spcBef>
              <a:spcAft>
                <a:spcPct val="0"/>
              </a:spcAft>
              <a:buSzPts val="1600"/>
              <a:buNone/>
              <a:defRPr kumimoji="0" sz="1600" b="0" i="0" u="none" strike="noStrike" cap="none" spc="0" normalizeH="0" baseline="0" noProof="0">
                <a:ln w="9525" cap="flat" cmpd="sng" algn="ctr">
                  <a:noFill/>
                  <a:prstDash val="solid"/>
                  <a:round/>
                  <a:headEnd type="none" w="med" len="med"/>
                  <a:tailEnd type="none" w="med" len="med"/>
                </a:ln>
                <a:solidFill>
                  <a:srgbClr val="000000"/>
                </a:solidFill>
                <a:uLnTx/>
                <a:uFillTx/>
                <a:latin typeface="Work Sans Regular"/>
                <a:ea typeface="Work Sans Regular"/>
                <a:cs typeface="Work Sans Regular"/>
                <a:sym typeface="Work Sans Regular"/>
              </a:defRPr>
            </a:pPr>
            <a:r>
              <a:rPr kumimoji="0" lang="en-IN" sz="800" b="1" i="1" u="none" strike="noStrike" cap="none" spc="0" normalizeH="0" baseline="0" noProof="0" smtClean="0">
                <a:ln w="9525" cap="flat" cmpd="sng" algn="ctr">
                  <a:noFill/>
                  <a:prstDash val="solid"/>
                  <a:round/>
                  <a:headEnd type="none" w="med" len="med"/>
                  <a:tailEnd type="none" w="med" len="med"/>
                </a:ln>
                <a:solidFill>
                  <a:srgbClr val="666666"/>
                </a:solidFill>
                <a:uLnTx/>
                <a:uFillTx/>
                <a:latin typeface="Work Sans Regular"/>
                <a:ea typeface="Work Sans Regular"/>
                <a:cs typeface="Work Sans Regular"/>
                <a:sym typeface="Work Sans Regular"/>
              </a:rPr>
              <a:t>\</a:t>
            </a:r>
            <a:endParaRPr sz="800" i="1">
              <a:solidFill>
                <a:srgbClr val="666666"/>
              </a:solidFill>
            </a:endParaRPr>
          </a:p>
          <a:p>
            <a:pPr marL="0" marR="0" lvl="0" indent="0" algn="l" defTabSz="914400" rtl="0" fontAlgn="auto">
              <a:lnSpc>
                <a:spcPct val="100000"/>
              </a:lnSpc>
              <a:spcBef>
                <a:spcPts val="1000"/>
              </a:spcBef>
              <a:spcAft>
                <a:spcPts val="1000"/>
              </a:spcAft>
              <a:buSzPts val="1600"/>
              <a:buNone/>
              <a:defRPr kumimoji="0" sz="1600" b="0" i="0" u="none" strike="noStrike" cap="none" spc="0" normalizeH="0" baseline="0" noProof="0">
                <a:ln w="9525" cap="flat" cmpd="sng" algn="ctr">
                  <a:noFill/>
                  <a:prstDash val="solid"/>
                  <a:round/>
                  <a:headEnd type="none" w="med" len="med"/>
                  <a:tailEnd type="none" w="med" len="med"/>
                </a:ln>
                <a:solidFill>
                  <a:srgbClr val="000000"/>
                </a:solidFill>
                <a:uLnTx/>
                <a:uFillTx/>
                <a:latin typeface="Work Sans Regular"/>
                <a:ea typeface="Work Sans Regular"/>
                <a:cs typeface="Work Sans Regular"/>
                <a:sym typeface="Work Sans Regular"/>
              </a:defRPr>
            </a:pPr>
            <a:endParaRPr sz="800" i="1">
              <a:solidFill>
                <a:srgbClr val="666666"/>
              </a:solidFill>
            </a:endParaRPr>
          </a:p>
        </p:txBody>
      </p:sp>
      <p:grpSp>
        <p:nvGrpSpPr>
          <p:cNvPr id="73" name="Google Shape;73;p13"/>
          <p:cNvGrpSpPr/>
          <p:nvPr/>
        </p:nvGrpSpPr>
        <p:grpSpPr>
          <a:xfrm>
            <a:off x="7245744" y="711703"/>
            <a:ext cx="1097515" cy="913074"/>
            <a:chOff x="1926350" y="995225"/>
            <a:chExt cx="428650" cy="356600"/>
          </a:xfrm>
        </p:grpSpPr>
        <p:sp>
          <p:nvSpPr>
            <p:cNvPr id="74" name="Google Shape;74;p13"/>
            <p:cNvSpPr/>
            <p:nvPr/>
          </p:nvSpPr>
          <p:spPr>
            <a:xfrm>
              <a:off x="1926350" y="1298075"/>
              <a:ext cx="208225" cy="53750"/>
            </a:xfrm>
            <a:custGeom>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marR="0" lvl="0" indent="0" algn="l" rtl="0">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a:p>
          </p:txBody>
        </p:sp>
        <p:sp>
          <p:nvSpPr>
            <p:cNvPr id="75" name="Google Shape;75;p13"/>
            <p:cNvSpPr/>
            <p:nvPr/>
          </p:nvSpPr>
          <p:spPr>
            <a:xfrm>
              <a:off x="2146775" y="1298075"/>
              <a:ext cx="208225" cy="53750"/>
            </a:xfrm>
            <a:custGeom>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marR="0" lvl="0" indent="0" algn="l" rtl="0">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a:p>
          </p:txBody>
        </p:sp>
        <p:sp>
          <p:nvSpPr>
            <p:cNvPr id="76" name="Google Shape;76;p13"/>
            <p:cNvSpPr/>
            <p:nvPr/>
          </p:nvSpPr>
          <p:spPr>
            <a:xfrm>
              <a:off x="1926350" y="995225"/>
              <a:ext cx="208225" cy="332175"/>
            </a:xfrm>
            <a:custGeom>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marR="0" lvl="0" indent="0" algn="l" rtl="0">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a:p>
          </p:txBody>
        </p:sp>
        <p:sp>
          <p:nvSpPr>
            <p:cNvPr id="77" name="Google Shape;77;p13"/>
            <p:cNvSpPr/>
            <p:nvPr/>
          </p:nvSpPr>
          <p:spPr>
            <a:xfrm>
              <a:off x="2146775" y="995225"/>
              <a:ext cx="208225" cy="332175"/>
            </a:xfrm>
            <a:custGeom>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marR="0" lvl="0" indent="0" algn="l" rtl="0">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a:p>
          </p:txBody>
        </p:sp>
      </p:grpSp>
      <p:sp>
        <p:nvSpPr>
          <p:cNvPr id="78" name="Google Shape;78;p13"/>
          <p:cNvSpPr txBox="1">
            <a:spLocks noGrp="1"/>
          </p:cNvSpPr>
          <p:nvPr>
            <p:ph type="sldNum" idx="12"/>
          </p:nvPr>
        </p:nvSpPr>
        <p:spPr>
          <a:xfrm>
            <a:off x="8159499" y="4393278"/>
            <a:ext cx="548700" cy="393600"/>
          </a:xfrm>
          <a:prstGeom prst="rect">
            <a:avLst/>
          </a:prstGeom>
        </p:spPr>
        <p:txBody>
          <a:bodyPr spcFirstLastPara="1" wrap="square" lIns="91425" tIns="91425" rIns="91425" bIns="91425" anchor="ctr" anchorCtr="0">
            <a:noAutofit/>
          </a:bodyPr>
          <a:lstStyle/>
          <a:p>
            <a:pPr marL="0" marR="0" lvl="0" indent="0" algn="r" defTabSz="914400" rtl="0">
              <a:lnSpc>
                <a:spcPct val="100000"/>
              </a:lnSpc>
              <a:spcBef>
                <a:spcPct val="0"/>
              </a:spcBef>
              <a:spcAft>
                <a:spcPct val="0"/>
              </a:spcAft>
              <a:buNone/>
              <a:defRPr kumimoji="0" sz="1300" b="1" i="0" u="none" strike="noStrike" cap="none" normalizeH="0" noProof="0">
                <a:solidFill>
                  <a:srgbClr val="000000"/>
                </a:solidFill>
                <a:uLnTx/>
                <a:uFillTx/>
                <a:latin typeface="Work Sans"/>
                <a:ea typeface="Work Sans"/>
                <a:cs typeface="Work Sans"/>
                <a:sym typeface="Work Sans"/>
              </a:defRPr>
            </a:pPr>
            <a:fld id="{00000000-1234-1234-1234-123412341234}" type="slidenum">
              <a:rPr kumimoji="0" lang="en" sz="1300" b="1" i="0" u="none" strike="noStrike" cap="none" normalizeH="0" noProof="0">
                <a:solidFill>
                  <a:srgbClr val="000000"/>
                </a:solidFill>
                <a:uLnTx/>
                <a:uFillTx/>
                <a:latin typeface="Work Sans"/>
                <a:ea typeface="Work Sans"/>
                <a:cs typeface="Work Sans"/>
                <a:sym typeface="Work Sans"/>
              </a:rPr>
              <a:pPr marL="0" lvl="0" indent="0" algn="r" rtl="0">
                <a:spcBef>
                  <a:spcPct val="0"/>
                </a:spcBef>
                <a:spcAft>
                  <a:spcPct val="0"/>
                </a:spcAft>
                <a:buNone/>
              </a:pPr>
              <a:t>32</a:t>
            </a:fld>
            <a:endParaRPr/>
          </a:p>
        </p:txBody>
      </p:sp>
      <p:sp>
        <p:nvSpPr>
          <p:cNvPr id="14" name="TextBox 13"/>
          <p:cNvSpPr txBox="1"/>
          <p:nvPr/>
        </p:nvSpPr>
        <p:spPr>
          <a:xfrm>
            <a:off x="428596" y="500048"/>
            <a:ext cx="6286544" cy="954107"/>
          </a:xfrm>
          <a:prstGeom prst="rect">
            <a:avLst/>
          </a:prstGeom>
          <a:noFill/>
        </p:spPr>
        <p:txBody>
          <a:bodyPr wrap="square" rtlCol="0">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800" b="1" i="0" u="none" strike="noStrike" cap="none" normalizeH="0" noProof="0" smtClean="0">
                <a:solidFill>
                  <a:srgbClr val="000000"/>
                </a:solidFill>
                <a:uLnTx/>
                <a:uFillTx/>
                <a:latin typeface="Arial" pitchFamily="34"/>
                <a:ea typeface="Arial" pitchFamily="34"/>
                <a:cs typeface="Arial" pitchFamily="34"/>
                <a:sym typeface="Arial" pitchFamily="34"/>
              </a:rPr>
              <a:t>Table of Content</a:t>
            </a:r>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z="2800" b="1"/>
          </a:p>
        </p:txBody>
      </p:sp>
      <p:sp>
        <p:nvSpPr>
          <p:cNvPr id="16" name="TextBox 15"/>
          <p:cNvSpPr txBox="1"/>
          <p:nvPr/>
        </p:nvSpPr>
        <p:spPr>
          <a:xfrm>
            <a:off x="714348" y="1357304"/>
            <a:ext cx="6286544" cy="3216265"/>
          </a:xfrm>
          <a:prstGeom prst="rect">
            <a:avLst/>
          </a:prstGeom>
          <a:noFill/>
        </p:spPr>
        <p:txBody>
          <a:bodyPr wrap="square" rtlCol="0">
            <a:spAutoFit/>
          </a:bodyPr>
          <a:lstStyle>
            <a:defPPr marR="0" lvl="0" algn="l" rtl="0">
              <a:lnSpc>
                <a:spcPct val="100000"/>
              </a:lnSpc>
              <a:spcBef>
                <a:spcPct val="0"/>
              </a:spcBef>
              <a:spcAft>
                <a:spcPct val="0"/>
              </a:spcAft>
            </a:defPPr>
          </a:lstStyle>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0" i="0" u="none" strike="noStrike" cap="none" normalizeH="0" noProof="0" smtClean="0">
                <a:solidFill>
                  <a:srgbClr val="000000"/>
                </a:solidFill>
                <a:uLnTx/>
                <a:uFillTx/>
                <a:latin typeface="Arial" pitchFamily="34"/>
                <a:ea typeface="Arial" pitchFamily="34"/>
                <a:cs typeface="Arial" pitchFamily="34"/>
                <a:sym typeface="Arial" pitchFamily="34"/>
              </a:rPr>
              <a:t> Opportunity</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0" i="0" u="none" strike="noStrike" cap="none" normalizeH="0" noProof="0" smtClean="0">
                <a:solidFill>
                  <a:srgbClr val="000000"/>
                </a:solidFill>
                <a:uLnTx/>
                <a:uFillTx/>
                <a:latin typeface="Arial" pitchFamily="34"/>
                <a:ea typeface="Arial" pitchFamily="34"/>
                <a:cs typeface="Arial" pitchFamily="34"/>
                <a:sym typeface="Arial" pitchFamily="34"/>
              </a:rPr>
              <a:t> Business opportunity</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0" i="0" u="none" strike="noStrike" cap="none" normalizeH="0" noProof="0" smtClean="0">
                <a:solidFill>
                  <a:srgbClr val="000000"/>
                </a:solidFill>
                <a:uLnTx/>
                <a:uFillTx/>
                <a:latin typeface="Arial" pitchFamily="34"/>
                <a:ea typeface="Arial" pitchFamily="34"/>
                <a:cs typeface="Arial" pitchFamily="34"/>
                <a:sym typeface="Arial" pitchFamily="34"/>
              </a:rPr>
              <a:t> How to select the right opportunity</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0" i="0" u="none" strike="noStrike" cap="none" normalizeH="0" noProof="0" smtClean="0">
                <a:solidFill>
                  <a:srgbClr val="000000"/>
                </a:solidFill>
                <a:uLnTx/>
                <a:uFillTx/>
                <a:latin typeface="Arial" pitchFamily="34"/>
                <a:ea typeface="Arial" pitchFamily="34"/>
                <a:cs typeface="Arial" pitchFamily="34"/>
                <a:sym typeface="Arial" pitchFamily="34"/>
              </a:rPr>
              <a:t> Approach to opportunity identification</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0" i="0" u="none" strike="noStrike" cap="none" normalizeH="0" noProof="0" smtClean="0">
                <a:solidFill>
                  <a:srgbClr val="000000"/>
                </a:solidFill>
                <a:uLnTx/>
                <a:uFillTx/>
                <a:latin typeface="Arial" pitchFamily="34"/>
                <a:ea typeface="Arial" pitchFamily="34"/>
                <a:cs typeface="Arial" pitchFamily="34"/>
                <a:sym typeface="Arial" pitchFamily="34"/>
              </a:rPr>
              <a:t> Observing changes in the environment</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0" i="0" u="none" strike="noStrike" cap="none" normalizeH="0" noProof="0" smtClean="0">
                <a:solidFill>
                  <a:srgbClr val="000000"/>
                </a:solidFill>
                <a:uLnTx/>
                <a:uFillTx/>
                <a:latin typeface="Arial" pitchFamily="34"/>
                <a:ea typeface="Arial" pitchFamily="34"/>
                <a:cs typeface="Arial" pitchFamily="34"/>
                <a:sym typeface="Arial" pitchFamily="34"/>
              </a:rPr>
              <a:t> Opportunity identification process</a:t>
            </a:r>
          </a:p>
          <a:p>
            <a:pPr marR="0" lvl="0" algn="l">
              <a:lnSpc>
                <a:spcPct val="15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mtClean="0"/>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mtClean="0"/>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mtClean="0"/>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mtClean="0"/>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a:p>
        </p:txBody>
      </p:sp>
    </p:spTree>
  </p:cSld>
  <p:clrMapOvr>
    <a:masterClrMapping/>
  </p:clrMapOvr>
  <p:transition/>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a:xfrm>
            <a:off x="869150" y="1500180"/>
            <a:ext cx="7631940" cy="1000132"/>
          </a:xfrm>
        </p:spPr>
        <p:txBody>
          <a:bodyPr/>
          <a:lstStyle/>
          <a:p>
            <a:pPr marL="0" marR="0" lvl="0" indent="0" algn="l" defTabSz="914400" fontAlgn="auto">
              <a:lnSpc>
                <a:spcPct val="100000"/>
              </a:lnSpc>
              <a:spcBef>
                <a:spcPct val="0"/>
              </a:spcBef>
              <a:spcAft>
                <a:spcPct val="0"/>
              </a:spcAft>
              <a:buSzPts val="4000"/>
              <a:buNone/>
              <a:defRPr kumimoji="0" sz="4000" b="1" i="0" u="none" strike="noStrike" cap="none" spc="0" normalizeH="0" baseline="0" noProof="0">
                <a:ln w="9525" cap="flat" cmpd="sng" algn="ctr">
                  <a:noFill/>
                  <a:prstDash val="solid"/>
                  <a:round/>
                  <a:headEnd type="none" w="med" len="med"/>
                  <a:tailEnd type="none" w="med" len="med"/>
                </a:ln>
                <a:solidFill>
                  <a:srgbClr val="000000"/>
                </a:solidFill>
                <a:uLnTx/>
                <a:uFillTx/>
                <a:latin typeface="Work Sans"/>
                <a:ea typeface="Work Sans"/>
                <a:cs typeface="Work Sans"/>
                <a:sym typeface="Work Sans"/>
              </a:defRPr>
            </a:pPr>
            <a:r>
              <a:rPr kumimoji="0" lang="en-IN" sz="2000" b="1" i="0" u="none" strike="noStrike" cap="none" spc="0" normalizeH="0" baseline="0" noProof="0" smtClean="0">
                <a:ln w="9525" cap="flat" cmpd="sng" algn="ctr">
                  <a:noFill/>
                  <a:prstDash val="solid"/>
                  <a:round/>
                  <a:headEnd type="none" w="med" len="med"/>
                  <a:tailEnd type="none" w="med" len="med"/>
                </a:ln>
                <a:solidFill>
                  <a:srgbClr val="000000"/>
                </a:solidFill>
                <a:uLnTx/>
                <a:uFillTx/>
                <a:latin typeface="Work Sans"/>
                <a:ea typeface="Work Sans"/>
                <a:cs typeface="Work Sans"/>
                <a:sym typeface="Work Sans"/>
              </a:rPr>
              <a:t>‘Opportunity implies a good chance or a favourable situation to do something offered by circumstances’</a:t>
            </a:r>
            <a:endParaRPr lang="en-IN" sz="2000"/>
          </a:p>
        </p:txBody>
      </p:sp>
      <p:sp>
        <p:nvSpPr>
          <p:cNvPr id="5" name="Slide Number Placeholder 4"/>
          <p:cNvSpPr>
            <a:spLocks noGrp="1"/>
          </p:cNvSpPr>
          <p:nvPr>
            <p:ph type="sldNum" idx="12"/>
          </p:nvPr>
        </p:nvSpPr>
        <p:spPr/>
        <p:txBody>
          <a:bodyPr/>
          <a:lstStyle/>
          <a:p>
            <a:pPr marL="0" marR="0" lvl="0" indent="0" algn="r" defTabSz="914400" rtl="0">
              <a:lnSpc>
                <a:spcPct val="100000"/>
              </a:lnSpc>
              <a:spcBef>
                <a:spcPct val="0"/>
              </a:spcBef>
              <a:spcAft>
                <a:spcPct val="0"/>
              </a:spcAft>
              <a:buNone/>
              <a:defRPr kumimoji="0" sz="1300" b="1" i="0" u="none" strike="noStrike" cap="none" normalizeH="0" noProof="0">
                <a:solidFill>
                  <a:srgbClr val="000000"/>
                </a:solidFill>
                <a:uLnTx/>
                <a:uFillTx/>
                <a:latin typeface="Work Sans"/>
                <a:ea typeface="Work Sans"/>
                <a:cs typeface="Work Sans"/>
                <a:sym typeface="Work Sans"/>
              </a:defRPr>
            </a:pPr>
            <a:fld id="{00000000-1234-1234-1234-123412341234}" type="slidenum">
              <a:rPr kumimoji="0" lang="en" sz="1300" b="1" i="0" u="none" strike="noStrike" cap="none" normalizeH="0" noProof="0" smtClean="0">
                <a:solidFill>
                  <a:srgbClr val="000000"/>
                </a:solidFill>
                <a:uLnTx/>
                <a:uFillTx/>
                <a:latin typeface="Work Sans"/>
                <a:ea typeface="Work Sans"/>
                <a:cs typeface="Work Sans"/>
                <a:sym typeface="Work Sans"/>
              </a:rPr>
              <a:pPr marL="0" lvl="0" indent="0" algn="r" rtl="0">
                <a:spcBef>
                  <a:spcPct val="0"/>
                </a:spcBef>
                <a:spcAft>
                  <a:spcPct val="0"/>
                </a:spcAft>
                <a:buNone/>
              </a:pPr>
              <a:t>33</a:t>
            </a:fld>
            <a:endParaRPr lang="en"/>
          </a:p>
        </p:txBody>
      </p:sp>
    </p:spTree>
  </p:cSld>
  <p:clrMapOvr>
    <a:masterClrMapping/>
  </p:clrMapOvr>
  <p:transition/>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82"/>
        <p:cNvGrpSpPr/>
        <p:nvPr/>
      </p:nvGrpSpPr>
      <p:grpSpPr>
        <a:xfrm>
          <a:off x="0" y="0"/>
          <a:ext cx="0" cy="0"/>
        </a:xfrm>
      </p:grpSpPr>
      <p:sp>
        <p:nvSpPr>
          <p:cNvPr id="83" name="Google Shape;83;p14"/>
          <p:cNvSpPr txBox="1">
            <a:spLocks noGrp="1"/>
          </p:cNvSpPr>
          <p:nvPr>
            <p:ph type="ctrTitle" idx="4294967295"/>
          </p:nvPr>
        </p:nvSpPr>
        <p:spPr>
          <a:xfrm>
            <a:off x="428596" y="714362"/>
            <a:ext cx="4386266" cy="928694"/>
          </a:xfrm>
          <a:prstGeom prst="rect">
            <a:avLst/>
          </a:prstGeom>
        </p:spPr>
        <p:txBody>
          <a:bodyPr spcFirstLastPara="1" wrap="square" lIns="91425" tIns="91425" rIns="91425" bIns="91425" anchor="b" anchorCtr="0">
            <a:noAutofit/>
          </a:bodyPr>
          <a:lstStyle/>
          <a:p>
            <a:pPr marL="0" marR="0" lvl="0" indent="0" algn="ctr" defTabSz="914400" fontAlgn="auto">
              <a:lnSpc>
                <a:spcPct val="100000"/>
              </a:lnSpc>
              <a:spcBef>
                <a:spcPct val="0"/>
              </a:spcBef>
              <a:spcAft>
                <a:spcPct val="0"/>
              </a:spcAft>
              <a:buSzPts val="4000"/>
              <a:buNone/>
              <a:defRPr kumimoji="0" sz="4000" b="1" i="0" u="none" strike="noStrike" cap="none" spc="0" normalizeH="0" baseline="0" noProof="0">
                <a:ln w="9525" cap="flat" cmpd="sng" algn="ctr">
                  <a:noFill/>
                  <a:prstDash val="solid"/>
                  <a:round/>
                  <a:headEnd type="none" w="med" len="med"/>
                  <a:tailEnd type="none" w="med" len="med"/>
                </a:ln>
                <a:solidFill>
                  <a:srgbClr val="000000"/>
                </a:solidFill>
                <a:uLnTx/>
                <a:uFillTx/>
                <a:latin typeface="Work Sans"/>
                <a:ea typeface="Work Sans"/>
                <a:cs typeface="Work Sans"/>
                <a:sym typeface="Work Sans"/>
              </a:defRPr>
            </a:pPr>
            <a:r>
              <a:rPr kumimoji="0" lang="en-IN" sz="3200" b="1" i="0" u="none" strike="noStrike" cap="none" spc="0" normalizeH="0" baseline="0" noProof="0" smtClean="0">
                <a:ln w="9525" cap="flat" cmpd="sng" algn="ctr">
                  <a:noFill/>
                  <a:prstDash val="solid"/>
                  <a:round/>
                  <a:headEnd type="none" w="med" len="med"/>
                  <a:tailEnd type="none" w="med" len="med"/>
                </a:ln>
                <a:solidFill>
                  <a:srgbClr val="000000"/>
                </a:solidFill>
                <a:uLnTx/>
                <a:uFillTx/>
                <a:latin typeface="+mj-lt"/>
              </a:rPr>
              <a:t>Business opportunity</a:t>
            </a:r>
            <a:endParaRPr sz="3200">
              <a:latin typeface="+mj-lt"/>
            </a:endParaRPr>
          </a:p>
        </p:txBody>
      </p:sp>
      <p:sp>
        <p:nvSpPr>
          <p:cNvPr id="84" name="Google Shape;84;p14"/>
          <p:cNvSpPr txBox="1">
            <a:spLocks noGrp="1"/>
          </p:cNvSpPr>
          <p:nvPr>
            <p:ph type="subTitle" idx="4294967295"/>
          </p:nvPr>
        </p:nvSpPr>
        <p:spPr>
          <a:xfrm>
            <a:off x="500034" y="1785932"/>
            <a:ext cx="4786346" cy="1643074"/>
          </a:xfrm>
          <a:prstGeom prst="rect">
            <a:avLst/>
          </a:prstGeom>
        </p:spPr>
        <p:txBody>
          <a:bodyPr spcFirstLastPara="1" wrap="square" lIns="91425" tIns="91425" rIns="91425" bIns="91425" anchor="b" anchorCtr="0">
            <a:noAutofit/>
          </a:bodyPr>
          <a:lstStyle/>
          <a:p>
            <a:pPr marL="0" marR="0" lvl="0" indent="0" algn="l" defTabSz="914400" fontAlgn="auto">
              <a:lnSpc>
                <a:spcPct val="100000"/>
              </a:lnSpc>
              <a:spcBef>
                <a:spcPts val="600"/>
              </a:spcBef>
              <a:spcAft>
                <a:spcPct val="0"/>
              </a:spcAft>
              <a:buSzPts val="2000"/>
              <a:buNone/>
              <a:defRPr kumimoji="0"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Work Sans Regular"/>
                <a:ea typeface="Work Sans Regular"/>
                <a:cs typeface="Work Sans Regular"/>
                <a:sym typeface="Work Sans Regular"/>
              </a:defRPr>
            </a:pPr>
            <a:r>
              <a:rPr kumimoji="0" lang="en-IN" sz="2000" b="1" i="0" u="none" strike="noStrike" cap="none" spc="0" normalizeH="0" baseline="0" noProof="0" smtClean="0">
                <a:ln w="9525" cap="flat" cmpd="sng" algn="ctr">
                  <a:noFill/>
                  <a:prstDash val="solid"/>
                  <a:round/>
                  <a:headEnd type="none" w="med" len="med"/>
                  <a:tailEnd type="none" w="med" len="med"/>
                </a:ln>
                <a:solidFill>
                  <a:srgbClr val="7030A0"/>
                </a:solidFill>
                <a:uLnTx/>
                <a:uFillTx/>
                <a:latin typeface="Work Sans Regular"/>
                <a:ea typeface="Work Sans Regular"/>
                <a:cs typeface="Work Sans Regular"/>
                <a:sym typeface="Work Sans Regular"/>
              </a:rPr>
              <a:t>A business opportunity is a packaged business investment that allows the buyer to begin a business.</a:t>
            </a:r>
            <a:endParaRPr b="1">
              <a:solidFill>
                <a:srgbClr val="7030A0"/>
              </a:solidFill>
            </a:endParaRPr>
          </a:p>
        </p:txBody>
      </p:sp>
      <p:pic>
        <p:nvPicPr>
          <p:cNvPr id="85" name="Google Shape;85;p14" descr="photo-1434030216411-0b793f4b4173.jpg"/>
          <p:cNvPicPr preferRelativeResize="0"/>
          <p:nvPr/>
        </p:nvPicPr>
        <p:blipFill>
          <a:blip r:embed="rId3">
            <a:alphaModFix/>
          </a:blip>
          <a:stretch>
            <a:fillRect/>
          </a:stretch>
        </p:blipFill>
        <p:spPr>
          <a:xfrm>
            <a:off x="5143505" y="214296"/>
            <a:ext cx="4000496" cy="4786346"/>
          </a:xfrm>
          <a:prstGeom prst="rect">
            <a:avLst/>
          </a:prstGeom>
          <a:noFill/>
          <a:ln>
            <a:noFill/>
          </a:ln>
        </p:spPr>
      </p:pic>
      <p:sp>
        <p:nvSpPr>
          <p:cNvPr id="86" name="Google Shape;86;p14"/>
          <p:cNvSpPr txBox="1">
            <a:spLocks noGrp="1"/>
          </p:cNvSpPr>
          <p:nvPr>
            <p:ph type="sldNum" idx="12"/>
          </p:nvPr>
        </p:nvSpPr>
        <p:spPr>
          <a:xfrm>
            <a:off x="8159499" y="4393278"/>
            <a:ext cx="548700" cy="393600"/>
          </a:xfrm>
          <a:prstGeom prst="rect">
            <a:avLst/>
          </a:prstGeom>
        </p:spPr>
        <p:txBody>
          <a:bodyPr spcFirstLastPara="1" wrap="square" lIns="91425" tIns="91425" rIns="91425" bIns="91425" anchor="ctr" anchorCtr="0">
            <a:noAutofit/>
          </a:bodyPr>
          <a:lstStyle/>
          <a:p>
            <a:pPr marL="0" marR="0" lvl="0" indent="0" algn="r" defTabSz="914400" rtl="0">
              <a:lnSpc>
                <a:spcPct val="100000"/>
              </a:lnSpc>
              <a:spcBef>
                <a:spcPct val="0"/>
              </a:spcBef>
              <a:spcAft>
                <a:spcPct val="0"/>
              </a:spcAft>
              <a:buNone/>
              <a:defRPr kumimoji="0" sz="1300" b="1" i="0" u="none" strike="noStrike" cap="none" normalizeH="0" noProof="0">
                <a:solidFill>
                  <a:srgbClr val="000000"/>
                </a:solidFill>
                <a:uLnTx/>
                <a:uFillTx/>
                <a:latin typeface="Work Sans"/>
                <a:ea typeface="Work Sans"/>
                <a:cs typeface="Work Sans"/>
                <a:sym typeface="Work Sans"/>
              </a:defRPr>
            </a:pPr>
            <a:fld id="{00000000-1234-1234-1234-123412341234}" type="slidenum">
              <a:rPr kumimoji="0" lang="en" sz="1300" b="1" i="0" u="none" strike="noStrike" cap="none" normalizeH="0" noProof="0">
                <a:solidFill>
                  <a:srgbClr val="000000"/>
                </a:solidFill>
                <a:uLnTx/>
                <a:uFillTx/>
                <a:latin typeface="Work Sans"/>
                <a:ea typeface="Work Sans"/>
                <a:cs typeface="Work Sans"/>
                <a:sym typeface="Work Sans"/>
              </a:rPr>
              <a:pPr marL="0" lvl="0" indent="0" algn="r" rtl="0">
                <a:spcBef>
                  <a:spcPct val="0"/>
                </a:spcBef>
                <a:spcAft>
                  <a:spcPct val="0"/>
                </a:spcAft>
                <a:buNone/>
              </a:pPr>
              <a:t>34</a:t>
            </a:fld>
            <a:endParaRPr/>
          </a:p>
        </p:txBody>
      </p:sp>
    </p:spTree>
  </p:cSld>
  <p:clrMapOvr>
    <a:masterClrMapping/>
  </p:clrMapOvr>
  <p:transition/>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90"/>
        <p:cNvGrpSpPr/>
        <p:nvPr/>
      </p:nvGrpSpPr>
      <p:grpSpPr>
        <a:xfrm>
          <a:off x="0" y="0"/>
          <a:ext cx="0" cy="0"/>
        </a:xfrm>
      </p:grpSpPr>
      <p:sp>
        <p:nvSpPr>
          <p:cNvPr id="6" name="TextBox 5"/>
          <p:cNvSpPr txBox="1"/>
          <p:nvPr/>
        </p:nvSpPr>
        <p:spPr>
          <a:xfrm>
            <a:off x="642910" y="571486"/>
            <a:ext cx="6429420" cy="461665"/>
          </a:xfrm>
          <a:prstGeom prst="rect">
            <a:avLst/>
          </a:prstGeom>
          <a:noFill/>
        </p:spPr>
        <p:txBody>
          <a:bodyPr wrap="square" rtlCol="0">
            <a:spAutoFit/>
          </a:bodyPr>
          <a:lstStyle>
            <a:defPPr marR="0" lvl="0" algn="l" rtl="0">
              <a:lnSpc>
                <a:spcPct val="100000"/>
              </a:lnSpc>
              <a:spcBef>
                <a:spcPct val="0"/>
              </a:spcBef>
              <a:spcAft>
                <a:spcPct val="0"/>
              </a:spcAft>
            </a:defPPr>
          </a:lstStyle>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400" b="1" i="0" u="none" strike="noStrike" cap="none" normalizeH="0" noProof="0" smtClean="0">
                <a:solidFill>
                  <a:srgbClr val="000000"/>
                </a:solidFill>
                <a:uLnTx/>
                <a:uFillTx/>
                <a:latin typeface="Arial" pitchFamily="34"/>
                <a:ea typeface="Arial" pitchFamily="34"/>
                <a:cs typeface="Arial" pitchFamily="34"/>
                <a:sym typeface="Arial" pitchFamily="34"/>
              </a:rPr>
              <a:t>How to Select the Right Opportunity</a:t>
            </a:r>
            <a:endParaRPr lang="en-IN" sz="2400" b="1"/>
          </a:p>
        </p:txBody>
      </p:sp>
      <p:sp>
        <p:nvSpPr>
          <p:cNvPr id="7" name="TextBox 6"/>
          <p:cNvSpPr txBox="1"/>
          <p:nvPr/>
        </p:nvSpPr>
        <p:spPr>
          <a:xfrm>
            <a:off x="642910" y="1142990"/>
            <a:ext cx="7786742" cy="2031325"/>
          </a:xfrm>
          <a:prstGeom prst="rect">
            <a:avLst/>
          </a:prstGeom>
          <a:noFill/>
        </p:spPr>
        <p:txBody>
          <a:bodyPr wrap="square" rtlCol="0">
            <a:spAutoFit/>
          </a:bodyPr>
          <a:lstStyle>
            <a:defPPr marR="0" lvl="0" algn="l" rtl="0">
              <a:lnSpc>
                <a:spcPct val="100000"/>
              </a:lnSpc>
              <a:spcBef>
                <a:spcPct val="0"/>
              </a:spcBef>
              <a:spcAft>
                <a:spcPct val="0"/>
              </a:spcAft>
            </a:defPPr>
          </a:lstStyle>
          <a:p>
            <a:pPr marR="0" lvl="0" algn="l">
              <a:lnSpc>
                <a:spcPct val="15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1" i="0" u="none" strike="noStrike" cap="none" normalizeH="0" noProof="0" smtClean="0">
                <a:solidFill>
                  <a:srgbClr val="000000"/>
                </a:solidFill>
                <a:uLnTx/>
                <a:uFillTx/>
                <a:latin typeface="Arial" pitchFamily="34"/>
                <a:ea typeface="Arial" pitchFamily="34"/>
                <a:cs typeface="Arial" pitchFamily="34"/>
                <a:sym typeface="Arial" pitchFamily="34"/>
              </a:rPr>
              <a:t>Step 1: </a:t>
            </a:r>
            <a:r>
              <a:rPr kumimoji="0" lang="en-IN" sz="1400" b="0" i="0" u="none" strike="noStrike" cap="none" normalizeH="0" noProof="0" smtClean="0">
                <a:solidFill>
                  <a:srgbClr val="000000"/>
                </a:solidFill>
                <a:uLnTx/>
                <a:uFillTx/>
                <a:latin typeface="Arial" pitchFamily="34"/>
                <a:ea typeface="Arial" pitchFamily="34"/>
                <a:cs typeface="Arial" pitchFamily="34"/>
                <a:sym typeface="Arial" pitchFamily="34"/>
              </a:rPr>
              <a:t>Identify Your Business and Personal Goals.</a:t>
            </a:r>
            <a:endParaRPr lang="en-IN" smtClean="0"/>
          </a:p>
          <a:p>
            <a:pPr marR="0" lvl="0" algn="l">
              <a:lnSpc>
                <a:spcPct val="15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1" i="0" u="none" strike="noStrike" cap="none" normalizeH="0" noProof="0" smtClean="0">
                <a:solidFill>
                  <a:srgbClr val="000000"/>
                </a:solidFill>
                <a:uLnTx/>
                <a:uFillTx/>
                <a:latin typeface="Arial" pitchFamily="34"/>
                <a:ea typeface="Arial" pitchFamily="34"/>
                <a:cs typeface="Arial" pitchFamily="34"/>
                <a:sym typeface="Arial" pitchFamily="34"/>
              </a:rPr>
              <a:t>Step 2: </a:t>
            </a:r>
            <a:r>
              <a:rPr kumimoji="0" lang="en-IN" sz="1400" b="0" i="0" u="none" strike="noStrike" cap="none" normalizeH="0" noProof="0" smtClean="0">
                <a:solidFill>
                  <a:srgbClr val="000000"/>
                </a:solidFill>
                <a:uLnTx/>
                <a:uFillTx/>
                <a:latin typeface="Arial" pitchFamily="34"/>
                <a:ea typeface="Arial" pitchFamily="34"/>
                <a:cs typeface="Arial" pitchFamily="34"/>
                <a:sym typeface="Arial" pitchFamily="34"/>
              </a:rPr>
              <a:t>Research Your Favourite Industries.</a:t>
            </a:r>
            <a:endParaRPr lang="en-IN" smtClean="0"/>
          </a:p>
          <a:p>
            <a:pPr marR="0" lvl="0" algn="l">
              <a:lnSpc>
                <a:spcPct val="15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1" i="0" u="none" strike="noStrike" cap="none" normalizeH="0" noProof="0" smtClean="0">
                <a:solidFill>
                  <a:srgbClr val="000000"/>
                </a:solidFill>
                <a:uLnTx/>
                <a:uFillTx/>
                <a:latin typeface="Arial" pitchFamily="34"/>
                <a:ea typeface="Arial" pitchFamily="34"/>
                <a:cs typeface="Arial" pitchFamily="34"/>
                <a:sym typeface="Arial" pitchFamily="34"/>
              </a:rPr>
              <a:t>Step 3</a:t>
            </a:r>
            <a:r>
              <a:rPr kumimoji="0" lang="en-IN" sz="1400" b="0" i="0" u="none" strike="noStrike" cap="none" normalizeH="0" noProof="0" smtClean="0">
                <a:solidFill>
                  <a:srgbClr val="000000"/>
                </a:solidFill>
                <a:uLnTx/>
                <a:uFillTx/>
                <a:latin typeface="Arial" pitchFamily="34"/>
                <a:ea typeface="Arial" pitchFamily="34"/>
                <a:cs typeface="Arial" pitchFamily="34"/>
                <a:sym typeface="Arial" pitchFamily="34"/>
              </a:rPr>
              <a:t>: Identify Promising Industry Segments.</a:t>
            </a:r>
            <a:endParaRPr lang="en-IN" smtClean="0"/>
          </a:p>
          <a:p>
            <a:pPr marR="0" lvl="0" algn="l">
              <a:lnSpc>
                <a:spcPct val="15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1" i="0" u="none" strike="noStrike" cap="none" normalizeH="0" noProof="0" smtClean="0">
                <a:solidFill>
                  <a:srgbClr val="000000"/>
                </a:solidFill>
                <a:uLnTx/>
                <a:uFillTx/>
                <a:latin typeface="Arial" pitchFamily="34"/>
                <a:ea typeface="Arial" pitchFamily="34"/>
                <a:cs typeface="Arial" pitchFamily="34"/>
                <a:sym typeface="Arial" pitchFamily="34"/>
              </a:rPr>
              <a:t>Step 4</a:t>
            </a:r>
            <a:r>
              <a:rPr kumimoji="0" lang="en-IN" sz="1400" b="0" i="0" u="none" strike="noStrike" cap="none" normalizeH="0" noProof="0" smtClean="0">
                <a:solidFill>
                  <a:srgbClr val="000000"/>
                </a:solidFill>
                <a:uLnTx/>
                <a:uFillTx/>
                <a:latin typeface="Arial" pitchFamily="34"/>
                <a:ea typeface="Arial" pitchFamily="34"/>
                <a:cs typeface="Arial" pitchFamily="34"/>
                <a:sym typeface="Arial" pitchFamily="34"/>
              </a:rPr>
              <a:t>: Identify Problem Areas and Brainstorm Solutions.</a:t>
            </a:r>
            <a:endParaRPr lang="en-IN" smtClean="0"/>
          </a:p>
          <a:p>
            <a:pPr marR="0" lvl="0" algn="l">
              <a:lnSpc>
                <a:spcPct val="15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1" i="0" u="none" strike="noStrike" cap="none" normalizeH="0" noProof="0" smtClean="0">
                <a:solidFill>
                  <a:srgbClr val="000000"/>
                </a:solidFill>
                <a:uLnTx/>
                <a:uFillTx/>
                <a:latin typeface="Arial" pitchFamily="34"/>
                <a:ea typeface="Arial" pitchFamily="34"/>
                <a:cs typeface="Arial" pitchFamily="34"/>
                <a:sym typeface="Arial" pitchFamily="34"/>
              </a:rPr>
              <a:t>Step 5: </a:t>
            </a:r>
            <a:r>
              <a:rPr kumimoji="0" lang="en-IN" sz="1400" b="0" i="0" u="none" strike="noStrike" cap="none" normalizeH="0" noProof="0" smtClean="0">
                <a:solidFill>
                  <a:srgbClr val="000000"/>
                </a:solidFill>
                <a:uLnTx/>
                <a:uFillTx/>
                <a:latin typeface="Arial" pitchFamily="34"/>
                <a:ea typeface="Arial" pitchFamily="34"/>
                <a:cs typeface="Arial" pitchFamily="34"/>
                <a:sym typeface="Arial" pitchFamily="34"/>
              </a:rPr>
              <a:t>Compare Possible Solutions with Your Objectives and Opportunities in the Marketplace.</a:t>
            </a:r>
            <a:endParaRPr lang="en-IN" smtClean="0"/>
          </a:p>
          <a:p>
            <a:pPr marR="0" lvl="0" algn="l">
              <a:lnSpc>
                <a:spcPct val="15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1" i="0" u="none" strike="noStrike" cap="none" normalizeH="0" noProof="0" smtClean="0">
                <a:solidFill>
                  <a:srgbClr val="000000"/>
                </a:solidFill>
                <a:uLnTx/>
                <a:uFillTx/>
                <a:latin typeface="Arial" pitchFamily="34"/>
                <a:ea typeface="Arial" pitchFamily="34"/>
                <a:cs typeface="Arial" pitchFamily="34"/>
                <a:sym typeface="Arial" pitchFamily="34"/>
              </a:rPr>
              <a:t>Step 6: </a:t>
            </a:r>
            <a:r>
              <a:rPr kumimoji="0" lang="en-IN" sz="1400" b="0" i="0" u="none" strike="noStrike" cap="none" normalizeH="0" noProof="0" smtClean="0">
                <a:solidFill>
                  <a:srgbClr val="000000"/>
                </a:solidFill>
                <a:uLnTx/>
                <a:uFillTx/>
                <a:latin typeface="Arial" pitchFamily="34"/>
                <a:ea typeface="Arial" pitchFamily="34"/>
                <a:cs typeface="Arial" pitchFamily="34"/>
                <a:sym typeface="Arial" pitchFamily="34"/>
              </a:rPr>
              <a:t>Focus on the Most Promising Opportunities.</a:t>
            </a:r>
            <a:endParaRPr lang="en-IN"/>
          </a:p>
        </p:txBody>
      </p:sp>
    </p:spTree>
  </p:cSld>
  <p:clrMapOvr>
    <a:masterClrMapping/>
  </p:clrMapOvr>
  <p:transition/>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97"/>
        <p:cNvGrpSpPr/>
        <p:nvPr/>
      </p:nvGrpSpPr>
      <p:grpSpPr>
        <a:xfrm>
          <a:off x="0" y="0"/>
          <a:ext cx="0" cy="0"/>
        </a:xfrm>
      </p:grpSpPr>
      <p:sp>
        <p:nvSpPr>
          <p:cNvPr id="98" name="Google Shape;98;p16"/>
          <p:cNvSpPr txBox="1">
            <a:spLocks noGrp="1"/>
          </p:cNvSpPr>
          <p:nvPr>
            <p:ph type="body" idx="1"/>
          </p:nvPr>
        </p:nvSpPr>
        <p:spPr>
          <a:xfrm>
            <a:off x="1804524" y="854775"/>
            <a:ext cx="6410813" cy="2288479"/>
          </a:xfrm>
          <a:prstGeom prst="rect">
            <a:avLst/>
          </a:prstGeom>
        </p:spPr>
        <p:txBody>
          <a:bodyPr spcFirstLastPara="1" wrap="square" lIns="91425" tIns="91425" rIns="91425" bIns="91425" anchor="t" anchorCtr="0">
            <a:noAutofit/>
          </a:bodyPr>
          <a:lstStyle/>
          <a:p>
            <a:pPr marL="0" marR="0" lvl="0" indent="0" algn="l" defTabSz="914400" fontAlgn="auto">
              <a:lnSpc>
                <a:spcPct val="115000"/>
              </a:lnSpc>
              <a:spcBef>
                <a:spcPts val="600"/>
              </a:spcBef>
              <a:spcAft>
                <a:spcPct val="0"/>
              </a:spcAft>
              <a:buSzPts val="3200"/>
              <a:buNone/>
              <a:defRPr kumimoji="0" sz="3200" b="0" i="1" u="none" strike="noStrike" cap="none" spc="0" normalizeH="0" baseline="0" noProof="0">
                <a:ln w="9525" cap="flat" cmpd="sng" algn="ctr">
                  <a:noFill/>
                  <a:prstDash val="solid"/>
                  <a:round/>
                  <a:headEnd type="none" w="med" len="med"/>
                  <a:tailEnd type="none" w="med" len="med"/>
                </a:ln>
                <a:solidFill>
                  <a:srgbClr val="000000"/>
                </a:solidFill>
                <a:uLnTx/>
                <a:uFillTx/>
                <a:latin typeface="Work Sans Regular"/>
                <a:ea typeface="Work Sans Regular"/>
                <a:cs typeface="Work Sans Regular"/>
                <a:sym typeface="Work Sans Regular"/>
              </a:defRPr>
            </a:pPr>
            <a:r>
              <a:rPr kumimoji="0" lang="en-IN" sz="3200" b="0" i="1" u="none" strike="noStrike" cap="none" spc="0" normalizeH="0" baseline="0" noProof="0" smtClean="0">
                <a:ln w="9525" cap="flat" cmpd="sng" algn="ctr">
                  <a:noFill/>
                  <a:prstDash val="solid"/>
                  <a:round/>
                  <a:headEnd type="none" w="med" len="med"/>
                  <a:tailEnd type="none" w="med" len="med"/>
                </a:ln>
                <a:solidFill>
                  <a:schemeClr val="tx1"/>
                </a:solidFill>
                <a:uLnTx/>
                <a:uFillTx/>
                <a:latin typeface="Work Sans Regular"/>
                <a:ea typeface="Work Sans Regular"/>
                <a:cs typeface="Work Sans Regular"/>
                <a:sym typeface="Work Sans Regular"/>
              </a:rPr>
              <a:t>Failure is only the opportunity more intelligently to begin again.”</a:t>
            </a:r>
            <a:endParaRPr>
              <a:solidFill>
                <a:schemeClr val="tx1"/>
              </a:solidFill>
            </a:endParaRPr>
          </a:p>
        </p:txBody>
      </p:sp>
      <p:sp>
        <p:nvSpPr>
          <p:cNvPr id="99" name="Google Shape;99;p16"/>
          <p:cNvSpPr txBox="1">
            <a:spLocks noGrp="1"/>
          </p:cNvSpPr>
          <p:nvPr>
            <p:ph type="sldNum" idx="12"/>
          </p:nvPr>
        </p:nvSpPr>
        <p:spPr>
          <a:xfrm>
            <a:off x="8159499" y="4393278"/>
            <a:ext cx="548700" cy="393600"/>
          </a:xfrm>
          <a:prstGeom prst="rect">
            <a:avLst/>
          </a:prstGeom>
        </p:spPr>
        <p:txBody>
          <a:bodyPr spcFirstLastPara="1" wrap="square" lIns="91425" tIns="91425" rIns="91425" bIns="91425" anchor="ctr" anchorCtr="0">
            <a:noAutofit/>
          </a:bodyPr>
          <a:lstStyle/>
          <a:p>
            <a:pPr marL="0" marR="0" lvl="0" indent="0" algn="r" defTabSz="914400" rtl="0">
              <a:lnSpc>
                <a:spcPct val="100000"/>
              </a:lnSpc>
              <a:spcBef>
                <a:spcPct val="0"/>
              </a:spcBef>
              <a:spcAft>
                <a:spcPct val="0"/>
              </a:spcAft>
              <a:buNone/>
              <a:defRPr kumimoji="0" sz="1300" b="1" i="0" u="none" strike="noStrike" cap="none" normalizeH="0" noProof="0">
                <a:solidFill>
                  <a:srgbClr val="000000"/>
                </a:solidFill>
                <a:uLnTx/>
                <a:uFillTx/>
                <a:latin typeface="Work Sans"/>
                <a:ea typeface="Work Sans"/>
                <a:cs typeface="Work Sans"/>
                <a:sym typeface="Work Sans"/>
              </a:defRPr>
            </a:pPr>
            <a:fld id="{00000000-1234-1234-1234-123412341234}" type="slidenum">
              <a:rPr kumimoji="0" lang="en" sz="1300" b="1" i="0" u="none" strike="noStrike" cap="none" normalizeH="0" noProof="0">
                <a:solidFill>
                  <a:srgbClr val="000000"/>
                </a:solidFill>
                <a:uLnTx/>
                <a:uFillTx/>
                <a:latin typeface="Work Sans"/>
                <a:ea typeface="Work Sans"/>
                <a:cs typeface="Work Sans"/>
                <a:sym typeface="Work Sans"/>
              </a:rPr>
              <a:pPr marL="0" lvl="0" indent="0" algn="r" rtl="0">
                <a:spcBef>
                  <a:spcPct val="0"/>
                </a:spcBef>
                <a:spcAft>
                  <a:spcPct val="0"/>
                </a:spcAft>
                <a:buNone/>
              </a:pPr>
              <a:t>36</a:t>
            </a:fld>
            <a:endParaRPr/>
          </a:p>
        </p:txBody>
      </p:sp>
    </p:spTree>
  </p:cSld>
  <p:clrMapOvr>
    <a:masterClrMapping/>
  </p:clrMapOvr>
  <p:transition/>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103"/>
        <p:cNvGrpSpPr/>
        <p:nvPr/>
      </p:nvGrpSpPr>
      <p:grpSpPr>
        <a:xfrm>
          <a:off x="0" y="0"/>
          <a:ext cx="0" cy="0"/>
        </a:xfrm>
      </p:grpSpPr>
      <p:sp>
        <p:nvSpPr>
          <p:cNvPr id="104" name="Google Shape;104;p17"/>
          <p:cNvSpPr txBox="1">
            <a:spLocks noGrp="1"/>
          </p:cNvSpPr>
          <p:nvPr>
            <p:ph type="title"/>
          </p:nvPr>
        </p:nvSpPr>
        <p:spPr>
          <a:xfrm>
            <a:off x="857224" y="428610"/>
            <a:ext cx="6357982" cy="1503076"/>
          </a:xfrm>
          <a:prstGeom prst="rect">
            <a:avLst/>
          </a:prstGeom>
        </p:spPr>
        <p:txBody>
          <a:bodyPr spcFirstLastPara="1" wrap="square" lIns="91425" tIns="91425" rIns="91425" bIns="91425" anchor="b" anchorCtr="0">
            <a:noAutofit/>
          </a:bodyPr>
          <a:lstStyle/>
          <a:p>
            <a:pPr marL="0" marR="0" lvl="0" indent="0" algn="ctr" defTabSz="914400" fontAlgn="auto">
              <a:lnSpc>
                <a:spcPct val="100000"/>
              </a:lnSpc>
              <a:spcBef>
                <a:spcPct val="0"/>
              </a:spcBef>
              <a:spcAft>
                <a:spcPct val="0"/>
              </a:spcAft>
              <a:buSzPts val="4000"/>
              <a:buNone/>
              <a:defRPr kumimoji="0" sz="4000" b="1" i="0" u="none" strike="noStrike" cap="none" spc="0" normalizeH="0" baseline="0" noProof="0">
                <a:ln w="9525" cap="flat" cmpd="sng" algn="ctr">
                  <a:noFill/>
                  <a:prstDash val="solid"/>
                  <a:round/>
                  <a:headEnd type="none" w="med" len="med"/>
                  <a:tailEnd type="none" w="med" len="med"/>
                </a:ln>
                <a:solidFill>
                  <a:srgbClr val="000000"/>
                </a:solidFill>
                <a:uLnTx/>
                <a:uFillTx/>
                <a:latin typeface="Work Sans"/>
                <a:ea typeface="Work Sans"/>
                <a:cs typeface="Work Sans"/>
                <a:sym typeface="Work Sans"/>
              </a:defRPr>
            </a:pPr>
            <a:br>
              <a:rPr kumimoji="0" lang="en-IN" sz="2400" b="1" i="0" u="none" strike="noStrike" cap="none" spc="0" normalizeH="0" baseline="0" noProof="0" smtClean="0">
                <a:ln w="9525" cap="flat" cmpd="sng" algn="ctr">
                  <a:noFill/>
                  <a:prstDash val="solid"/>
                  <a:round/>
                  <a:headEnd type="none" w="med" len="med"/>
                  <a:tailEnd type="none" w="med" len="med"/>
                </a:ln>
                <a:solidFill>
                  <a:srgbClr val="000000"/>
                </a:solidFill>
                <a:uLnTx/>
                <a:uFillTx/>
                <a:latin typeface="+mj-lt"/>
              </a:rPr>
            </a:br>
            <a:br>
              <a:rPr kumimoji="0" lang="en-IN" sz="2400" b="1" i="0" u="none" strike="noStrike" cap="none" spc="0" normalizeH="0" baseline="0" noProof="0" smtClean="0">
                <a:ln w="9525" cap="flat" cmpd="sng" algn="ctr">
                  <a:noFill/>
                  <a:prstDash val="solid"/>
                  <a:round/>
                  <a:headEnd type="none" w="med" len="med"/>
                  <a:tailEnd type="none" w="med" len="med"/>
                </a:ln>
                <a:solidFill>
                  <a:srgbClr val="000000"/>
                </a:solidFill>
                <a:uLnTx/>
                <a:uFillTx/>
                <a:latin typeface="+mj-lt"/>
              </a:rPr>
            </a:br>
            <a:br>
              <a:rPr kumimoji="0" lang="en-IN" sz="2400" b="1" i="0" u="none" strike="noStrike" cap="none" spc="0" normalizeH="0" baseline="0" noProof="0" smtClean="0">
                <a:ln w="9525" cap="flat" cmpd="sng" algn="ctr">
                  <a:noFill/>
                  <a:prstDash val="solid"/>
                  <a:round/>
                  <a:headEnd type="none" w="med" len="med"/>
                  <a:tailEnd type="none" w="med" len="med"/>
                </a:ln>
                <a:solidFill>
                  <a:srgbClr val="000000"/>
                </a:solidFill>
                <a:uLnTx/>
                <a:uFillTx/>
                <a:latin typeface="+mj-lt"/>
              </a:rPr>
            </a:br>
            <a:br>
              <a:rPr kumimoji="0" lang="en-IN" sz="2400" b="1" i="0" u="none" strike="noStrike" cap="none" spc="0" normalizeH="0" baseline="0" noProof="0" smtClean="0">
                <a:ln w="9525" cap="flat" cmpd="sng" algn="ctr">
                  <a:noFill/>
                  <a:prstDash val="solid"/>
                  <a:round/>
                  <a:headEnd type="none" w="med" len="med"/>
                  <a:tailEnd type="none" w="med" len="med"/>
                </a:ln>
                <a:solidFill>
                  <a:srgbClr val="000000"/>
                </a:solidFill>
                <a:uLnTx/>
                <a:uFillTx/>
                <a:latin typeface="+mj-lt"/>
              </a:rPr>
            </a:br>
            <a:r>
              <a:rPr kumimoji="0" lang="en-IN" sz="2400" b="1" i="0" u="none" strike="noStrike" cap="none" spc="0" normalizeH="0" baseline="0" noProof="0" smtClean="0">
                <a:ln w="9525" cap="flat" cmpd="sng" algn="ctr">
                  <a:noFill/>
                  <a:prstDash val="solid"/>
                  <a:round/>
                  <a:headEnd type="none" w="med" len="med"/>
                  <a:tailEnd type="none" w="med" len="med"/>
                </a:ln>
                <a:solidFill>
                  <a:srgbClr val="000000"/>
                </a:solidFill>
                <a:uLnTx/>
                <a:uFillTx/>
                <a:latin typeface="+mj-lt"/>
              </a:rPr>
              <a:t>APPROACH TO OPPORTUNITY IDENTIFICATION</a:t>
            </a:r>
            <a:br>
              <a:rPr kumimoji="0" lang="en-IN" sz="4000" b="1" i="0" u="none" strike="noStrike" cap="none" spc="0" normalizeH="0" baseline="0" noProof="0" smtClean="0">
                <a:ln w="9525" cap="flat" cmpd="sng" algn="ctr">
                  <a:noFill/>
                  <a:prstDash val="solid"/>
                  <a:round/>
                  <a:headEnd type="none" w="med" len="med"/>
                  <a:tailEnd type="none" w="med" len="med"/>
                </a:ln>
                <a:solidFill>
                  <a:srgbClr val="000000"/>
                </a:solidFill>
                <a:uLnTx/>
                <a:uFillTx/>
                <a:latin typeface="Work Sans"/>
                <a:ea typeface="Work Sans"/>
                <a:cs typeface="Work Sans"/>
                <a:sym typeface="Work Sans"/>
              </a:rPr>
            </a:br>
            <a:endParaRPr/>
          </a:p>
        </p:txBody>
      </p:sp>
      <p:sp>
        <p:nvSpPr>
          <p:cNvPr id="105" name="Google Shape;105;p17"/>
          <p:cNvSpPr txBox="1">
            <a:spLocks noGrp="1"/>
          </p:cNvSpPr>
          <p:nvPr>
            <p:ph type="body" idx="1"/>
          </p:nvPr>
        </p:nvSpPr>
        <p:spPr>
          <a:xfrm>
            <a:off x="869150" y="1571618"/>
            <a:ext cx="7405800" cy="2745307"/>
          </a:xfrm>
          <a:prstGeom prst="rect">
            <a:avLst/>
          </a:prstGeom>
        </p:spPr>
        <p:txBody>
          <a:bodyPr spcFirstLastPara="1" wrap="square" lIns="91425" tIns="91425" rIns="91425" bIns="91425" anchor="t" anchorCtr="0">
            <a:noAutofit/>
          </a:bodyPr>
          <a:lstStyle/>
          <a:p>
            <a:pPr marL="558800" marR="0" lvl="0" indent="-457200" algn="l" defTabSz="914400" fontAlgn="auto">
              <a:lnSpc>
                <a:spcPct val="150000"/>
              </a:lnSpc>
              <a:spcBef>
                <a:spcPts val="600"/>
              </a:spcBef>
              <a:spcAft>
                <a:spcPct val="0"/>
              </a:spcAft>
              <a:buSzPts val="2000"/>
              <a:buChar char="▪"/>
              <a:defRPr kumimoji="0"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Work Sans Regular"/>
                <a:ea typeface="Work Sans Regular"/>
                <a:cs typeface="Work Sans Regular"/>
                <a:sym typeface="Work Sans Regular"/>
              </a:defRPr>
            </a:pPr>
            <a:r>
              <a:rPr kumimoji="0" lang="en-IN" sz="2000" b="0" i="0" u="none" strike="noStrike" cap="none" spc="0" normalizeH="0" baseline="0" noProof="0" smtClean="0">
                <a:ln w="9525" cap="flat" cmpd="sng" algn="ctr">
                  <a:noFill/>
                  <a:prstDash val="solid"/>
                  <a:round/>
                  <a:headEnd type="none" w="med" len="med"/>
                  <a:tailEnd type="none" w="med" len="med"/>
                </a:ln>
                <a:solidFill>
                  <a:schemeClr val="tx1"/>
                </a:solidFill>
                <a:uLnTx/>
                <a:uFillTx/>
                <a:latin typeface="Work Sans Regular"/>
                <a:ea typeface="Work Sans Regular"/>
                <a:cs typeface="Work Sans Regular"/>
                <a:sym typeface="Work Sans Regular"/>
              </a:rPr>
              <a:t>Observe changes in the environment</a:t>
            </a:r>
          </a:p>
          <a:p>
            <a:pPr marL="558800" marR="0" lvl="0" indent="-457200" algn="l" defTabSz="914400" fontAlgn="auto">
              <a:lnSpc>
                <a:spcPct val="150000"/>
              </a:lnSpc>
              <a:spcBef>
                <a:spcPts val="600"/>
              </a:spcBef>
              <a:spcAft>
                <a:spcPct val="0"/>
              </a:spcAft>
              <a:buSzPts val="2000"/>
              <a:buChar char="▪"/>
              <a:defRPr kumimoji="0"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Work Sans Regular"/>
                <a:ea typeface="Work Sans Regular"/>
                <a:cs typeface="Work Sans Regular"/>
                <a:sym typeface="Work Sans Regular"/>
              </a:defRPr>
            </a:pPr>
            <a:r>
              <a:rPr kumimoji="0" lang="en-IN" sz="2000" b="0" i="0" u="none" strike="noStrike" cap="none" spc="0" normalizeH="0" baseline="0" noProof="0" smtClean="0">
                <a:ln w="9525" cap="flat" cmpd="sng" algn="ctr">
                  <a:noFill/>
                  <a:prstDash val="solid"/>
                  <a:round/>
                  <a:headEnd type="none" w="med" len="med"/>
                  <a:tailEnd type="none" w="med" len="med"/>
                </a:ln>
                <a:solidFill>
                  <a:schemeClr val="tx1"/>
                </a:solidFill>
                <a:uLnTx/>
                <a:uFillTx/>
                <a:latin typeface="Work Sans Regular"/>
                <a:ea typeface="Work Sans Regular"/>
                <a:cs typeface="Work Sans Regular"/>
                <a:sym typeface="Work Sans Regular"/>
              </a:rPr>
              <a:t> Recognize a need that customers have that is not being satisfied</a:t>
            </a:r>
          </a:p>
          <a:p>
            <a:pPr marL="558800" marR="0" lvl="0" indent="-457200" algn="l" defTabSz="914400" fontAlgn="auto">
              <a:lnSpc>
                <a:spcPct val="150000"/>
              </a:lnSpc>
              <a:spcBef>
                <a:spcPts val="600"/>
              </a:spcBef>
              <a:spcAft>
                <a:spcPct val="0"/>
              </a:spcAft>
              <a:buSzPts val="2000"/>
              <a:buChar char="▪"/>
              <a:defRPr kumimoji="0"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Work Sans Regular"/>
                <a:ea typeface="Work Sans Regular"/>
                <a:cs typeface="Work Sans Regular"/>
                <a:sym typeface="Work Sans Regular"/>
              </a:defRPr>
            </a:pPr>
            <a:r>
              <a:rPr kumimoji="0" lang="en-IN" sz="2000" b="0" i="0" u="none" strike="noStrike" cap="none" spc="0" normalizeH="0" baseline="0" noProof="0" smtClean="0">
                <a:ln w="9525" cap="flat" cmpd="sng" algn="ctr">
                  <a:noFill/>
                  <a:prstDash val="solid"/>
                  <a:round/>
                  <a:headEnd type="none" w="med" len="med"/>
                  <a:tailEnd type="none" w="med" len="med"/>
                </a:ln>
                <a:solidFill>
                  <a:schemeClr val="tx1"/>
                </a:solidFill>
                <a:uLnTx/>
                <a:uFillTx/>
                <a:latin typeface="Work Sans Regular"/>
                <a:ea typeface="Work Sans Regular"/>
                <a:cs typeface="Work Sans Regular"/>
                <a:sym typeface="Work Sans Regular"/>
              </a:rPr>
              <a:t>Recognize problems and find ways to solve it</a:t>
            </a:r>
            <a:endParaRPr>
              <a:solidFill>
                <a:schemeClr val="tx1"/>
              </a:solidFill>
            </a:endParaRPr>
          </a:p>
        </p:txBody>
      </p:sp>
      <p:grpSp>
        <p:nvGrpSpPr>
          <p:cNvPr id="106" name="Google Shape;106;p17"/>
          <p:cNvGrpSpPr/>
          <p:nvPr/>
        </p:nvGrpSpPr>
        <p:grpSpPr>
          <a:xfrm>
            <a:off x="7516121" y="711701"/>
            <a:ext cx="903434" cy="903434"/>
            <a:chOff x="2594325" y="1627175"/>
            <a:chExt cx="440850" cy="440850"/>
          </a:xfrm>
        </p:grpSpPr>
        <p:sp>
          <p:nvSpPr>
            <p:cNvPr id="107" name="Google Shape;107;p17"/>
            <p:cNvSpPr/>
            <p:nvPr/>
          </p:nvSpPr>
          <p:spPr>
            <a:xfrm>
              <a:off x="2594325" y="1890950"/>
              <a:ext cx="177075" cy="177075"/>
            </a:xfrm>
            <a:custGeom>
              <a:rect l="l" t="t" r="r" b="b"/>
              <a:pathLst>
                <a:path w="7083" h="7083" extrusionOk="0">
                  <a:moveTo>
                    <a:pt x="5544" y="0"/>
                  </a:moveTo>
                  <a:lnTo>
                    <a:pt x="538" y="5984"/>
                  </a:lnTo>
                  <a:lnTo>
                    <a:pt x="0" y="7083"/>
                  </a:lnTo>
                  <a:lnTo>
                    <a:pt x="1099" y="6546"/>
                  </a:lnTo>
                  <a:lnTo>
                    <a:pt x="7083" y="1539"/>
                  </a:lnTo>
                  <a:lnTo>
                    <a:pt x="5544"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marR="0" lvl="0" indent="0" algn="l" rtl="0">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a:p>
          </p:txBody>
        </p:sp>
        <p:sp>
          <p:nvSpPr>
            <p:cNvPr id="108" name="Google Shape;108;p17"/>
            <p:cNvSpPr/>
            <p:nvPr/>
          </p:nvSpPr>
          <p:spPr>
            <a:xfrm>
              <a:off x="2858700" y="1627175"/>
              <a:ext cx="176475" cy="176475"/>
            </a:xfrm>
            <a:custGeom>
              <a:rect l="l" t="t" r="r" b="b"/>
              <a:pathLst>
                <a:path w="7059" h="7059" extrusionOk="0">
                  <a:moveTo>
                    <a:pt x="904" y="1"/>
                  </a:moveTo>
                  <a:lnTo>
                    <a:pt x="782" y="25"/>
                  </a:lnTo>
                  <a:lnTo>
                    <a:pt x="684" y="98"/>
                  </a:lnTo>
                  <a:lnTo>
                    <a:pt x="611" y="147"/>
                  </a:lnTo>
                  <a:lnTo>
                    <a:pt x="489" y="294"/>
                  </a:lnTo>
                  <a:lnTo>
                    <a:pt x="367" y="440"/>
                  </a:lnTo>
                  <a:lnTo>
                    <a:pt x="294" y="587"/>
                  </a:lnTo>
                  <a:lnTo>
                    <a:pt x="196" y="733"/>
                  </a:lnTo>
                  <a:lnTo>
                    <a:pt x="74" y="1051"/>
                  </a:lnTo>
                  <a:lnTo>
                    <a:pt x="0" y="1393"/>
                  </a:lnTo>
                  <a:lnTo>
                    <a:pt x="0" y="1735"/>
                  </a:lnTo>
                  <a:lnTo>
                    <a:pt x="25" y="2052"/>
                  </a:lnTo>
                  <a:lnTo>
                    <a:pt x="123" y="2394"/>
                  </a:lnTo>
                  <a:lnTo>
                    <a:pt x="269" y="2711"/>
                  </a:lnTo>
                  <a:lnTo>
                    <a:pt x="4348" y="6790"/>
                  </a:lnTo>
                  <a:lnTo>
                    <a:pt x="4665" y="6937"/>
                  </a:lnTo>
                  <a:lnTo>
                    <a:pt x="5007" y="7034"/>
                  </a:lnTo>
                  <a:lnTo>
                    <a:pt x="5325" y="7059"/>
                  </a:lnTo>
                  <a:lnTo>
                    <a:pt x="5667" y="7059"/>
                  </a:lnTo>
                  <a:lnTo>
                    <a:pt x="6008" y="6986"/>
                  </a:lnTo>
                  <a:lnTo>
                    <a:pt x="6326" y="6863"/>
                  </a:lnTo>
                  <a:lnTo>
                    <a:pt x="6473" y="6766"/>
                  </a:lnTo>
                  <a:lnTo>
                    <a:pt x="6619" y="6692"/>
                  </a:lnTo>
                  <a:lnTo>
                    <a:pt x="6766" y="6570"/>
                  </a:lnTo>
                  <a:lnTo>
                    <a:pt x="6912" y="6448"/>
                  </a:lnTo>
                  <a:lnTo>
                    <a:pt x="6961" y="6375"/>
                  </a:lnTo>
                  <a:lnTo>
                    <a:pt x="7034" y="6277"/>
                  </a:lnTo>
                  <a:lnTo>
                    <a:pt x="7059" y="6155"/>
                  </a:lnTo>
                  <a:lnTo>
                    <a:pt x="7059" y="6057"/>
                  </a:lnTo>
                  <a:lnTo>
                    <a:pt x="7059" y="5960"/>
                  </a:lnTo>
                  <a:lnTo>
                    <a:pt x="7034" y="5862"/>
                  </a:lnTo>
                  <a:lnTo>
                    <a:pt x="6961" y="5764"/>
                  </a:lnTo>
                  <a:lnTo>
                    <a:pt x="6912" y="5667"/>
                  </a:lnTo>
                  <a:lnTo>
                    <a:pt x="1393" y="147"/>
                  </a:lnTo>
                  <a:lnTo>
                    <a:pt x="1295" y="98"/>
                  </a:lnTo>
                  <a:lnTo>
                    <a:pt x="1197" y="25"/>
                  </a:lnTo>
                  <a:lnTo>
                    <a:pt x="1099"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marR="0" lvl="0" indent="0" algn="l" rtl="0">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a:p>
          </p:txBody>
        </p:sp>
        <p:sp>
          <p:nvSpPr>
            <p:cNvPr id="109" name="Google Shape;109;p17"/>
            <p:cNvSpPr/>
            <p:nvPr/>
          </p:nvSpPr>
          <p:spPr>
            <a:xfrm>
              <a:off x="2663325" y="1702275"/>
              <a:ext cx="296750" cy="296775"/>
            </a:xfrm>
            <a:custGeom>
              <a:rect l="l" t="t" r="r" b="b"/>
              <a:pathLst>
                <a:path w="11870" h="11871" extrusionOk="0">
                  <a:moveTo>
                    <a:pt x="7718" y="1295"/>
                  </a:moveTo>
                  <a:lnTo>
                    <a:pt x="7815" y="1319"/>
                  </a:lnTo>
                  <a:lnTo>
                    <a:pt x="7889" y="1368"/>
                  </a:lnTo>
                  <a:lnTo>
                    <a:pt x="7938" y="1442"/>
                  </a:lnTo>
                  <a:lnTo>
                    <a:pt x="7938" y="1515"/>
                  </a:lnTo>
                  <a:lnTo>
                    <a:pt x="7938" y="1588"/>
                  </a:lnTo>
                  <a:lnTo>
                    <a:pt x="7889" y="1661"/>
                  </a:lnTo>
                  <a:lnTo>
                    <a:pt x="5862" y="3664"/>
                  </a:lnTo>
                  <a:lnTo>
                    <a:pt x="5788" y="3713"/>
                  </a:lnTo>
                  <a:lnTo>
                    <a:pt x="5715" y="3737"/>
                  </a:lnTo>
                  <a:lnTo>
                    <a:pt x="5642" y="3713"/>
                  </a:lnTo>
                  <a:lnTo>
                    <a:pt x="5569" y="3664"/>
                  </a:lnTo>
                  <a:lnTo>
                    <a:pt x="5520" y="3591"/>
                  </a:lnTo>
                  <a:lnTo>
                    <a:pt x="5495" y="3517"/>
                  </a:lnTo>
                  <a:lnTo>
                    <a:pt x="5520" y="3444"/>
                  </a:lnTo>
                  <a:lnTo>
                    <a:pt x="5569" y="3371"/>
                  </a:lnTo>
                  <a:lnTo>
                    <a:pt x="7571" y="1368"/>
                  </a:lnTo>
                  <a:lnTo>
                    <a:pt x="7644" y="1319"/>
                  </a:lnTo>
                  <a:lnTo>
                    <a:pt x="7718" y="1295"/>
                  </a:lnTo>
                  <a:close/>
                  <a:moveTo>
                    <a:pt x="7767" y="1"/>
                  </a:moveTo>
                  <a:lnTo>
                    <a:pt x="4885" y="2907"/>
                  </a:lnTo>
                  <a:lnTo>
                    <a:pt x="4640" y="2809"/>
                  </a:lnTo>
                  <a:lnTo>
                    <a:pt x="4396" y="2712"/>
                  </a:lnTo>
                  <a:lnTo>
                    <a:pt x="4103" y="2614"/>
                  </a:lnTo>
                  <a:lnTo>
                    <a:pt x="3810" y="2565"/>
                  </a:lnTo>
                  <a:lnTo>
                    <a:pt x="3493" y="2492"/>
                  </a:lnTo>
                  <a:lnTo>
                    <a:pt x="3175" y="2443"/>
                  </a:lnTo>
                  <a:lnTo>
                    <a:pt x="2858" y="2418"/>
                  </a:lnTo>
                  <a:lnTo>
                    <a:pt x="2247" y="2418"/>
                  </a:lnTo>
                  <a:lnTo>
                    <a:pt x="1954" y="2443"/>
                  </a:lnTo>
                  <a:lnTo>
                    <a:pt x="1636" y="2492"/>
                  </a:lnTo>
                  <a:lnTo>
                    <a:pt x="1319" y="2565"/>
                  </a:lnTo>
                  <a:lnTo>
                    <a:pt x="1001" y="2687"/>
                  </a:lnTo>
                  <a:lnTo>
                    <a:pt x="708" y="2809"/>
                  </a:lnTo>
                  <a:lnTo>
                    <a:pt x="415" y="3005"/>
                  </a:lnTo>
                  <a:lnTo>
                    <a:pt x="147" y="3224"/>
                  </a:lnTo>
                  <a:lnTo>
                    <a:pt x="73" y="3298"/>
                  </a:lnTo>
                  <a:lnTo>
                    <a:pt x="24" y="3395"/>
                  </a:lnTo>
                  <a:lnTo>
                    <a:pt x="0" y="3493"/>
                  </a:lnTo>
                  <a:lnTo>
                    <a:pt x="0" y="3615"/>
                  </a:lnTo>
                  <a:lnTo>
                    <a:pt x="0" y="3713"/>
                  </a:lnTo>
                  <a:lnTo>
                    <a:pt x="24" y="3811"/>
                  </a:lnTo>
                  <a:lnTo>
                    <a:pt x="73" y="3908"/>
                  </a:lnTo>
                  <a:lnTo>
                    <a:pt x="147" y="4006"/>
                  </a:lnTo>
                  <a:lnTo>
                    <a:pt x="7864" y="11724"/>
                  </a:lnTo>
                  <a:lnTo>
                    <a:pt x="7962" y="11797"/>
                  </a:lnTo>
                  <a:lnTo>
                    <a:pt x="8060" y="11846"/>
                  </a:lnTo>
                  <a:lnTo>
                    <a:pt x="8157" y="11870"/>
                  </a:lnTo>
                  <a:lnTo>
                    <a:pt x="8377" y="11870"/>
                  </a:lnTo>
                  <a:lnTo>
                    <a:pt x="8475" y="11846"/>
                  </a:lnTo>
                  <a:lnTo>
                    <a:pt x="8573" y="11797"/>
                  </a:lnTo>
                  <a:lnTo>
                    <a:pt x="8646" y="11724"/>
                  </a:lnTo>
                  <a:lnTo>
                    <a:pt x="8866" y="11455"/>
                  </a:lnTo>
                  <a:lnTo>
                    <a:pt x="9061" y="11162"/>
                  </a:lnTo>
                  <a:lnTo>
                    <a:pt x="9183" y="10869"/>
                  </a:lnTo>
                  <a:lnTo>
                    <a:pt x="9305" y="10551"/>
                  </a:lnTo>
                  <a:lnTo>
                    <a:pt x="9379" y="10234"/>
                  </a:lnTo>
                  <a:lnTo>
                    <a:pt x="9427" y="9916"/>
                  </a:lnTo>
                  <a:lnTo>
                    <a:pt x="9452" y="9623"/>
                  </a:lnTo>
                  <a:lnTo>
                    <a:pt x="9452" y="9330"/>
                  </a:lnTo>
                  <a:lnTo>
                    <a:pt x="9452" y="9013"/>
                  </a:lnTo>
                  <a:lnTo>
                    <a:pt x="9427" y="8695"/>
                  </a:lnTo>
                  <a:lnTo>
                    <a:pt x="9379" y="8378"/>
                  </a:lnTo>
                  <a:lnTo>
                    <a:pt x="9305" y="8060"/>
                  </a:lnTo>
                  <a:lnTo>
                    <a:pt x="9256" y="7767"/>
                  </a:lnTo>
                  <a:lnTo>
                    <a:pt x="9159" y="7474"/>
                  </a:lnTo>
                  <a:lnTo>
                    <a:pt x="9061" y="7230"/>
                  </a:lnTo>
                  <a:lnTo>
                    <a:pt x="8963" y="6986"/>
                  </a:lnTo>
                  <a:lnTo>
                    <a:pt x="11870" y="4104"/>
                  </a:lnTo>
                  <a:lnTo>
                    <a:pt x="776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marR="0" lvl="0" indent="0" algn="l" rtl="0">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a:p>
          </p:txBody>
        </p:sp>
      </p:grpSp>
      <p:sp>
        <p:nvSpPr>
          <p:cNvPr id="110" name="Google Shape;110;p17"/>
          <p:cNvSpPr txBox="1">
            <a:spLocks noGrp="1"/>
          </p:cNvSpPr>
          <p:nvPr>
            <p:ph type="sldNum" idx="12"/>
          </p:nvPr>
        </p:nvSpPr>
        <p:spPr>
          <a:xfrm>
            <a:off x="8159499" y="4393278"/>
            <a:ext cx="548700" cy="393600"/>
          </a:xfrm>
          <a:prstGeom prst="rect">
            <a:avLst/>
          </a:prstGeom>
        </p:spPr>
        <p:txBody>
          <a:bodyPr spcFirstLastPara="1" wrap="square" lIns="91425" tIns="91425" rIns="91425" bIns="91425" anchor="ctr" anchorCtr="0">
            <a:noAutofit/>
          </a:bodyPr>
          <a:lstStyle/>
          <a:p>
            <a:pPr marL="0" marR="0" lvl="0" indent="0" algn="r" defTabSz="914400" rtl="0">
              <a:lnSpc>
                <a:spcPct val="100000"/>
              </a:lnSpc>
              <a:spcBef>
                <a:spcPct val="0"/>
              </a:spcBef>
              <a:spcAft>
                <a:spcPct val="0"/>
              </a:spcAft>
              <a:buNone/>
              <a:defRPr kumimoji="0" sz="1300" b="1" i="0" u="none" strike="noStrike" cap="none" normalizeH="0" noProof="0">
                <a:solidFill>
                  <a:srgbClr val="000000"/>
                </a:solidFill>
                <a:uLnTx/>
                <a:uFillTx/>
                <a:latin typeface="Work Sans"/>
                <a:ea typeface="Work Sans"/>
                <a:cs typeface="Work Sans"/>
                <a:sym typeface="Work Sans"/>
              </a:defRPr>
            </a:pPr>
            <a:fld id="{00000000-1234-1234-1234-123412341234}" type="slidenum">
              <a:rPr kumimoji="0" lang="en" sz="1300" b="1" i="0" u="none" strike="noStrike" cap="none" normalizeH="0" noProof="0">
                <a:solidFill>
                  <a:srgbClr val="000000"/>
                </a:solidFill>
                <a:uLnTx/>
                <a:uFillTx/>
                <a:latin typeface="Work Sans"/>
                <a:ea typeface="Work Sans"/>
                <a:cs typeface="Work Sans"/>
                <a:sym typeface="Work Sans"/>
              </a:rPr>
              <a:pPr marL="0" lvl="0" indent="0" algn="r" rtl="0">
                <a:spcBef>
                  <a:spcPct val="0"/>
                </a:spcBef>
                <a:spcAft>
                  <a:spcPct val="0"/>
                </a:spcAft>
                <a:buNone/>
              </a:pPr>
              <a:t>37</a:t>
            </a:fld>
            <a:endParaRPr/>
          </a:p>
        </p:txBody>
      </p:sp>
    </p:spTree>
  </p:cSld>
  <p:clrMapOvr>
    <a:masterClrMapping/>
  </p:clrMapOvr>
  <p:transition/>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134"/>
        <p:cNvGrpSpPr/>
        <p:nvPr/>
      </p:nvGrpSpPr>
      <p:grpSpPr>
        <a:xfrm>
          <a:off x="0" y="0"/>
          <a:ext cx="0" cy="0"/>
        </a:xfrm>
      </p:grpSpPr>
      <p:sp>
        <p:nvSpPr>
          <p:cNvPr id="135" name="Google Shape;135;p19"/>
          <p:cNvSpPr txBox="1">
            <a:spLocks noGrp="1"/>
          </p:cNvSpPr>
          <p:nvPr>
            <p:ph type="body" idx="1"/>
          </p:nvPr>
        </p:nvSpPr>
        <p:spPr>
          <a:xfrm>
            <a:off x="869150" y="1643056"/>
            <a:ext cx="6846122" cy="2803169"/>
          </a:xfrm>
          <a:prstGeom prst="rect">
            <a:avLst/>
          </a:prstGeom>
        </p:spPr>
        <p:txBody>
          <a:bodyPr spcFirstLastPara="1" wrap="square" lIns="91425" tIns="91425" rIns="91425" bIns="91425" anchor="t" anchorCtr="0">
            <a:noAutofit/>
          </a:bodyPr>
          <a:lstStyle/>
          <a:p>
            <a:pPr marL="0" marR="0" lvl="0" indent="0" algn="l" defTabSz="914400" fontAlgn="auto">
              <a:lnSpc>
                <a:spcPct val="100000"/>
              </a:lnSpc>
              <a:spcBef>
                <a:spcPts val="600"/>
              </a:spcBef>
              <a:spcAft>
                <a:spcPct val="0"/>
              </a:spcAft>
              <a:buSzPts val="1600"/>
              <a:buNone/>
              <a:defRPr kumimoji="0" sz="1600" b="0" i="0" u="none" strike="noStrike" cap="none" spc="0" normalizeH="0" baseline="0" noProof="0">
                <a:ln w="9525" cap="flat" cmpd="sng" algn="ctr">
                  <a:noFill/>
                  <a:prstDash val="solid"/>
                  <a:round/>
                  <a:headEnd type="none" w="med" len="med"/>
                  <a:tailEnd type="none" w="med" len="med"/>
                </a:ln>
                <a:solidFill>
                  <a:srgbClr val="000000"/>
                </a:solidFill>
                <a:uLnTx/>
                <a:uFillTx/>
                <a:latin typeface="Work Sans Regular"/>
                <a:ea typeface="Work Sans Regular"/>
                <a:cs typeface="Work Sans Regular"/>
                <a:sym typeface="Work Sans Regular"/>
              </a:defRPr>
            </a:pPr>
            <a:r>
              <a:rPr kumimoji="0" lang="en-IN" sz="1600" b="0" i="0" u="none" strike="noStrike" cap="none" spc="0" normalizeH="0" baseline="0" noProof="0" smtClean="0">
                <a:ln w="9525" cap="flat" cmpd="sng" algn="ctr">
                  <a:noFill/>
                  <a:prstDash val="solid"/>
                  <a:round/>
                  <a:headEnd type="none" w="med" len="med"/>
                  <a:tailEnd type="none" w="med" len="med"/>
                </a:ln>
                <a:solidFill>
                  <a:srgbClr val="000000"/>
                </a:solidFill>
                <a:uLnTx/>
                <a:uFillTx/>
                <a:latin typeface="Work Sans Regular"/>
                <a:ea typeface="Work Sans Regular"/>
                <a:cs typeface="Work Sans Regular"/>
                <a:sym typeface="Work Sans Regular"/>
              </a:rPr>
              <a:t>Changes in the environment give rise to needs and wants and/or problems, and an opportunity emerges</a:t>
            </a:r>
          </a:p>
          <a:p>
            <a:pPr marL="0" marR="0" lvl="0" indent="0" algn="l" defTabSz="914400" fontAlgn="auto">
              <a:lnSpc>
                <a:spcPct val="100000"/>
              </a:lnSpc>
              <a:spcBef>
                <a:spcPts val="600"/>
              </a:spcBef>
              <a:spcAft>
                <a:spcPct val="0"/>
              </a:spcAft>
              <a:buSzPts val="1600"/>
              <a:buNone/>
              <a:defRPr kumimoji="0" sz="1600" b="0" i="0" u="none" strike="noStrike" cap="none" spc="0" normalizeH="0" baseline="0" noProof="0">
                <a:ln w="9525" cap="flat" cmpd="sng" algn="ctr">
                  <a:noFill/>
                  <a:prstDash val="solid"/>
                  <a:round/>
                  <a:headEnd type="none" w="med" len="med"/>
                  <a:tailEnd type="none" w="med" len="med"/>
                </a:ln>
                <a:solidFill>
                  <a:srgbClr val="000000"/>
                </a:solidFill>
                <a:uLnTx/>
                <a:uFillTx/>
                <a:latin typeface="Work Sans Regular"/>
                <a:ea typeface="Work Sans Regular"/>
                <a:cs typeface="Work Sans Regular"/>
                <a:sym typeface="Work Sans Regular"/>
              </a:defRPr>
            </a:pPr>
            <a:r>
              <a:rPr kumimoji="0" lang="en-IN" sz="1600" b="0" i="0" u="none" strike="noStrike" cap="none" spc="0" normalizeH="0" baseline="0" noProof="0" smtClean="0">
                <a:ln w="9525" cap="flat" cmpd="sng" algn="ctr">
                  <a:noFill/>
                  <a:prstDash val="solid"/>
                  <a:round/>
                  <a:headEnd type="none" w="med" len="med"/>
                  <a:tailEnd type="none" w="med" len="med"/>
                </a:ln>
                <a:solidFill>
                  <a:srgbClr val="000000"/>
                </a:solidFill>
                <a:uLnTx/>
                <a:uFillTx/>
                <a:latin typeface="Work Sans Regular"/>
                <a:ea typeface="Work Sans Regular"/>
                <a:cs typeface="Work Sans Regular"/>
                <a:sym typeface="Work Sans Regular"/>
              </a:rPr>
              <a:t>an opportunity emerges</a:t>
            </a:r>
          </a:p>
          <a:p>
            <a:pPr marL="0" marR="0" lvl="0" indent="0" algn="l" defTabSz="914400" fontAlgn="auto">
              <a:lnSpc>
                <a:spcPct val="100000"/>
              </a:lnSpc>
              <a:spcBef>
                <a:spcPts val="600"/>
              </a:spcBef>
              <a:spcAft>
                <a:spcPct val="0"/>
              </a:spcAft>
              <a:buSzPts val="1600"/>
              <a:buNone/>
              <a:defRPr kumimoji="0" sz="1600" b="0" i="0" u="none" strike="noStrike" cap="none" spc="0" normalizeH="0" baseline="0" noProof="0">
                <a:ln w="9525" cap="flat" cmpd="sng" algn="ctr">
                  <a:noFill/>
                  <a:prstDash val="solid"/>
                  <a:round/>
                  <a:headEnd type="none" w="med" len="med"/>
                  <a:tailEnd type="none" w="med" len="med"/>
                </a:ln>
                <a:solidFill>
                  <a:srgbClr val="000000"/>
                </a:solidFill>
                <a:uLnTx/>
                <a:uFillTx/>
                <a:latin typeface="Work Sans Regular"/>
                <a:ea typeface="Work Sans Regular"/>
                <a:cs typeface="Work Sans Regular"/>
                <a:sym typeface="Work Sans Regular"/>
              </a:defRPr>
            </a:pPr>
            <a:r>
              <a:rPr kumimoji="0" lang="en-IN" sz="1600" b="1" i="0" u="none" strike="noStrike" cap="none" spc="0" normalizeH="0" baseline="0" noProof="0" smtClean="0">
                <a:ln w="9525" cap="flat" cmpd="sng" algn="ctr">
                  <a:noFill/>
                  <a:prstDash val="solid"/>
                  <a:round/>
                  <a:headEnd type="none" w="med" len="med"/>
                  <a:tailEnd type="none" w="med" len="med"/>
                </a:ln>
                <a:solidFill>
                  <a:srgbClr val="000000"/>
                </a:solidFill>
                <a:uLnTx/>
                <a:uFillTx/>
                <a:latin typeface="Work Sans Regular"/>
                <a:ea typeface="Work Sans Regular"/>
                <a:cs typeface="Work Sans Regular"/>
                <a:sym typeface="Work Sans Regular"/>
              </a:rPr>
              <a:t>Important environment forces to observe include: </a:t>
            </a:r>
          </a:p>
          <a:p>
            <a:pPr marL="342900" marR="0" lvl="0" indent="-342900" algn="l" defTabSz="914400" fontAlgn="auto">
              <a:lnSpc>
                <a:spcPct val="100000"/>
              </a:lnSpc>
              <a:spcBef>
                <a:spcPts val="600"/>
              </a:spcBef>
              <a:spcAft>
                <a:spcPct val="0"/>
              </a:spcAft>
              <a:buSzPts val="1600"/>
              <a:buChar char="▪"/>
              <a:defRPr kumimoji="0" sz="1600" b="0" i="0" u="none" strike="noStrike" cap="none" spc="0" normalizeH="0" baseline="0" noProof="0">
                <a:ln w="9525" cap="flat" cmpd="sng" algn="ctr">
                  <a:noFill/>
                  <a:prstDash val="solid"/>
                  <a:round/>
                  <a:headEnd type="none" w="med" len="med"/>
                  <a:tailEnd type="none" w="med" len="med"/>
                </a:ln>
                <a:solidFill>
                  <a:srgbClr val="000000"/>
                </a:solidFill>
                <a:uLnTx/>
                <a:uFillTx/>
                <a:latin typeface="Work Sans Regular"/>
                <a:ea typeface="Work Sans Regular"/>
                <a:cs typeface="Work Sans Regular"/>
                <a:sym typeface="Work Sans Regular"/>
              </a:defRPr>
            </a:pPr>
            <a:r>
              <a:rPr kumimoji="0" lang="en-IN" sz="1600" b="0" i="0" u="none" strike="noStrike" cap="none" spc="0" normalizeH="0" baseline="0" noProof="0" smtClean="0">
                <a:ln w="9525" cap="flat" cmpd="sng" algn="ctr">
                  <a:noFill/>
                  <a:prstDash val="solid"/>
                  <a:round/>
                  <a:headEnd type="none" w="med" len="med"/>
                  <a:tailEnd type="none" w="med" len="med"/>
                </a:ln>
                <a:solidFill>
                  <a:srgbClr val="000000"/>
                </a:solidFill>
                <a:uLnTx/>
                <a:uFillTx/>
                <a:latin typeface="Work Sans Regular"/>
                <a:ea typeface="Work Sans Regular"/>
                <a:cs typeface="Work Sans Regular"/>
                <a:sym typeface="Work Sans Regular"/>
              </a:rPr>
              <a:t>Economic forces</a:t>
            </a:r>
          </a:p>
          <a:p>
            <a:pPr marL="342900" marR="0" lvl="0" indent="-342900" algn="l" defTabSz="914400" fontAlgn="auto">
              <a:lnSpc>
                <a:spcPct val="100000"/>
              </a:lnSpc>
              <a:spcBef>
                <a:spcPts val="600"/>
              </a:spcBef>
              <a:spcAft>
                <a:spcPct val="0"/>
              </a:spcAft>
              <a:buSzPts val="1600"/>
              <a:buChar char="▪"/>
              <a:defRPr kumimoji="0" sz="1600" b="0" i="0" u="none" strike="noStrike" cap="none" spc="0" normalizeH="0" baseline="0" noProof="0">
                <a:ln w="9525" cap="flat" cmpd="sng" algn="ctr">
                  <a:noFill/>
                  <a:prstDash val="solid"/>
                  <a:round/>
                  <a:headEnd type="none" w="med" len="med"/>
                  <a:tailEnd type="none" w="med" len="med"/>
                </a:ln>
                <a:solidFill>
                  <a:srgbClr val="000000"/>
                </a:solidFill>
                <a:uLnTx/>
                <a:uFillTx/>
                <a:latin typeface="Work Sans Regular"/>
                <a:ea typeface="Work Sans Regular"/>
                <a:cs typeface="Work Sans Regular"/>
                <a:sym typeface="Work Sans Regular"/>
              </a:defRPr>
            </a:pPr>
            <a:r>
              <a:rPr kumimoji="0" lang="en-IN" sz="1600" b="0" i="0" u="none" strike="noStrike" cap="none" spc="0" normalizeH="0" baseline="0" noProof="0" smtClean="0">
                <a:ln w="9525" cap="flat" cmpd="sng" algn="ctr">
                  <a:noFill/>
                  <a:prstDash val="solid"/>
                  <a:round/>
                  <a:headEnd type="none" w="med" len="med"/>
                  <a:tailEnd type="none" w="med" len="med"/>
                </a:ln>
                <a:solidFill>
                  <a:srgbClr val="000000"/>
                </a:solidFill>
                <a:uLnTx/>
                <a:uFillTx/>
                <a:latin typeface="Work Sans Regular"/>
                <a:ea typeface="Work Sans Regular"/>
                <a:cs typeface="Work Sans Regular"/>
                <a:sym typeface="Work Sans Regular"/>
              </a:rPr>
              <a:t> Social forces </a:t>
            </a:r>
            <a:endParaRPr lang="en-IN" smtClean="0"/>
          </a:p>
          <a:p>
            <a:pPr marL="342900" marR="0" lvl="0" indent="-342900" algn="l" defTabSz="914400" fontAlgn="auto">
              <a:lnSpc>
                <a:spcPct val="100000"/>
              </a:lnSpc>
              <a:spcBef>
                <a:spcPts val="600"/>
              </a:spcBef>
              <a:spcAft>
                <a:spcPct val="0"/>
              </a:spcAft>
              <a:buSzPts val="1600"/>
              <a:buChar char="▪"/>
              <a:defRPr kumimoji="0" sz="1600" b="0" i="0" u="none" strike="noStrike" cap="none" spc="0" normalizeH="0" baseline="0" noProof="0">
                <a:ln w="9525" cap="flat" cmpd="sng" algn="ctr">
                  <a:noFill/>
                  <a:prstDash val="solid"/>
                  <a:round/>
                  <a:headEnd type="none" w="med" len="med"/>
                  <a:tailEnd type="none" w="med" len="med"/>
                </a:ln>
                <a:solidFill>
                  <a:srgbClr val="000000"/>
                </a:solidFill>
                <a:uLnTx/>
                <a:uFillTx/>
                <a:latin typeface="Work Sans Regular"/>
                <a:ea typeface="Work Sans Regular"/>
                <a:cs typeface="Work Sans Regular"/>
                <a:sym typeface="Work Sans Regular"/>
              </a:defRPr>
            </a:pPr>
            <a:r>
              <a:rPr kumimoji="0" lang="en-IN" sz="1600" b="0" i="0" u="none" strike="noStrike" cap="none" spc="0" normalizeH="0" baseline="0" noProof="0" smtClean="0">
                <a:ln w="9525" cap="flat" cmpd="sng" algn="ctr">
                  <a:noFill/>
                  <a:prstDash val="solid"/>
                  <a:round/>
                  <a:headEnd type="none" w="med" len="med"/>
                  <a:tailEnd type="none" w="med" len="med"/>
                </a:ln>
                <a:solidFill>
                  <a:srgbClr val="000000"/>
                </a:solidFill>
                <a:uLnTx/>
                <a:uFillTx/>
                <a:latin typeface="Work Sans Regular"/>
                <a:ea typeface="Work Sans Regular"/>
                <a:cs typeface="Work Sans Regular"/>
                <a:sym typeface="Work Sans Regular"/>
              </a:rPr>
              <a:t>Technological advances</a:t>
            </a:r>
          </a:p>
          <a:p>
            <a:pPr marL="342900" marR="0" lvl="0" indent="-342900" algn="l" defTabSz="914400" fontAlgn="auto">
              <a:lnSpc>
                <a:spcPct val="100000"/>
              </a:lnSpc>
              <a:spcBef>
                <a:spcPts val="600"/>
              </a:spcBef>
              <a:spcAft>
                <a:spcPct val="0"/>
              </a:spcAft>
              <a:buSzPts val="1600"/>
              <a:buChar char="▪"/>
              <a:defRPr kumimoji="0" sz="1600" b="0" i="0" u="none" strike="noStrike" cap="none" spc="0" normalizeH="0" baseline="0" noProof="0">
                <a:ln w="9525" cap="flat" cmpd="sng" algn="ctr">
                  <a:noFill/>
                  <a:prstDash val="solid"/>
                  <a:round/>
                  <a:headEnd type="none" w="med" len="med"/>
                  <a:tailEnd type="none" w="med" len="med"/>
                </a:ln>
                <a:solidFill>
                  <a:srgbClr val="000000"/>
                </a:solidFill>
                <a:uLnTx/>
                <a:uFillTx/>
                <a:latin typeface="Work Sans Regular"/>
                <a:ea typeface="Work Sans Regular"/>
                <a:cs typeface="Work Sans Regular"/>
                <a:sym typeface="Work Sans Regular"/>
              </a:defRPr>
            </a:pPr>
            <a:r>
              <a:rPr kumimoji="0" lang="en-IN" sz="1600" b="0" i="0" u="none" strike="noStrike" cap="none" spc="0" normalizeH="0" baseline="0" noProof="0" smtClean="0">
                <a:ln w="9525" cap="flat" cmpd="sng" algn="ctr">
                  <a:noFill/>
                  <a:prstDash val="solid"/>
                  <a:round/>
                  <a:headEnd type="none" w="med" len="med"/>
                  <a:tailEnd type="none" w="med" len="med"/>
                </a:ln>
                <a:solidFill>
                  <a:srgbClr val="000000"/>
                </a:solidFill>
                <a:uLnTx/>
                <a:uFillTx/>
                <a:latin typeface="Work Sans Regular"/>
                <a:ea typeface="Work Sans Regular"/>
                <a:cs typeface="Work Sans Regular"/>
                <a:sym typeface="Work Sans Regular"/>
              </a:rPr>
              <a:t>Political and regulatory statues</a:t>
            </a:r>
            <a:endParaRPr/>
          </a:p>
        </p:txBody>
      </p:sp>
      <p:sp>
        <p:nvSpPr>
          <p:cNvPr id="136" name="Google Shape;136;p19"/>
          <p:cNvSpPr txBox="1">
            <a:spLocks noGrp="1"/>
          </p:cNvSpPr>
          <p:nvPr>
            <p:ph type="title"/>
          </p:nvPr>
        </p:nvSpPr>
        <p:spPr>
          <a:xfrm>
            <a:off x="869150" y="847600"/>
            <a:ext cx="6631808" cy="1360200"/>
          </a:xfrm>
          <a:prstGeom prst="rect">
            <a:avLst/>
          </a:prstGeom>
        </p:spPr>
        <p:txBody>
          <a:bodyPr spcFirstLastPara="1" wrap="square" lIns="91425" tIns="91425" rIns="91425" bIns="91425" anchor="b" anchorCtr="0">
            <a:noAutofit/>
          </a:bodyPr>
          <a:lstStyle/>
          <a:p>
            <a:pPr marL="0" marR="0" lvl="0" indent="0" algn="l" defTabSz="914400" fontAlgn="auto">
              <a:lnSpc>
                <a:spcPct val="100000"/>
              </a:lnSpc>
              <a:spcBef>
                <a:spcPct val="0"/>
              </a:spcBef>
              <a:spcAft>
                <a:spcPct val="0"/>
              </a:spcAft>
              <a:buSzPts val="4000"/>
              <a:buNone/>
              <a:defRPr kumimoji="0" sz="4000" b="1" i="0" u="none" strike="noStrike" cap="none" spc="0" normalizeH="0" baseline="0" noProof="0">
                <a:ln w="9525" cap="flat" cmpd="sng" algn="ctr">
                  <a:noFill/>
                  <a:prstDash val="solid"/>
                  <a:round/>
                  <a:headEnd type="none" w="med" len="med"/>
                  <a:tailEnd type="none" w="med" len="med"/>
                </a:ln>
                <a:solidFill>
                  <a:srgbClr val="000000"/>
                </a:solidFill>
                <a:uLnTx/>
                <a:uFillTx/>
                <a:latin typeface="Work Sans"/>
                <a:ea typeface="Work Sans"/>
                <a:cs typeface="Work Sans"/>
                <a:sym typeface="Work Sans"/>
              </a:defRPr>
            </a:pPr>
            <a:r>
              <a:rPr kumimoji="0" lang="en-IN" sz="2800" b="1" i="0" u="none" strike="noStrike" cap="none" spc="0" normalizeH="0" baseline="0" noProof="0" smtClean="0">
                <a:ln w="9525" cap="flat" cmpd="sng" algn="ctr">
                  <a:noFill/>
                  <a:prstDash val="solid"/>
                  <a:round/>
                  <a:headEnd type="none" w="med" len="med"/>
                  <a:tailEnd type="none" w="med" len="med"/>
                </a:ln>
                <a:solidFill>
                  <a:srgbClr val="000000"/>
                </a:solidFill>
                <a:uLnTx/>
                <a:uFillTx/>
                <a:latin typeface="+mj-lt"/>
              </a:rPr>
              <a:t>OBSERVING CHANGES IN THE ENVIRONMENT</a:t>
            </a:r>
            <a:br>
              <a:rPr kumimoji="0" lang="en-IN" sz="4000" b="1" i="0" u="none" strike="noStrike" cap="none" spc="0" normalizeH="0" baseline="0" noProof="0" smtClean="0">
                <a:ln w="9525" cap="flat" cmpd="sng" algn="ctr">
                  <a:noFill/>
                  <a:prstDash val="solid"/>
                  <a:round/>
                  <a:headEnd type="none" w="med" len="med"/>
                  <a:tailEnd type="none" w="med" len="med"/>
                </a:ln>
                <a:solidFill>
                  <a:srgbClr val="000000"/>
                </a:solidFill>
                <a:uLnTx/>
                <a:uFillTx/>
                <a:latin typeface="Work Sans"/>
                <a:ea typeface="Work Sans"/>
                <a:cs typeface="Work Sans"/>
                <a:sym typeface="Work Sans"/>
              </a:rPr>
            </a:br>
            <a:endParaRPr/>
          </a:p>
        </p:txBody>
      </p:sp>
      <p:grpSp>
        <p:nvGrpSpPr>
          <p:cNvPr id="138" name="Google Shape;138;p19"/>
          <p:cNvGrpSpPr/>
          <p:nvPr/>
        </p:nvGrpSpPr>
        <p:grpSpPr>
          <a:xfrm>
            <a:off x="7516121" y="711701"/>
            <a:ext cx="903434" cy="903434"/>
            <a:chOff x="2594325" y="1627175"/>
            <a:chExt cx="440850" cy="440850"/>
          </a:xfrm>
        </p:grpSpPr>
        <p:sp>
          <p:nvSpPr>
            <p:cNvPr id="139" name="Google Shape;139;p19"/>
            <p:cNvSpPr/>
            <p:nvPr/>
          </p:nvSpPr>
          <p:spPr>
            <a:xfrm>
              <a:off x="2594325" y="1890950"/>
              <a:ext cx="177075" cy="177075"/>
            </a:xfrm>
            <a:custGeom>
              <a:rect l="l" t="t" r="r" b="b"/>
              <a:pathLst>
                <a:path w="7083" h="7083" extrusionOk="0">
                  <a:moveTo>
                    <a:pt x="5544" y="0"/>
                  </a:moveTo>
                  <a:lnTo>
                    <a:pt x="538" y="5984"/>
                  </a:lnTo>
                  <a:lnTo>
                    <a:pt x="0" y="7083"/>
                  </a:lnTo>
                  <a:lnTo>
                    <a:pt x="1099" y="6546"/>
                  </a:lnTo>
                  <a:lnTo>
                    <a:pt x="7083" y="1539"/>
                  </a:lnTo>
                  <a:lnTo>
                    <a:pt x="5544"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marR="0" lvl="0" indent="0" algn="l" rtl="0">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a:p>
          </p:txBody>
        </p:sp>
        <p:sp>
          <p:nvSpPr>
            <p:cNvPr id="140" name="Google Shape;140;p19"/>
            <p:cNvSpPr/>
            <p:nvPr/>
          </p:nvSpPr>
          <p:spPr>
            <a:xfrm>
              <a:off x="2858700" y="1627175"/>
              <a:ext cx="176475" cy="176475"/>
            </a:xfrm>
            <a:custGeom>
              <a:rect l="l" t="t" r="r" b="b"/>
              <a:pathLst>
                <a:path w="7059" h="7059" extrusionOk="0">
                  <a:moveTo>
                    <a:pt x="904" y="1"/>
                  </a:moveTo>
                  <a:lnTo>
                    <a:pt x="782" y="25"/>
                  </a:lnTo>
                  <a:lnTo>
                    <a:pt x="684" y="98"/>
                  </a:lnTo>
                  <a:lnTo>
                    <a:pt x="611" y="147"/>
                  </a:lnTo>
                  <a:lnTo>
                    <a:pt x="489" y="294"/>
                  </a:lnTo>
                  <a:lnTo>
                    <a:pt x="367" y="440"/>
                  </a:lnTo>
                  <a:lnTo>
                    <a:pt x="294" y="587"/>
                  </a:lnTo>
                  <a:lnTo>
                    <a:pt x="196" y="733"/>
                  </a:lnTo>
                  <a:lnTo>
                    <a:pt x="74" y="1051"/>
                  </a:lnTo>
                  <a:lnTo>
                    <a:pt x="0" y="1393"/>
                  </a:lnTo>
                  <a:lnTo>
                    <a:pt x="0" y="1735"/>
                  </a:lnTo>
                  <a:lnTo>
                    <a:pt x="25" y="2052"/>
                  </a:lnTo>
                  <a:lnTo>
                    <a:pt x="123" y="2394"/>
                  </a:lnTo>
                  <a:lnTo>
                    <a:pt x="269" y="2711"/>
                  </a:lnTo>
                  <a:lnTo>
                    <a:pt x="4348" y="6790"/>
                  </a:lnTo>
                  <a:lnTo>
                    <a:pt x="4665" y="6937"/>
                  </a:lnTo>
                  <a:lnTo>
                    <a:pt x="5007" y="7034"/>
                  </a:lnTo>
                  <a:lnTo>
                    <a:pt x="5325" y="7059"/>
                  </a:lnTo>
                  <a:lnTo>
                    <a:pt x="5667" y="7059"/>
                  </a:lnTo>
                  <a:lnTo>
                    <a:pt x="6008" y="6986"/>
                  </a:lnTo>
                  <a:lnTo>
                    <a:pt x="6326" y="6863"/>
                  </a:lnTo>
                  <a:lnTo>
                    <a:pt x="6473" y="6766"/>
                  </a:lnTo>
                  <a:lnTo>
                    <a:pt x="6619" y="6692"/>
                  </a:lnTo>
                  <a:lnTo>
                    <a:pt x="6766" y="6570"/>
                  </a:lnTo>
                  <a:lnTo>
                    <a:pt x="6912" y="6448"/>
                  </a:lnTo>
                  <a:lnTo>
                    <a:pt x="6961" y="6375"/>
                  </a:lnTo>
                  <a:lnTo>
                    <a:pt x="7034" y="6277"/>
                  </a:lnTo>
                  <a:lnTo>
                    <a:pt x="7059" y="6155"/>
                  </a:lnTo>
                  <a:lnTo>
                    <a:pt x="7059" y="6057"/>
                  </a:lnTo>
                  <a:lnTo>
                    <a:pt x="7059" y="5960"/>
                  </a:lnTo>
                  <a:lnTo>
                    <a:pt x="7034" y="5862"/>
                  </a:lnTo>
                  <a:lnTo>
                    <a:pt x="6961" y="5764"/>
                  </a:lnTo>
                  <a:lnTo>
                    <a:pt x="6912" y="5667"/>
                  </a:lnTo>
                  <a:lnTo>
                    <a:pt x="1393" y="147"/>
                  </a:lnTo>
                  <a:lnTo>
                    <a:pt x="1295" y="98"/>
                  </a:lnTo>
                  <a:lnTo>
                    <a:pt x="1197" y="25"/>
                  </a:lnTo>
                  <a:lnTo>
                    <a:pt x="1099"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marR="0" lvl="0" indent="0" algn="l" rtl="0">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a:p>
          </p:txBody>
        </p:sp>
        <p:sp>
          <p:nvSpPr>
            <p:cNvPr id="141" name="Google Shape;141;p19"/>
            <p:cNvSpPr/>
            <p:nvPr/>
          </p:nvSpPr>
          <p:spPr>
            <a:xfrm>
              <a:off x="2663325" y="1702275"/>
              <a:ext cx="296750" cy="296775"/>
            </a:xfrm>
            <a:custGeom>
              <a:rect l="l" t="t" r="r" b="b"/>
              <a:pathLst>
                <a:path w="11870" h="11871" extrusionOk="0">
                  <a:moveTo>
                    <a:pt x="7718" y="1295"/>
                  </a:moveTo>
                  <a:lnTo>
                    <a:pt x="7815" y="1319"/>
                  </a:lnTo>
                  <a:lnTo>
                    <a:pt x="7889" y="1368"/>
                  </a:lnTo>
                  <a:lnTo>
                    <a:pt x="7938" y="1442"/>
                  </a:lnTo>
                  <a:lnTo>
                    <a:pt x="7938" y="1515"/>
                  </a:lnTo>
                  <a:lnTo>
                    <a:pt x="7938" y="1588"/>
                  </a:lnTo>
                  <a:lnTo>
                    <a:pt x="7889" y="1661"/>
                  </a:lnTo>
                  <a:lnTo>
                    <a:pt x="5862" y="3664"/>
                  </a:lnTo>
                  <a:lnTo>
                    <a:pt x="5788" y="3713"/>
                  </a:lnTo>
                  <a:lnTo>
                    <a:pt x="5715" y="3737"/>
                  </a:lnTo>
                  <a:lnTo>
                    <a:pt x="5642" y="3713"/>
                  </a:lnTo>
                  <a:lnTo>
                    <a:pt x="5569" y="3664"/>
                  </a:lnTo>
                  <a:lnTo>
                    <a:pt x="5520" y="3591"/>
                  </a:lnTo>
                  <a:lnTo>
                    <a:pt x="5495" y="3517"/>
                  </a:lnTo>
                  <a:lnTo>
                    <a:pt x="5520" y="3444"/>
                  </a:lnTo>
                  <a:lnTo>
                    <a:pt x="5569" y="3371"/>
                  </a:lnTo>
                  <a:lnTo>
                    <a:pt x="7571" y="1368"/>
                  </a:lnTo>
                  <a:lnTo>
                    <a:pt x="7644" y="1319"/>
                  </a:lnTo>
                  <a:lnTo>
                    <a:pt x="7718" y="1295"/>
                  </a:lnTo>
                  <a:close/>
                  <a:moveTo>
                    <a:pt x="7767" y="1"/>
                  </a:moveTo>
                  <a:lnTo>
                    <a:pt x="4885" y="2907"/>
                  </a:lnTo>
                  <a:lnTo>
                    <a:pt x="4640" y="2809"/>
                  </a:lnTo>
                  <a:lnTo>
                    <a:pt x="4396" y="2712"/>
                  </a:lnTo>
                  <a:lnTo>
                    <a:pt x="4103" y="2614"/>
                  </a:lnTo>
                  <a:lnTo>
                    <a:pt x="3810" y="2565"/>
                  </a:lnTo>
                  <a:lnTo>
                    <a:pt x="3493" y="2492"/>
                  </a:lnTo>
                  <a:lnTo>
                    <a:pt x="3175" y="2443"/>
                  </a:lnTo>
                  <a:lnTo>
                    <a:pt x="2858" y="2418"/>
                  </a:lnTo>
                  <a:lnTo>
                    <a:pt x="2247" y="2418"/>
                  </a:lnTo>
                  <a:lnTo>
                    <a:pt x="1954" y="2443"/>
                  </a:lnTo>
                  <a:lnTo>
                    <a:pt x="1636" y="2492"/>
                  </a:lnTo>
                  <a:lnTo>
                    <a:pt x="1319" y="2565"/>
                  </a:lnTo>
                  <a:lnTo>
                    <a:pt x="1001" y="2687"/>
                  </a:lnTo>
                  <a:lnTo>
                    <a:pt x="708" y="2809"/>
                  </a:lnTo>
                  <a:lnTo>
                    <a:pt x="415" y="3005"/>
                  </a:lnTo>
                  <a:lnTo>
                    <a:pt x="147" y="3224"/>
                  </a:lnTo>
                  <a:lnTo>
                    <a:pt x="73" y="3298"/>
                  </a:lnTo>
                  <a:lnTo>
                    <a:pt x="24" y="3395"/>
                  </a:lnTo>
                  <a:lnTo>
                    <a:pt x="0" y="3493"/>
                  </a:lnTo>
                  <a:lnTo>
                    <a:pt x="0" y="3615"/>
                  </a:lnTo>
                  <a:lnTo>
                    <a:pt x="0" y="3713"/>
                  </a:lnTo>
                  <a:lnTo>
                    <a:pt x="24" y="3811"/>
                  </a:lnTo>
                  <a:lnTo>
                    <a:pt x="73" y="3908"/>
                  </a:lnTo>
                  <a:lnTo>
                    <a:pt x="147" y="4006"/>
                  </a:lnTo>
                  <a:lnTo>
                    <a:pt x="7864" y="11724"/>
                  </a:lnTo>
                  <a:lnTo>
                    <a:pt x="7962" y="11797"/>
                  </a:lnTo>
                  <a:lnTo>
                    <a:pt x="8060" y="11846"/>
                  </a:lnTo>
                  <a:lnTo>
                    <a:pt x="8157" y="11870"/>
                  </a:lnTo>
                  <a:lnTo>
                    <a:pt x="8377" y="11870"/>
                  </a:lnTo>
                  <a:lnTo>
                    <a:pt x="8475" y="11846"/>
                  </a:lnTo>
                  <a:lnTo>
                    <a:pt x="8573" y="11797"/>
                  </a:lnTo>
                  <a:lnTo>
                    <a:pt x="8646" y="11724"/>
                  </a:lnTo>
                  <a:lnTo>
                    <a:pt x="8866" y="11455"/>
                  </a:lnTo>
                  <a:lnTo>
                    <a:pt x="9061" y="11162"/>
                  </a:lnTo>
                  <a:lnTo>
                    <a:pt x="9183" y="10869"/>
                  </a:lnTo>
                  <a:lnTo>
                    <a:pt x="9305" y="10551"/>
                  </a:lnTo>
                  <a:lnTo>
                    <a:pt x="9379" y="10234"/>
                  </a:lnTo>
                  <a:lnTo>
                    <a:pt x="9427" y="9916"/>
                  </a:lnTo>
                  <a:lnTo>
                    <a:pt x="9452" y="9623"/>
                  </a:lnTo>
                  <a:lnTo>
                    <a:pt x="9452" y="9330"/>
                  </a:lnTo>
                  <a:lnTo>
                    <a:pt x="9452" y="9013"/>
                  </a:lnTo>
                  <a:lnTo>
                    <a:pt x="9427" y="8695"/>
                  </a:lnTo>
                  <a:lnTo>
                    <a:pt x="9379" y="8378"/>
                  </a:lnTo>
                  <a:lnTo>
                    <a:pt x="9305" y="8060"/>
                  </a:lnTo>
                  <a:lnTo>
                    <a:pt x="9256" y="7767"/>
                  </a:lnTo>
                  <a:lnTo>
                    <a:pt x="9159" y="7474"/>
                  </a:lnTo>
                  <a:lnTo>
                    <a:pt x="9061" y="7230"/>
                  </a:lnTo>
                  <a:lnTo>
                    <a:pt x="8963" y="6986"/>
                  </a:lnTo>
                  <a:lnTo>
                    <a:pt x="11870" y="4104"/>
                  </a:lnTo>
                  <a:lnTo>
                    <a:pt x="776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marR="0" lvl="0" indent="0" algn="l" rtl="0">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a:p>
          </p:txBody>
        </p:sp>
      </p:grpSp>
      <p:sp>
        <p:nvSpPr>
          <p:cNvPr id="142" name="Google Shape;142;p19"/>
          <p:cNvSpPr txBox="1">
            <a:spLocks noGrp="1"/>
          </p:cNvSpPr>
          <p:nvPr>
            <p:ph type="sldNum" idx="12"/>
          </p:nvPr>
        </p:nvSpPr>
        <p:spPr>
          <a:xfrm>
            <a:off x="8159499" y="4393278"/>
            <a:ext cx="548700" cy="393600"/>
          </a:xfrm>
          <a:prstGeom prst="rect">
            <a:avLst/>
          </a:prstGeom>
        </p:spPr>
        <p:txBody>
          <a:bodyPr spcFirstLastPara="1" wrap="square" lIns="91425" tIns="91425" rIns="91425" bIns="91425" anchor="ctr" anchorCtr="0">
            <a:noAutofit/>
          </a:bodyPr>
          <a:lstStyle/>
          <a:p>
            <a:pPr marL="0" marR="0" lvl="0" indent="0" algn="r" defTabSz="914400" rtl="0">
              <a:lnSpc>
                <a:spcPct val="100000"/>
              </a:lnSpc>
              <a:spcBef>
                <a:spcPct val="0"/>
              </a:spcBef>
              <a:spcAft>
                <a:spcPct val="0"/>
              </a:spcAft>
              <a:buNone/>
              <a:defRPr kumimoji="0" sz="1300" b="1" i="0" u="none" strike="noStrike" cap="none" normalizeH="0" noProof="0">
                <a:solidFill>
                  <a:srgbClr val="000000"/>
                </a:solidFill>
                <a:uLnTx/>
                <a:uFillTx/>
                <a:latin typeface="Work Sans"/>
                <a:ea typeface="Work Sans"/>
                <a:cs typeface="Work Sans"/>
                <a:sym typeface="Work Sans"/>
              </a:defRPr>
            </a:pPr>
            <a:fld id="{00000000-1234-1234-1234-123412341234}" type="slidenum">
              <a:rPr kumimoji="0" lang="en" sz="1300" b="1" i="0" u="none" strike="noStrike" cap="none" normalizeH="0" noProof="0">
                <a:solidFill>
                  <a:srgbClr val="000000"/>
                </a:solidFill>
                <a:uLnTx/>
                <a:uFillTx/>
                <a:latin typeface="Work Sans"/>
                <a:ea typeface="Work Sans"/>
                <a:cs typeface="Work Sans"/>
                <a:sym typeface="Work Sans"/>
              </a:rPr>
              <a:pPr marL="0" lvl="0" indent="0" algn="r" rtl="0">
                <a:spcBef>
                  <a:spcPct val="0"/>
                </a:spcBef>
                <a:spcAft>
                  <a:spcPct val="0"/>
                </a:spcAft>
                <a:buNone/>
              </a:pPr>
              <a:t>38</a:t>
            </a:fld>
            <a:endParaRPr/>
          </a:p>
        </p:txBody>
      </p:sp>
    </p:spTree>
  </p:cSld>
  <p:clrMapOvr>
    <a:masterClrMapping/>
  </p:clrMapOvr>
  <p:transition/>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146"/>
        <p:cNvGrpSpPr/>
        <p:nvPr/>
      </p:nvGrpSpPr>
      <p:grpSpPr>
        <a:xfrm>
          <a:off x="0" y="0"/>
          <a:ext cx="0" cy="0"/>
        </a:xfrm>
      </p:grpSpPr>
      <p:sp>
        <p:nvSpPr>
          <p:cNvPr id="147" name="Google Shape;147;p20"/>
          <p:cNvSpPr txBox="1">
            <a:spLocks noGrp="1"/>
          </p:cNvSpPr>
          <p:nvPr>
            <p:ph type="title"/>
          </p:nvPr>
        </p:nvSpPr>
        <p:spPr>
          <a:xfrm>
            <a:off x="869150" y="847600"/>
            <a:ext cx="5092200" cy="1360200"/>
          </a:xfrm>
          <a:prstGeom prst="rect">
            <a:avLst/>
          </a:prstGeom>
        </p:spPr>
        <p:txBody>
          <a:bodyPr spcFirstLastPara="1" wrap="square" lIns="91425" tIns="91425" rIns="91425" bIns="91425" anchor="b" anchorCtr="0">
            <a:noAutofit/>
          </a:bodyPr>
          <a:lstStyle/>
          <a:p>
            <a:pPr marL="0" marR="0" lvl="0" indent="0" algn="ctr" defTabSz="914400" fontAlgn="auto">
              <a:lnSpc>
                <a:spcPct val="100000"/>
              </a:lnSpc>
              <a:spcBef>
                <a:spcPct val="0"/>
              </a:spcBef>
              <a:spcAft>
                <a:spcPct val="0"/>
              </a:spcAft>
              <a:buSzPts val="4000"/>
              <a:buNone/>
              <a:defRPr kumimoji="0" sz="4000" b="1" i="0" u="none" strike="noStrike" cap="none" spc="0" normalizeH="0" baseline="0" noProof="0">
                <a:ln w="9525" cap="flat" cmpd="sng" algn="ctr">
                  <a:noFill/>
                  <a:prstDash val="solid"/>
                  <a:round/>
                  <a:headEnd type="none" w="med" len="med"/>
                  <a:tailEnd type="none" w="med" len="med"/>
                </a:ln>
                <a:solidFill>
                  <a:srgbClr val="000000"/>
                </a:solidFill>
                <a:uLnTx/>
                <a:uFillTx/>
                <a:latin typeface="Work Sans"/>
                <a:ea typeface="Work Sans"/>
                <a:cs typeface="Work Sans"/>
                <a:sym typeface="Work Sans"/>
              </a:defRPr>
            </a:pPr>
            <a:r>
              <a:rPr kumimoji="0" lang="en-IN" sz="2800" b="1" i="0" u="none" strike="noStrike" cap="none" spc="0" normalizeH="0" baseline="0" noProof="0" smtClean="0">
                <a:ln w="9525" cap="flat" cmpd="sng" algn="ctr">
                  <a:noFill/>
                  <a:prstDash val="solid"/>
                  <a:round/>
                  <a:headEnd type="none" w="med" len="med"/>
                  <a:tailEnd type="none" w="med" len="med"/>
                </a:ln>
                <a:solidFill>
                  <a:srgbClr val="000000"/>
                </a:solidFill>
                <a:uLnTx/>
                <a:uFillTx/>
                <a:latin typeface="+mj-lt"/>
              </a:rPr>
              <a:t>OPPORTUNITY IDENTIFICATION PROCESS</a:t>
            </a:r>
            <a:br>
              <a:rPr kumimoji="0" lang="en-IN" sz="4000" b="1" i="0" u="none" strike="noStrike" cap="none" spc="0" normalizeH="0" baseline="0" noProof="0" smtClean="0">
                <a:ln w="9525" cap="flat" cmpd="sng" algn="ctr">
                  <a:noFill/>
                  <a:prstDash val="solid"/>
                  <a:round/>
                  <a:headEnd type="none" w="med" len="med"/>
                  <a:tailEnd type="none" w="med" len="med"/>
                </a:ln>
                <a:solidFill>
                  <a:srgbClr val="000000"/>
                </a:solidFill>
                <a:uLnTx/>
                <a:uFillTx/>
                <a:latin typeface="Work Sans"/>
                <a:ea typeface="Work Sans"/>
                <a:cs typeface="Work Sans"/>
                <a:sym typeface="Work Sans"/>
              </a:rPr>
            </a:br>
            <a:endParaRPr/>
          </a:p>
        </p:txBody>
      </p:sp>
      <p:sp>
        <p:nvSpPr>
          <p:cNvPr id="148" name="Google Shape;148;p20"/>
          <p:cNvSpPr txBox="1">
            <a:spLocks noGrp="1"/>
          </p:cNvSpPr>
          <p:nvPr>
            <p:ph type="body" idx="1"/>
          </p:nvPr>
        </p:nvSpPr>
        <p:spPr>
          <a:xfrm>
            <a:off x="869150" y="1785932"/>
            <a:ext cx="7917692" cy="2566993"/>
          </a:xfrm>
          <a:prstGeom prst="rect">
            <a:avLst/>
          </a:prstGeom>
        </p:spPr>
        <p:txBody>
          <a:bodyPr spcFirstLastPara="1" wrap="square" lIns="91425" tIns="91425" rIns="91425" bIns="91425" anchor="t" anchorCtr="0">
            <a:noAutofit/>
          </a:bodyPr>
          <a:lstStyle/>
          <a:p>
            <a:pPr marL="0" marR="0" lvl="0" indent="0" algn="l" defTabSz="914400" rtl="0" fontAlgn="auto">
              <a:lnSpc>
                <a:spcPct val="100000"/>
              </a:lnSpc>
              <a:spcBef>
                <a:spcPts val="600"/>
              </a:spcBef>
              <a:spcAft>
                <a:spcPct val="0"/>
              </a:spcAft>
              <a:buSzPts val="1400"/>
              <a:buNone/>
              <a:defRPr kumimoji="0" sz="1400" b="0" i="0" u="none" strike="noStrike" cap="none" spc="0" normalizeH="0" baseline="0" noProof="0">
                <a:ln w="9525" cap="flat" cmpd="sng" algn="ctr">
                  <a:noFill/>
                  <a:prstDash val="solid"/>
                  <a:round/>
                  <a:headEnd type="none" w="med" len="med"/>
                  <a:tailEnd type="none" w="med" len="med"/>
                </a:ln>
                <a:solidFill>
                  <a:srgbClr val="000000"/>
                </a:solidFill>
                <a:uLnTx/>
                <a:uFillTx/>
                <a:latin typeface="Work Sans Regular"/>
                <a:ea typeface="Work Sans Regular"/>
                <a:cs typeface="Work Sans Regular"/>
                <a:sym typeface="Work Sans Regular"/>
              </a:defRPr>
            </a:pPr>
            <a:endParaRPr/>
          </a:p>
        </p:txBody>
      </p:sp>
      <p:grpSp>
        <p:nvGrpSpPr>
          <p:cNvPr id="151" name="Google Shape;151;p20"/>
          <p:cNvGrpSpPr/>
          <p:nvPr/>
        </p:nvGrpSpPr>
        <p:grpSpPr>
          <a:xfrm>
            <a:off x="7516121" y="711701"/>
            <a:ext cx="903434" cy="903434"/>
            <a:chOff x="2594325" y="1627175"/>
            <a:chExt cx="440850" cy="440850"/>
          </a:xfrm>
        </p:grpSpPr>
        <p:sp>
          <p:nvSpPr>
            <p:cNvPr id="152" name="Google Shape;152;p20"/>
            <p:cNvSpPr/>
            <p:nvPr/>
          </p:nvSpPr>
          <p:spPr>
            <a:xfrm>
              <a:off x="2594325" y="1890950"/>
              <a:ext cx="177075" cy="177075"/>
            </a:xfrm>
            <a:custGeom>
              <a:rect l="l" t="t" r="r" b="b"/>
              <a:pathLst>
                <a:path w="7083" h="7083" extrusionOk="0">
                  <a:moveTo>
                    <a:pt x="5544" y="0"/>
                  </a:moveTo>
                  <a:lnTo>
                    <a:pt x="538" y="5984"/>
                  </a:lnTo>
                  <a:lnTo>
                    <a:pt x="0" y="7083"/>
                  </a:lnTo>
                  <a:lnTo>
                    <a:pt x="1099" y="6546"/>
                  </a:lnTo>
                  <a:lnTo>
                    <a:pt x="7083" y="1539"/>
                  </a:lnTo>
                  <a:lnTo>
                    <a:pt x="5544"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marR="0" lvl="0" indent="0" algn="l" rtl="0">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a:p>
          </p:txBody>
        </p:sp>
        <p:sp>
          <p:nvSpPr>
            <p:cNvPr id="153" name="Google Shape;153;p20"/>
            <p:cNvSpPr/>
            <p:nvPr/>
          </p:nvSpPr>
          <p:spPr>
            <a:xfrm>
              <a:off x="2858700" y="1627175"/>
              <a:ext cx="176475" cy="176475"/>
            </a:xfrm>
            <a:custGeom>
              <a:rect l="l" t="t" r="r" b="b"/>
              <a:pathLst>
                <a:path w="7059" h="7059" extrusionOk="0">
                  <a:moveTo>
                    <a:pt x="904" y="1"/>
                  </a:moveTo>
                  <a:lnTo>
                    <a:pt x="782" y="25"/>
                  </a:lnTo>
                  <a:lnTo>
                    <a:pt x="684" y="98"/>
                  </a:lnTo>
                  <a:lnTo>
                    <a:pt x="611" y="147"/>
                  </a:lnTo>
                  <a:lnTo>
                    <a:pt x="489" y="294"/>
                  </a:lnTo>
                  <a:lnTo>
                    <a:pt x="367" y="440"/>
                  </a:lnTo>
                  <a:lnTo>
                    <a:pt x="294" y="587"/>
                  </a:lnTo>
                  <a:lnTo>
                    <a:pt x="196" y="733"/>
                  </a:lnTo>
                  <a:lnTo>
                    <a:pt x="74" y="1051"/>
                  </a:lnTo>
                  <a:lnTo>
                    <a:pt x="0" y="1393"/>
                  </a:lnTo>
                  <a:lnTo>
                    <a:pt x="0" y="1735"/>
                  </a:lnTo>
                  <a:lnTo>
                    <a:pt x="25" y="2052"/>
                  </a:lnTo>
                  <a:lnTo>
                    <a:pt x="123" y="2394"/>
                  </a:lnTo>
                  <a:lnTo>
                    <a:pt x="269" y="2711"/>
                  </a:lnTo>
                  <a:lnTo>
                    <a:pt x="4348" y="6790"/>
                  </a:lnTo>
                  <a:lnTo>
                    <a:pt x="4665" y="6937"/>
                  </a:lnTo>
                  <a:lnTo>
                    <a:pt x="5007" y="7034"/>
                  </a:lnTo>
                  <a:lnTo>
                    <a:pt x="5325" y="7059"/>
                  </a:lnTo>
                  <a:lnTo>
                    <a:pt x="5667" y="7059"/>
                  </a:lnTo>
                  <a:lnTo>
                    <a:pt x="6008" y="6986"/>
                  </a:lnTo>
                  <a:lnTo>
                    <a:pt x="6326" y="6863"/>
                  </a:lnTo>
                  <a:lnTo>
                    <a:pt x="6473" y="6766"/>
                  </a:lnTo>
                  <a:lnTo>
                    <a:pt x="6619" y="6692"/>
                  </a:lnTo>
                  <a:lnTo>
                    <a:pt x="6766" y="6570"/>
                  </a:lnTo>
                  <a:lnTo>
                    <a:pt x="6912" y="6448"/>
                  </a:lnTo>
                  <a:lnTo>
                    <a:pt x="6961" y="6375"/>
                  </a:lnTo>
                  <a:lnTo>
                    <a:pt x="7034" y="6277"/>
                  </a:lnTo>
                  <a:lnTo>
                    <a:pt x="7059" y="6155"/>
                  </a:lnTo>
                  <a:lnTo>
                    <a:pt x="7059" y="6057"/>
                  </a:lnTo>
                  <a:lnTo>
                    <a:pt x="7059" y="5960"/>
                  </a:lnTo>
                  <a:lnTo>
                    <a:pt x="7034" y="5862"/>
                  </a:lnTo>
                  <a:lnTo>
                    <a:pt x="6961" y="5764"/>
                  </a:lnTo>
                  <a:lnTo>
                    <a:pt x="6912" y="5667"/>
                  </a:lnTo>
                  <a:lnTo>
                    <a:pt x="1393" y="147"/>
                  </a:lnTo>
                  <a:lnTo>
                    <a:pt x="1295" y="98"/>
                  </a:lnTo>
                  <a:lnTo>
                    <a:pt x="1197" y="25"/>
                  </a:lnTo>
                  <a:lnTo>
                    <a:pt x="1099"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marR="0" lvl="0" indent="0" algn="l" rtl="0">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a:p>
          </p:txBody>
        </p:sp>
        <p:sp>
          <p:nvSpPr>
            <p:cNvPr id="154" name="Google Shape;154;p20"/>
            <p:cNvSpPr/>
            <p:nvPr/>
          </p:nvSpPr>
          <p:spPr>
            <a:xfrm>
              <a:off x="2663325" y="1702275"/>
              <a:ext cx="296750" cy="296775"/>
            </a:xfrm>
            <a:custGeom>
              <a:rect l="l" t="t" r="r" b="b"/>
              <a:pathLst>
                <a:path w="11870" h="11871" extrusionOk="0">
                  <a:moveTo>
                    <a:pt x="7718" y="1295"/>
                  </a:moveTo>
                  <a:lnTo>
                    <a:pt x="7815" y="1319"/>
                  </a:lnTo>
                  <a:lnTo>
                    <a:pt x="7889" y="1368"/>
                  </a:lnTo>
                  <a:lnTo>
                    <a:pt x="7938" y="1442"/>
                  </a:lnTo>
                  <a:lnTo>
                    <a:pt x="7938" y="1515"/>
                  </a:lnTo>
                  <a:lnTo>
                    <a:pt x="7938" y="1588"/>
                  </a:lnTo>
                  <a:lnTo>
                    <a:pt x="7889" y="1661"/>
                  </a:lnTo>
                  <a:lnTo>
                    <a:pt x="5862" y="3664"/>
                  </a:lnTo>
                  <a:lnTo>
                    <a:pt x="5788" y="3713"/>
                  </a:lnTo>
                  <a:lnTo>
                    <a:pt x="5715" y="3737"/>
                  </a:lnTo>
                  <a:lnTo>
                    <a:pt x="5642" y="3713"/>
                  </a:lnTo>
                  <a:lnTo>
                    <a:pt x="5569" y="3664"/>
                  </a:lnTo>
                  <a:lnTo>
                    <a:pt x="5520" y="3591"/>
                  </a:lnTo>
                  <a:lnTo>
                    <a:pt x="5495" y="3517"/>
                  </a:lnTo>
                  <a:lnTo>
                    <a:pt x="5520" y="3444"/>
                  </a:lnTo>
                  <a:lnTo>
                    <a:pt x="5569" y="3371"/>
                  </a:lnTo>
                  <a:lnTo>
                    <a:pt x="7571" y="1368"/>
                  </a:lnTo>
                  <a:lnTo>
                    <a:pt x="7644" y="1319"/>
                  </a:lnTo>
                  <a:lnTo>
                    <a:pt x="7718" y="1295"/>
                  </a:lnTo>
                  <a:close/>
                  <a:moveTo>
                    <a:pt x="7767" y="1"/>
                  </a:moveTo>
                  <a:lnTo>
                    <a:pt x="4885" y="2907"/>
                  </a:lnTo>
                  <a:lnTo>
                    <a:pt x="4640" y="2809"/>
                  </a:lnTo>
                  <a:lnTo>
                    <a:pt x="4396" y="2712"/>
                  </a:lnTo>
                  <a:lnTo>
                    <a:pt x="4103" y="2614"/>
                  </a:lnTo>
                  <a:lnTo>
                    <a:pt x="3810" y="2565"/>
                  </a:lnTo>
                  <a:lnTo>
                    <a:pt x="3493" y="2492"/>
                  </a:lnTo>
                  <a:lnTo>
                    <a:pt x="3175" y="2443"/>
                  </a:lnTo>
                  <a:lnTo>
                    <a:pt x="2858" y="2418"/>
                  </a:lnTo>
                  <a:lnTo>
                    <a:pt x="2247" y="2418"/>
                  </a:lnTo>
                  <a:lnTo>
                    <a:pt x="1954" y="2443"/>
                  </a:lnTo>
                  <a:lnTo>
                    <a:pt x="1636" y="2492"/>
                  </a:lnTo>
                  <a:lnTo>
                    <a:pt x="1319" y="2565"/>
                  </a:lnTo>
                  <a:lnTo>
                    <a:pt x="1001" y="2687"/>
                  </a:lnTo>
                  <a:lnTo>
                    <a:pt x="708" y="2809"/>
                  </a:lnTo>
                  <a:lnTo>
                    <a:pt x="415" y="3005"/>
                  </a:lnTo>
                  <a:lnTo>
                    <a:pt x="147" y="3224"/>
                  </a:lnTo>
                  <a:lnTo>
                    <a:pt x="73" y="3298"/>
                  </a:lnTo>
                  <a:lnTo>
                    <a:pt x="24" y="3395"/>
                  </a:lnTo>
                  <a:lnTo>
                    <a:pt x="0" y="3493"/>
                  </a:lnTo>
                  <a:lnTo>
                    <a:pt x="0" y="3615"/>
                  </a:lnTo>
                  <a:lnTo>
                    <a:pt x="0" y="3713"/>
                  </a:lnTo>
                  <a:lnTo>
                    <a:pt x="24" y="3811"/>
                  </a:lnTo>
                  <a:lnTo>
                    <a:pt x="73" y="3908"/>
                  </a:lnTo>
                  <a:lnTo>
                    <a:pt x="147" y="4006"/>
                  </a:lnTo>
                  <a:lnTo>
                    <a:pt x="7864" y="11724"/>
                  </a:lnTo>
                  <a:lnTo>
                    <a:pt x="7962" y="11797"/>
                  </a:lnTo>
                  <a:lnTo>
                    <a:pt x="8060" y="11846"/>
                  </a:lnTo>
                  <a:lnTo>
                    <a:pt x="8157" y="11870"/>
                  </a:lnTo>
                  <a:lnTo>
                    <a:pt x="8377" y="11870"/>
                  </a:lnTo>
                  <a:lnTo>
                    <a:pt x="8475" y="11846"/>
                  </a:lnTo>
                  <a:lnTo>
                    <a:pt x="8573" y="11797"/>
                  </a:lnTo>
                  <a:lnTo>
                    <a:pt x="8646" y="11724"/>
                  </a:lnTo>
                  <a:lnTo>
                    <a:pt x="8866" y="11455"/>
                  </a:lnTo>
                  <a:lnTo>
                    <a:pt x="9061" y="11162"/>
                  </a:lnTo>
                  <a:lnTo>
                    <a:pt x="9183" y="10869"/>
                  </a:lnTo>
                  <a:lnTo>
                    <a:pt x="9305" y="10551"/>
                  </a:lnTo>
                  <a:lnTo>
                    <a:pt x="9379" y="10234"/>
                  </a:lnTo>
                  <a:lnTo>
                    <a:pt x="9427" y="9916"/>
                  </a:lnTo>
                  <a:lnTo>
                    <a:pt x="9452" y="9623"/>
                  </a:lnTo>
                  <a:lnTo>
                    <a:pt x="9452" y="9330"/>
                  </a:lnTo>
                  <a:lnTo>
                    <a:pt x="9452" y="9013"/>
                  </a:lnTo>
                  <a:lnTo>
                    <a:pt x="9427" y="8695"/>
                  </a:lnTo>
                  <a:lnTo>
                    <a:pt x="9379" y="8378"/>
                  </a:lnTo>
                  <a:lnTo>
                    <a:pt x="9305" y="8060"/>
                  </a:lnTo>
                  <a:lnTo>
                    <a:pt x="9256" y="7767"/>
                  </a:lnTo>
                  <a:lnTo>
                    <a:pt x="9159" y="7474"/>
                  </a:lnTo>
                  <a:lnTo>
                    <a:pt x="9061" y="7230"/>
                  </a:lnTo>
                  <a:lnTo>
                    <a:pt x="8963" y="6986"/>
                  </a:lnTo>
                  <a:lnTo>
                    <a:pt x="11870" y="4104"/>
                  </a:lnTo>
                  <a:lnTo>
                    <a:pt x="776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marR="0" lvl="0" indent="0" algn="l" rtl="0">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a:p>
          </p:txBody>
        </p:sp>
      </p:grpSp>
      <p:sp>
        <p:nvSpPr>
          <p:cNvPr id="155" name="Google Shape;155;p20"/>
          <p:cNvSpPr txBox="1">
            <a:spLocks noGrp="1"/>
          </p:cNvSpPr>
          <p:nvPr>
            <p:ph type="sldNum" idx="12"/>
          </p:nvPr>
        </p:nvSpPr>
        <p:spPr>
          <a:xfrm>
            <a:off x="8159499" y="4393278"/>
            <a:ext cx="548700" cy="393600"/>
          </a:xfrm>
          <a:prstGeom prst="rect">
            <a:avLst/>
          </a:prstGeom>
        </p:spPr>
        <p:txBody>
          <a:bodyPr spcFirstLastPara="1" wrap="square" lIns="91425" tIns="91425" rIns="91425" bIns="91425" anchor="ctr" anchorCtr="0">
            <a:noAutofit/>
          </a:bodyPr>
          <a:lstStyle/>
          <a:p>
            <a:pPr marL="0" marR="0" lvl="0" indent="0" algn="r" defTabSz="914400" rtl="0">
              <a:lnSpc>
                <a:spcPct val="100000"/>
              </a:lnSpc>
              <a:spcBef>
                <a:spcPct val="0"/>
              </a:spcBef>
              <a:spcAft>
                <a:spcPct val="0"/>
              </a:spcAft>
              <a:buNone/>
              <a:defRPr kumimoji="0" sz="1300" b="1" i="0" u="none" strike="noStrike" cap="none" normalizeH="0" noProof="0">
                <a:solidFill>
                  <a:srgbClr val="000000"/>
                </a:solidFill>
                <a:uLnTx/>
                <a:uFillTx/>
                <a:latin typeface="Work Sans"/>
                <a:ea typeface="Work Sans"/>
                <a:cs typeface="Work Sans"/>
                <a:sym typeface="Work Sans"/>
              </a:defRPr>
            </a:pPr>
            <a:fld id="{00000000-1234-1234-1234-123412341234}" type="slidenum">
              <a:rPr kumimoji="0" lang="en" sz="1300" b="1" i="0" u="none" strike="noStrike" cap="none" normalizeH="0" noProof="0">
                <a:solidFill>
                  <a:srgbClr val="000000"/>
                </a:solidFill>
                <a:uLnTx/>
                <a:uFillTx/>
                <a:latin typeface="Work Sans"/>
                <a:ea typeface="Work Sans"/>
                <a:cs typeface="Work Sans"/>
                <a:sym typeface="Work Sans"/>
              </a:rPr>
              <a:pPr marL="0" lvl="0" indent="0" algn="r" rtl="0">
                <a:spcBef>
                  <a:spcPct val="0"/>
                </a:spcBef>
                <a:spcAft>
                  <a:spcPct val="0"/>
                </a:spcAft>
                <a:buNone/>
              </a:pPr>
              <a:t>39</a:t>
            </a:fld>
            <a:endParaRPr/>
          </a:p>
        </p:txBody>
      </p:sp>
      <p:sp>
        <p:nvSpPr>
          <p:cNvPr id="11" name="Oval 10"/>
          <p:cNvSpPr/>
          <p:nvPr/>
        </p:nvSpPr>
        <p:spPr>
          <a:xfrm>
            <a:off x="1142976" y="2000246"/>
            <a:ext cx="1785950" cy="16430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ct val="0"/>
              </a:spcBef>
              <a:spcAft>
                <a:spcPct val="0"/>
              </a:spcAft>
            </a:defPPr>
            <a:lvl1pPr marL="0" marR="0" lvl="0"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1pPr>
            <a:lvl2pPr marL="0" marR="0" lvl="1"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2pPr>
            <a:lvl3pPr marL="0" marR="0" lvl="2"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3pPr>
            <a:lvl4pPr marL="0" marR="0" lvl="3"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4pPr>
            <a:lvl5pPr marL="0" marR="0" lvl="4"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5pPr>
            <a:lvl6pPr marL="0" marR="0" lvl="5"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6pPr>
            <a:lvl7pPr marL="0" marR="0" lvl="6"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7pPr>
            <a:lvl8pPr marL="0" marR="0" lvl="7"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8pPr>
            <a:lvl9pPr marL="0" marR="0" lvl="8"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9pPr>
          </a:lstStyle>
          <a:p>
            <a:pPr marL="0" marR="0" lvl="0" indent="0" algn="ctr" defTabSz="914400" fontAlgn="auto">
              <a:lnSpc>
                <a:spcPct val="100000"/>
              </a:lnSpc>
              <a:spcBef>
                <a:spcPct val="0"/>
              </a:spcBef>
              <a:spcAft>
                <a:spcPct val="0"/>
              </a:spcAft>
              <a:buSzTx/>
              <a:buNone/>
              <a:defRPr kumimoji="0" sz="1400" b="0" i="0" u="none" strike="noStrike" cap="none" spc="0" normalizeH="0" baseline="0" noProof="0">
                <a:solidFill>
                  <a:srgbClr val="FFFFFF"/>
                </a:solidFill>
                <a:uLnTx/>
                <a:uFillTx/>
                <a:latin typeface="Arial" pitchFamily="34"/>
                <a:ea typeface="Arial" pitchFamily="34"/>
                <a:cs typeface="Arial" pitchFamily="34"/>
                <a:sym typeface="Arial" pitchFamily="34"/>
              </a:defRPr>
            </a:pPr>
            <a:r>
              <a:rPr kumimoji="0" lang="en-IN" sz="1800" b="0" i="0" u="none" strike="noStrike" cap="none" spc="0" normalizeH="0" baseline="0" noProof="0" smtClean="0">
                <a:solidFill>
                  <a:srgbClr val="FFFFFF"/>
                </a:solidFill>
                <a:uLnTx/>
                <a:uFillTx/>
                <a:latin typeface="Arial" pitchFamily="34"/>
                <a:ea typeface="Arial" pitchFamily="34"/>
                <a:cs typeface="Arial" pitchFamily="34"/>
                <a:sym typeface="Arial" pitchFamily="34"/>
              </a:rPr>
              <a:t>Search for Changes in the environment</a:t>
            </a:r>
            <a:endParaRPr lang="en-IN" sz="1800"/>
          </a:p>
        </p:txBody>
      </p:sp>
      <p:sp>
        <p:nvSpPr>
          <p:cNvPr id="12" name="Right Arrow 11"/>
          <p:cNvSpPr/>
          <p:nvPr/>
        </p:nvSpPr>
        <p:spPr>
          <a:xfrm flipV="1">
            <a:off x="3071802" y="2571750"/>
            <a:ext cx="714380" cy="5715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ct val="0"/>
              </a:spcBef>
              <a:spcAft>
                <a:spcPct val="0"/>
              </a:spcAft>
            </a:defPPr>
            <a:lvl1pPr marL="0" marR="0" lvl="0"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1pPr>
            <a:lvl2pPr marL="0" marR="0" lvl="1"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2pPr>
            <a:lvl3pPr marL="0" marR="0" lvl="2"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3pPr>
            <a:lvl4pPr marL="0" marR="0" lvl="3"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4pPr>
            <a:lvl5pPr marL="0" marR="0" lvl="4"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5pPr>
            <a:lvl6pPr marL="0" marR="0" lvl="5"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6pPr>
            <a:lvl7pPr marL="0" marR="0" lvl="6"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7pPr>
            <a:lvl8pPr marL="0" marR="0" lvl="7"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8pPr>
            <a:lvl9pPr marL="0" marR="0" lvl="8"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9pPr>
          </a:lstStyle>
          <a:p>
            <a:pPr marL="0" marR="0" lvl="0" indent="0" algn="ctr" defTabSz="914400" fontAlgn="auto">
              <a:lnSpc>
                <a:spcPct val="100000"/>
              </a:lnSpc>
              <a:spcBef>
                <a:spcPct val="0"/>
              </a:spcBef>
              <a:spcAft>
                <a:spcPct val="0"/>
              </a:spcAft>
              <a:buSzTx/>
              <a:buNone/>
              <a:defRPr kumimoji="0" sz="1400" b="0" i="0" u="none" strike="noStrike" cap="none" spc="0" normalizeH="0" baseline="0" noProof="0">
                <a:solidFill>
                  <a:srgbClr val="FFFFFF"/>
                </a:solidFill>
                <a:uLnTx/>
                <a:uFillTx/>
                <a:latin typeface="Arial" pitchFamily="34"/>
                <a:ea typeface="Arial" pitchFamily="34"/>
                <a:cs typeface="Arial" pitchFamily="34"/>
                <a:sym typeface="Arial" pitchFamily="34"/>
              </a:defRPr>
            </a:pPr>
            <a:endParaRPr lang="en-IN"/>
          </a:p>
        </p:txBody>
      </p:sp>
      <p:sp>
        <p:nvSpPr>
          <p:cNvPr id="13" name="Oval 12"/>
          <p:cNvSpPr/>
          <p:nvPr/>
        </p:nvSpPr>
        <p:spPr>
          <a:xfrm>
            <a:off x="3857620" y="2071684"/>
            <a:ext cx="1785950" cy="16430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ct val="0"/>
              </a:spcBef>
              <a:spcAft>
                <a:spcPct val="0"/>
              </a:spcAft>
            </a:defPPr>
            <a:lvl1pPr marL="0" marR="0" lvl="0"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1pPr>
            <a:lvl2pPr marL="0" marR="0" lvl="1"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2pPr>
            <a:lvl3pPr marL="0" marR="0" lvl="2"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3pPr>
            <a:lvl4pPr marL="0" marR="0" lvl="3"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4pPr>
            <a:lvl5pPr marL="0" marR="0" lvl="4"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5pPr>
            <a:lvl6pPr marL="0" marR="0" lvl="5"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6pPr>
            <a:lvl7pPr marL="0" marR="0" lvl="6"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7pPr>
            <a:lvl8pPr marL="0" marR="0" lvl="7"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8pPr>
            <a:lvl9pPr marL="0" marR="0" lvl="8"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9pPr>
          </a:lstStyle>
          <a:p>
            <a:pPr marL="0" marR="0" lvl="0" indent="0" algn="ctr" defTabSz="914400" fontAlgn="auto">
              <a:lnSpc>
                <a:spcPct val="100000"/>
              </a:lnSpc>
              <a:spcBef>
                <a:spcPct val="0"/>
              </a:spcBef>
              <a:spcAft>
                <a:spcPct val="0"/>
              </a:spcAft>
              <a:buSzTx/>
              <a:buNone/>
              <a:defRPr kumimoji="0" sz="1400" b="0" i="0" u="none" strike="noStrike" cap="none" spc="0" normalizeH="0" baseline="0" noProof="0">
                <a:solidFill>
                  <a:srgbClr val="FFFFFF"/>
                </a:solidFill>
                <a:uLnTx/>
                <a:uFillTx/>
                <a:latin typeface="Arial" pitchFamily="34"/>
                <a:ea typeface="Arial" pitchFamily="34"/>
                <a:cs typeface="Arial" pitchFamily="34"/>
                <a:sym typeface="Arial" pitchFamily="34"/>
              </a:defRPr>
            </a:pPr>
            <a:r>
              <a:rPr kumimoji="0" lang="en-IN" sz="1800" b="0" i="0" u="none" strike="noStrike" cap="none" spc="0" normalizeH="0" baseline="0" noProof="0" smtClean="0">
                <a:solidFill>
                  <a:srgbClr val="FFFFFF"/>
                </a:solidFill>
                <a:uLnTx/>
                <a:uFillTx/>
                <a:latin typeface="Arial" pitchFamily="34"/>
                <a:ea typeface="Arial" pitchFamily="34"/>
                <a:cs typeface="Arial" pitchFamily="34"/>
                <a:sym typeface="Arial" pitchFamily="34"/>
              </a:rPr>
              <a:t>Recognize needs and wants, and solutions</a:t>
            </a:r>
            <a:endParaRPr lang="en-IN" sz="1800"/>
          </a:p>
        </p:txBody>
      </p:sp>
      <p:sp>
        <p:nvSpPr>
          <p:cNvPr id="15" name="Right Arrow 14"/>
          <p:cNvSpPr/>
          <p:nvPr/>
        </p:nvSpPr>
        <p:spPr>
          <a:xfrm>
            <a:off x="5857884" y="2571750"/>
            <a:ext cx="857256" cy="6429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ct val="0"/>
              </a:spcBef>
              <a:spcAft>
                <a:spcPct val="0"/>
              </a:spcAft>
            </a:defPPr>
            <a:lvl1pPr marL="0" marR="0" lvl="0"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1pPr>
            <a:lvl2pPr marL="0" marR="0" lvl="1"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2pPr>
            <a:lvl3pPr marL="0" marR="0" lvl="2"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3pPr>
            <a:lvl4pPr marL="0" marR="0" lvl="3"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4pPr>
            <a:lvl5pPr marL="0" marR="0" lvl="4"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5pPr>
            <a:lvl6pPr marL="0" marR="0" lvl="5"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6pPr>
            <a:lvl7pPr marL="0" marR="0" lvl="6"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7pPr>
            <a:lvl8pPr marL="0" marR="0" lvl="7"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8pPr>
            <a:lvl9pPr marL="0" marR="0" lvl="8"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9pPr>
          </a:lstStyle>
          <a:p>
            <a:pPr marL="0" marR="0" lvl="0" indent="0" algn="ctr" defTabSz="914400" fontAlgn="auto">
              <a:lnSpc>
                <a:spcPct val="100000"/>
              </a:lnSpc>
              <a:spcBef>
                <a:spcPct val="0"/>
              </a:spcBef>
              <a:spcAft>
                <a:spcPct val="0"/>
              </a:spcAft>
              <a:buSzTx/>
              <a:buNone/>
              <a:defRPr kumimoji="0" sz="1400" b="0" i="0" u="none" strike="noStrike" cap="none" spc="0" normalizeH="0" baseline="0" noProof="0">
                <a:solidFill>
                  <a:srgbClr val="FFFFFF"/>
                </a:solidFill>
                <a:uLnTx/>
                <a:uFillTx/>
                <a:latin typeface="Arial" pitchFamily="34"/>
                <a:ea typeface="Arial" pitchFamily="34"/>
                <a:cs typeface="Arial" pitchFamily="34"/>
                <a:sym typeface="Arial" pitchFamily="34"/>
              </a:defRPr>
            </a:pPr>
            <a:endParaRPr lang="en-IN"/>
          </a:p>
        </p:txBody>
      </p:sp>
      <p:sp>
        <p:nvSpPr>
          <p:cNvPr id="17" name="Oval 16"/>
          <p:cNvSpPr/>
          <p:nvPr/>
        </p:nvSpPr>
        <p:spPr>
          <a:xfrm>
            <a:off x="6786578" y="2000246"/>
            <a:ext cx="1785950" cy="17859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ct val="0"/>
              </a:spcBef>
              <a:spcAft>
                <a:spcPct val="0"/>
              </a:spcAft>
            </a:defPPr>
            <a:lvl1pPr marL="0" marR="0" lvl="0"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1pPr>
            <a:lvl2pPr marL="0" marR="0" lvl="1"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2pPr>
            <a:lvl3pPr marL="0" marR="0" lvl="2"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3pPr>
            <a:lvl4pPr marL="0" marR="0" lvl="3"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4pPr>
            <a:lvl5pPr marL="0" marR="0" lvl="4"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5pPr>
            <a:lvl6pPr marL="0" marR="0" lvl="5"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6pPr>
            <a:lvl7pPr marL="0" marR="0" lvl="6"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7pPr>
            <a:lvl8pPr marL="0" marR="0" lvl="7"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8pPr>
            <a:lvl9pPr marL="0" marR="0" lvl="8" indent="0" algn="l" defTabSz="914400" rtl="0" eaLnBrk="0" fontAlgn="auto" latinLnBrk="0" hangingPunct="1">
              <a:lnSpc>
                <a:spcPct val="100000"/>
              </a:lnSpc>
              <a:spcBef>
                <a:spcPct val="0"/>
              </a:spcBef>
              <a:spcAft>
                <a:spcPct val="0"/>
              </a:spcAft>
              <a:buClr>
                <a:srgbClr val="000000"/>
              </a:buClr>
              <a:buSzTx/>
              <a:buFont typeface="Arial" pitchFamily="34" charset="0"/>
              <a:buNone/>
              <a:defRPr kumimoji="0" sz="1400" b="0" i="0" u="none" strike="noStrike" kern="1200" cap="none" spc="0" normalizeH="0" baseline="0" noProof="0">
                <a:solidFill>
                  <a:schemeClr val="lt1"/>
                </a:solidFill>
                <a:uLnTx/>
                <a:uFillTx/>
                <a:latin typeface="Arial" pitchFamily="34" charset="0"/>
                <a:ea typeface="Arial" pitchFamily="34" charset="0"/>
                <a:cs typeface="Arial" pitchFamily="34" charset="0"/>
                <a:sym typeface="Arial" pitchFamily="34" charset="0"/>
              </a:defRPr>
            </a:lvl9pPr>
          </a:lstStyle>
          <a:p>
            <a:pPr marL="0" marR="0" lvl="0" indent="0" algn="ctr" defTabSz="914400" fontAlgn="auto">
              <a:lnSpc>
                <a:spcPct val="100000"/>
              </a:lnSpc>
              <a:spcBef>
                <a:spcPct val="0"/>
              </a:spcBef>
              <a:spcAft>
                <a:spcPct val="0"/>
              </a:spcAft>
              <a:buSzTx/>
              <a:buNone/>
              <a:defRPr kumimoji="0" sz="1400" b="0" i="0" u="none" strike="noStrike" cap="none" spc="0" normalizeH="0" baseline="0" noProof="0">
                <a:solidFill>
                  <a:srgbClr val="FFFFFF"/>
                </a:solidFill>
                <a:uLnTx/>
                <a:uFillTx/>
                <a:latin typeface="Arial" pitchFamily="34"/>
                <a:ea typeface="Arial" pitchFamily="34"/>
                <a:cs typeface="Arial" pitchFamily="34"/>
                <a:sym typeface="Arial" pitchFamily="34"/>
              </a:defRPr>
            </a:pPr>
            <a:r>
              <a:rPr kumimoji="0" lang="en-IN" sz="1800" b="0" i="0" u="none" strike="noStrike" cap="none" spc="0" normalizeH="0" baseline="0" noProof="0" smtClean="0">
                <a:solidFill>
                  <a:srgbClr val="FFFFFF"/>
                </a:solidFill>
                <a:uLnTx/>
                <a:uFillTx/>
                <a:latin typeface="Arial" pitchFamily="34"/>
                <a:ea typeface="Arial" pitchFamily="34"/>
                <a:cs typeface="Arial" pitchFamily="34"/>
                <a:sym typeface="Arial" pitchFamily="34"/>
              </a:rPr>
              <a:t>Discovery of Opportunity</a:t>
            </a:r>
            <a:endParaRPr lang="en-IN" sz="1800"/>
          </a:p>
        </p:txBody>
      </p:sp>
    </p:spTree>
  </p:cSld>
  <p:clrMapOvr>
    <a:masterClrMapping/>
  </p:clrMapOv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97"/>
        <p:cNvGrpSpPr/>
        <p:nvPr/>
      </p:nvGrpSpPr>
      <p:grpSpPr>
        <a:xfrm>
          <a:off x="0" y="0"/>
          <a:ext cx="0" cy="0"/>
        </a:xfrm>
      </p:grpSpPr>
      <p:sp>
        <p:nvSpPr>
          <p:cNvPr id="100" name="Google Shape;100;p16"/>
          <p:cNvSpPr txBox="1">
            <a:spLocks noGrp="1"/>
          </p:cNvSpPr>
          <p:nvPr>
            <p:ph type="sldNum" idx="4294967295"/>
          </p:nvPr>
        </p:nvSpPr>
        <p:spPr>
          <a:xfrm>
            <a:off x="7766425" y="648725"/>
            <a:ext cx="548700" cy="671400"/>
          </a:xfrm>
          <a:prstGeom prst="rect">
            <a:avLst/>
          </a:prstGeom>
        </p:spPr>
        <p:txBody>
          <a:bodyPr spcFirstLastPara="1" wrap="square" lIns="91425" tIns="91425" rIns="91425" bIns="91425" anchor="b" anchorCtr="0">
            <a:noAutofit/>
          </a:bodyPr>
          <a:lstStyle/>
          <a:p>
            <a:pPr marL="0" marR="0" lvl="0" indent="0" algn="r" defTabSz="914400" rtl="0">
              <a:lnSpc>
                <a:spcPct val="100000"/>
              </a:lnSpc>
              <a:spcBef>
                <a:spcPct val="0"/>
              </a:spcBef>
              <a:spcAft>
                <a:spcPct val="0"/>
              </a:spcAft>
              <a:buNone/>
              <a:defRPr kumimoji="0" sz="1200" b="0" i="0" u="none" strike="noStrike" cap="none" normalizeH="0" noProof="0">
                <a:solidFill>
                  <a:srgbClr val="FFFFFF"/>
                </a:solidFill>
                <a:uLnTx/>
                <a:uFillTx/>
                <a:latin typeface="Montserrat"/>
                <a:ea typeface="Montserrat"/>
                <a:cs typeface="Montserrat"/>
                <a:sym typeface="Montserrat"/>
              </a:defRPr>
            </a:pPr>
            <a:fld id="{00000000-1234-1234-1234-123412341234}" type="slidenum">
              <a:rPr kumimoji="0" lang="en" sz="1200" b="0" i="0" u="none" strike="noStrike" cap="none" normalizeH="0" noProof="0">
                <a:solidFill>
                  <a:srgbClr val="FFFFFF"/>
                </a:solidFill>
                <a:uLnTx/>
                <a:uFillTx/>
                <a:latin typeface="Montserrat"/>
                <a:ea typeface="Montserrat"/>
                <a:cs typeface="Montserrat"/>
                <a:sym typeface="Montserrat"/>
              </a:rPr>
              <a:pPr marL="0" lvl="0" indent="0" algn="r" rtl="0">
                <a:spcBef>
                  <a:spcPct val="0"/>
                </a:spcBef>
                <a:spcAft>
                  <a:spcPct val="0"/>
                </a:spcAft>
                <a:buNone/>
              </a:pPr>
              <a:t>4</a:t>
            </a:fld>
            <a:endParaRPr/>
          </a:p>
        </p:txBody>
      </p:sp>
      <p:sp>
        <p:nvSpPr>
          <p:cNvPr id="8" name="TextBox 7"/>
          <p:cNvSpPr txBox="1"/>
          <p:nvPr/>
        </p:nvSpPr>
        <p:spPr>
          <a:xfrm>
            <a:off x="571472" y="142858"/>
            <a:ext cx="7500990" cy="1015663"/>
          </a:xfrm>
          <a:prstGeom prst="rect">
            <a:avLst/>
          </a:prstGeom>
          <a:noFill/>
        </p:spPr>
        <p:txBody>
          <a:bodyPr wrap="square" rtlCol="0">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3200" b="1" i="0" u="none" strike="noStrike" cap="none" normalizeH="0" noProof="0" smtClean="0">
                <a:solidFill>
                  <a:schemeClr val="tx1">
                    <a:lumMod val="50000"/>
                  </a:schemeClr>
                </a:solidFill>
                <a:uLnTx/>
                <a:uFillTx/>
                <a:latin typeface="Arial" pitchFamily="34"/>
                <a:ea typeface="Arial" pitchFamily="34"/>
                <a:cs typeface="Arial" pitchFamily="34"/>
                <a:sym typeface="Arial" pitchFamily="34"/>
              </a:rPr>
              <a:t>Entrepreneur</a:t>
            </a:r>
          </a:p>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z="2800">
              <a:solidFill>
                <a:schemeClr val="tx1">
                  <a:lumMod val="50000"/>
                </a:schemeClr>
              </a:solidFill>
            </a:endParaRPr>
          </a:p>
        </p:txBody>
      </p:sp>
      <p:sp>
        <p:nvSpPr>
          <p:cNvPr id="9" name="TextBox 8"/>
          <p:cNvSpPr txBox="1"/>
          <p:nvPr/>
        </p:nvSpPr>
        <p:spPr>
          <a:xfrm>
            <a:off x="857224" y="928676"/>
            <a:ext cx="7500990" cy="738664"/>
          </a:xfrm>
          <a:prstGeom prst="rect">
            <a:avLst/>
          </a:prstGeom>
          <a:noFill/>
        </p:spPr>
        <p:txBody>
          <a:bodyPr wrap="square" rtlCol="0">
            <a:spAutoFit/>
          </a:bodyPr>
          <a:lstStyle>
            <a:defPPr marR="0" lvl="0" algn="l" rtl="0">
              <a:lnSpc>
                <a:spcPct val="100000"/>
              </a:lnSpc>
              <a:spcBef>
                <a:spcPct val="0"/>
              </a:spcBef>
              <a:spcAft>
                <a:spcPct val="0"/>
              </a:spcAft>
            </a:defPPr>
          </a:lstStyle>
          <a:p>
            <a:pPr marR="0" lvl="0" algn="l">
              <a:lnSpc>
                <a:spcPct val="100000"/>
              </a:lnSpc>
              <a:spcBef>
                <a:spcPct val="0"/>
              </a:spcBef>
              <a:spcAft>
                <a:spcPct val="0"/>
              </a:spcAft>
              <a:buFont typeface="Wingdings" pitchFamily="2" charset="2"/>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0" i="0" u="none" strike="noStrike" cap="none" normalizeH="0" noProof="0" smtClean="0">
                <a:solidFill>
                  <a:srgbClr val="000000"/>
                </a:solidFill>
                <a:uLnTx/>
                <a:uFillTx/>
                <a:latin typeface="Arial" pitchFamily="34"/>
                <a:ea typeface="Arial" pitchFamily="34"/>
                <a:cs typeface="Arial" pitchFamily="34"/>
                <a:sym typeface="Arial" pitchFamily="34"/>
              </a:rPr>
              <a:t> Entrepreneur’ is a French word which means to undertake, to pursue opportunities, to fulfil needs and wants of the people through innovation and starting business.</a:t>
            </a:r>
            <a:endParaRPr lang="en-IN" smtClean="0"/>
          </a:p>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mtClean="0"/>
          </a:p>
        </p:txBody>
      </p:sp>
      <p:sp>
        <p:nvSpPr>
          <p:cNvPr id="10" name="TextBox 9"/>
          <p:cNvSpPr txBox="1"/>
          <p:nvPr/>
        </p:nvSpPr>
        <p:spPr>
          <a:xfrm>
            <a:off x="5429256" y="1571618"/>
            <a:ext cx="2571768" cy="307777"/>
          </a:xfrm>
          <a:prstGeom prst="rect">
            <a:avLst/>
          </a:prstGeom>
          <a:noFill/>
        </p:spPr>
        <p:txBody>
          <a:bodyPr wrap="square" rtlCol="0">
            <a:spAutoFit/>
          </a:bodyPr>
          <a:lstStyle>
            <a:defPPr marR="0" lvl="0" algn="l" rtl="0">
              <a:lnSpc>
                <a:spcPct val="100000"/>
              </a:lnSpc>
              <a:spcBef>
                <a:spcPct val="0"/>
              </a:spcBef>
              <a:spcAft>
                <a:spcPct val="0"/>
              </a:spcAft>
            </a:defPPr>
          </a:lstStyle>
          <a:p>
            <a:pPr marR="0" lvl="0" algn="l">
              <a:lnSpc>
                <a:spcPct val="100000"/>
              </a:lnSpc>
              <a:spcBef>
                <a:spcPct val="0"/>
              </a:spcBef>
              <a:spcAft>
                <a:spcPct val="0"/>
              </a:spcAft>
              <a:buFont typeface="Arial" pitchFamily="34"/>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0" i="0" u="none" strike="noStrike" cap="none" normalizeH="0" noProof="0" smtClean="0">
                <a:solidFill>
                  <a:srgbClr val="000000"/>
                </a:solidFill>
                <a:uLnTx/>
                <a:uFillTx/>
                <a:latin typeface="Arial" pitchFamily="34"/>
                <a:ea typeface="Arial" pitchFamily="34"/>
                <a:cs typeface="Arial" pitchFamily="34"/>
                <a:sym typeface="Arial" pitchFamily="34"/>
              </a:rPr>
              <a:t>.</a:t>
            </a:r>
            <a:endParaRPr lang="en-IN"/>
          </a:p>
        </p:txBody>
      </p:sp>
      <p:sp>
        <p:nvSpPr>
          <p:cNvPr id="12" name="TextBox 11"/>
          <p:cNvSpPr txBox="1"/>
          <p:nvPr/>
        </p:nvSpPr>
        <p:spPr>
          <a:xfrm>
            <a:off x="928662" y="1785932"/>
            <a:ext cx="6929486" cy="523220"/>
          </a:xfrm>
          <a:prstGeom prst="rect">
            <a:avLst/>
          </a:prstGeom>
          <a:noFill/>
        </p:spPr>
        <p:txBody>
          <a:bodyPr wrap="square" rtlCol="0">
            <a:spAutoFit/>
          </a:bodyPr>
          <a:lstStyle>
            <a:defPPr marR="0" lvl="0" algn="l" rtl="0">
              <a:lnSpc>
                <a:spcPct val="100000"/>
              </a:lnSpc>
              <a:spcBef>
                <a:spcPct val="0"/>
              </a:spcBef>
              <a:spcAft>
                <a:spcPct val="0"/>
              </a:spcAft>
            </a:defPPr>
          </a:lstStyle>
          <a:p>
            <a:pPr marR="0" lvl="0" algn="l">
              <a:lnSpc>
                <a:spcPct val="100000"/>
              </a:lnSpc>
              <a:spcBef>
                <a:spcPct val="0"/>
              </a:spcBef>
              <a:spcAft>
                <a:spcPct val="0"/>
              </a:spcAft>
              <a:buFont typeface="Wingdings" pitchFamily="2" charset="2"/>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0" i="0" u="none" strike="noStrike" cap="none" normalizeH="0" noProof="0" smtClean="0">
                <a:solidFill>
                  <a:srgbClr val="000000"/>
                </a:solidFill>
                <a:uLnTx/>
                <a:uFillTx/>
                <a:latin typeface="Arial" pitchFamily="34"/>
                <a:ea typeface="Arial" pitchFamily="34"/>
                <a:cs typeface="Arial" pitchFamily="34"/>
                <a:sym typeface="Arial" pitchFamily="34"/>
              </a:rPr>
              <a:t> An entrepreneur undertakes a venture, organizes it, raises capital to finance it, and assumes the whole or major part of the risk of business.</a:t>
            </a:r>
            <a:endParaRPr lang="en-IN"/>
          </a:p>
        </p:txBody>
      </p:sp>
      <p:sp>
        <p:nvSpPr>
          <p:cNvPr id="13" name="TextBox 12"/>
          <p:cNvSpPr txBox="1"/>
          <p:nvPr/>
        </p:nvSpPr>
        <p:spPr>
          <a:xfrm>
            <a:off x="928662" y="2571750"/>
            <a:ext cx="7286676" cy="523220"/>
          </a:xfrm>
          <a:prstGeom prst="rect">
            <a:avLst/>
          </a:prstGeom>
          <a:noFill/>
        </p:spPr>
        <p:txBody>
          <a:bodyPr wrap="square" rtlCol="0">
            <a:spAutoFit/>
          </a:bodyPr>
          <a:lstStyle>
            <a:defPPr marR="0" lvl="0" algn="l" rtl="0">
              <a:lnSpc>
                <a:spcPct val="100000"/>
              </a:lnSpc>
              <a:spcBef>
                <a:spcPct val="0"/>
              </a:spcBef>
              <a:spcAft>
                <a:spcPct val="0"/>
              </a:spcAft>
            </a:defPPr>
          </a:lstStyle>
          <a:p>
            <a:pPr marR="0" lvl="0" algn="l">
              <a:lnSpc>
                <a:spcPct val="100000"/>
              </a:lnSpc>
              <a:spcBef>
                <a:spcPct val="0"/>
              </a:spcBef>
              <a:spcAft>
                <a:spcPct val="0"/>
              </a:spcAft>
              <a:buFont typeface="Wingdings" pitchFamily="2" charset="2"/>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0" i="0" u="none" strike="noStrike" cap="none" normalizeH="0" noProof="0" smtClean="0">
                <a:solidFill>
                  <a:srgbClr val="000000"/>
                </a:solidFill>
                <a:uLnTx/>
                <a:uFillTx/>
                <a:latin typeface="Arial" pitchFamily="34"/>
                <a:ea typeface="Arial" pitchFamily="34"/>
                <a:cs typeface="Arial" pitchFamily="34"/>
                <a:sym typeface="Arial" pitchFamily="34"/>
              </a:rPr>
              <a:t> An entrepreneur is one of the most important inputs and segments of economic growth. He/she is one of the responsible person who can set up a business or an enterprise.</a:t>
            </a:r>
            <a:endParaRPr lang="en-IN"/>
          </a:p>
        </p:txBody>
      </p:sp>
      <p:sp>
        <p:nvSpPr>
          <p:cNvPr id="14" name="TextBox 13"/>
          <p:cNvSpPr txBox="1"/>
          <p:nvPr/>
        </p:nvSpPr>
        <p:spPr>
          <a:xfrm>
            <a:off x="1000100" y="3286130"/>
            <a:ext cx="7286676" cy="523220"/>
          </a:xfrm>
          <a:prstGeom prst="rect">
            <a:avLst/>
          </a:prstGeom>
          <a:noFill/>
        </p:spPr>
        <p:txBody>
          <a:bodyPr wrap="square" rtlCol="0">
            <a:spAutoFit/>
          </a:bodyPr>
          <a:lstStyle>
            <a:defPPr marR="0" lvl="0" algn="l" rtl="0">
              <a:lnSpc>
                <a:spcPct val="100000"/>
              </a:lnSpc>
              <a:spcBef>
                <a:spcPct val="0"/>
              </a:spcBef>
              <a:spcAft>
                <a:spcPct val="0"/>
              </a:spcAft>
            </a:defPPr>
          </a:lstStyle>
          <a:p>
            <a:pPr marR="0" lvl="0" algn="l">
              <a:lnSpc>
                <a:spcPct val="100000"/>
              </a:lnSpc>
              <a:spcBef>
                <a:spcPct val="0"/>
              </a:spcBef>
              <a:spcAft>
                <a:spcPct val="0"/>
              </a:spcAft>
              <a:buFont typeface="Wingdings" pitchFamily="2" charset="2"/>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1400" b="0" i="0" u="none" strike="noStrike" cap="none" normalizeH="0" noProof="0" smtClean="0">
                <a:solidFill>
                  <a:srgbClr val="000000"/>
                </a:solidFill>
                <a:uLnTx/>
                <a:uFillTx/>
                <a:latin typeface="Arial" pitchFamily="34"/>
                <a:ea typeface="Arial" pitchFamily="34"/>
                <a:cs typeface="Arial" pitchFamily="34"/>
                <a:sym typeface="Arial" pitchFamily="34"/>
              </a:rPr>
              <a:t> In many countries, the entrepreneur is often associated with a person who starts his own new and small business. </a:t>
            </a:r>
            <a:endParaRPr lang="en-IN"/>
          </a:p>
        </p:txBody>
      </p:sp>
    </p:spTree>
  </p:cSld>
  <p:clrMapOvr>
    <a:masterClrMapping/>
  </p:clrMapOvr>
  <p:transition/>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a:xfrm>
            <a:off x="869150" y="847600"/>
            <a:ext cx="5774552" cy="2224216"/>
          </a:xfrm>
        </p:spPr>
        <p:txBody>
          <a:bodyPr/>
          <a:lstStyle/>
          <a:p>
            <a:pPr marL="0" marR="0" lvl="0" indent="0" algn="ctr" defTabSz="914400" fontAlgn="auto">
              <a:lnSpc>
                <a:spcPct val="100000"/>
              </a:lnSpc>
              <a:spcBef>
                <a:spcPct val="0"/>
              </a:spcBef>
              <a:spcAft>
                <a:spcPct val="0"/>
              </a:spcAft>
              <a:buSzPts val="4000"/>
              <a:buNone/>
              <a:defRPr kumimoji="0" sz="4000" b="1" i="0" u="none" strike="noStrike" cap="none" spc="0" normalizeH="0" baseline="0" noProof="0">
                <a:ln w="9525" cap="flat" cmpd="sng" algn="ctr">
                  <a:noFill/>
                  <a:prstDash val="solid"/>
                  <a:round/>
                  <a:headEnd type="none" w="med" len="med"/>
                  <a:tailEnd type="none" w="med" len="med"/>
                </a:ln>
                <a:solidFill>
                  <a:srgbClr val="000000"/>
                </a:solidFill>
                <a:uLnTx/>
                <a:uFillTx/>
                <a:latin typeface="Work Sans"/>
                <a:ea typeface="Work Sans"/>
                <a:cs typeface="Work Sans"/>
                <a:sym typeface="Work Sans"/>
              </a:defRPr>
            </a:pPr>
            <a:r>
              <a:rPr kumimoji="0" lang="en-IN" sz="4000" b="1" i="0" u="none" strike="noStrike" cap="none" spc="0" normalizeH="0" baseline="0" noProof="0" smtClean="0">
                <a:ln w="9525" cap="flat" cmpd="sng" algn="ctr">
                  <a:noFill/>
                  <a:prstDash val="solid"/>
                  <a:round/>
                  <a:headEnd type="none" w="med" len="med"/>
                  <a:tailEnd type="none" w="med" len="med"/>
                </a:ln>
                <a:solidFill>
                  <a:srgbClr val="000000"/>
                </a:solidFill>
                <a:uLnTx/>
                <a:uFillTx/>
                <a:latin typeface="Work Sans"/>
                <a:ea typeface="Work Sans"/>
                <a:cs typeface="Work Sans"/>
                <a:sym typeface="Work Sans"/>
              </a:rPr>
              <a:t>Thank You</a:t>
            </a:r>
            <a:endParaRPr lang="en-IN"/>
          </a:p>
        </p:txBody>
      </p:sp>
      <p:sp>
        <p:nvSpPr>
          <p:cNvPr id="6" name="Slide Number Placeholder 5"/>
          <p:cNvSpPr>
            <a:spLocks noGrp="1"/>
          </p:cNvSpPr>
          <p:nvPr>
            <p:ph type="sldNum" idx="12"/>
          </p:nvPr>
        </p:nvSpPr>
        <p:spPr/>
        <p:txBody>
          <a:bodyPr/>
          <a:lstStyle/>
          <a:p>
            <a:pPr marL="0" marR="0" lvl="0" indent="0" algn="r" defTabSz="914400" rtl="0">
              <a:lnSpc>
                <a:spcPct val="100000"/>
              </a:lnSpc>
              <a:spcBef>
                <a:spcPct val="0"/>
              </a:spcBef>
              <a:spcAft>
                <a:spcPct val="0"/>
              </a:spcAft>
              <a:buNone/>
              <a:defRPr kumimoji="0" sz="1300" b="1" i="0" u="none" strike="noStrike" cap="none" normalizeH="0" noProof="0">
                <a:solidFill>
                  <a:srgbClr val="000000"/>
                </a:solidFill>
                <a:uLnTx/>
                <a:uFillTx/>
                <a:latin typeface="Work Sans"/>
                <a:ea typeface="Work Sans"/>
                <a:cs typeface="Work Sans"/>
                <a:sym typeface="Work Sans"/>
              </a:defRPr>
            </a:pPr>
            <a:fld id="{00000000-1234-1234-1234-123412341234}" type="slidenum">
              <a:rPr kumimoji="0" lang="en" sz="1300" b="1" i="0" u="none" strike="noStrike" cap="none" normalizeH="0" noProof="0" smtClean="0">
                <a:solidFill>
                  <a:srgbClr val="000000"/>
                </a:solidFill>
                <a:uLnTx/>
                <a:uFillTx/>
                <a:latin typeface="Work Sans"/>
                <a:ea typeface="Work Sans"/>
                <a:cs typeface="Work Sans"/>
                <a:sym typeface="Work Sans"/>
              </a:rPr>
              <a:pPr marL="0" lvl="0" indent="0" algn="r" rtl="0">
                <a:spcBef>
                  <a:spcPct val="0"/>
                </a:spcBef>
                <a:spcAft>
                  <a:spcPct val="0"/>
                </a:spcAft>
                <a:buNone/>
              </a:pPr>
              <a:t>40</a:t>
            </a:fld>
            <a:endParaRPr lang="en"/>
          </a:p>
        </p:txBody>
      </p:sp>
    </p:spTree>
  </p:cSld>
  <p:clrMapOvr>
    <a:masterClrMapping/>
  </p:clrMapOvr>
  <p:transition>
    <p:wipe dir="d"/>
  </p:transition>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rotWithShape="0">
          <a:blip r:embed="rId2"/>
          <a:stretch>
            <a:fillRect/>
          </a:stretch>
        </a:blipFill>
      </p:bgPr>
    </p:bg>
    <p:spTree>
      <p:nvGrpSpPr>
        <p:cNvPr id="1" name=""/>
        <p:cNvGrpSpPr/>
        <p:nvPr/>
      </p:nvGrpSpPr>
      <p:grpSpPr>
        <a:xfrm>
          <a:off x="0" y="0"/>
          <a:ext cx="0" cy="0"/>
        </a:xfrm>
      </p:grpSpPr>
      <p:sp>
        <p:nvSpPr>
          <p:cNvPr id="2050" name="Rectangle 110"/>
          <p:cNvSpPr>
            <a:spLocks noGrp="1"/>
          </p:cNvSpPr>
          <p:nvPr>
            <p:ph type="ctrTitle"/>
          </p:nvPr>
        </p:nvSpPr>
        <p:spPr>
          <a:xfrm>
            <a:off x="571500" y="285750"/>
            <a:ext cx="8215313" cy="1643063"/>
          </a:xfrm>
          <a:noFill/>
          <a:ln>
            <a:miter lim="800000"/>
          </a:ln>
        </p:spPr>
        <p:txBody>
          <a:bodyPr vert="horz" wrap="square" lIns="91440" tIns="45720" rIns="91440" bIns="45720" anchor="ctr" anchorCtr="0"/>
          <a:lstStyle>
            <a:lvl1pPr marL="0" indent="0" algn="ctr" defTabSz="914400" rtl="0" eaLnBrk="0" fontAlgn="base" hangingPunct="0">
              <a:lnSpc>
                <a:spcPct val="100000"/>
              </a:lnSpc>
              <a:spcBef>
                <a:spcPct val="0"/>
              </a:spcBef>
              <a:spcAft>
                <a:spcPct val="0"/>
              </a:spcAft>
              <a:buClrTx/>
              <a:buSzTx/>
              <a:buFontTx/>
              <a:buNone/>
              <a:defRPr kumimoji="0" lang="es-ES" altLang="en-US" sz="4400" b="0" i="0" u="none" baseline="0">
                <a:solidFill>
                  <a:schemeClr val="tx2"/>
                </a:solidFill>
                <a:effectLst/>
                <a:latin typeface="Arial" pitchFamily="34" charset="0"/>
                <a:ea typeface="Arial" pitchFamily="34" charset="0"/>
              </a:defRPr>
            </a:lvl1pPr>
          </a:lstStyle>
          <a:p>
            <a:pPr marL="0" marR="0" lvl="0" indent="0" algn="l" defTabSz="914400" eaLnBrk="1" fontAlgn="base" hangingPunct="1">
              <a:lnSpc>
                <a:spcPct val="100000"/>
              </a:lnSpc>
              <a:spcBef>
                <a:spcPct val="0"/>
              </a:spcBef>
              <a:spcAft>
                <a:spcPct val="0"/>
              </a:spcAft>
              <a:buSzTx/>
              <a:buNone/>
              <a:defRPr kumimoji="0" lang="es-ES" altLang="en-US" sz="4400" b="0" i="0" u="none" strike="noStrike" cap="none" spc="0" normalizeH="0" baseline="0" noProof="0">
                <a:ln w="9525" cap="flat" cmpd="sng" algn="ctr">
                  <a:noFill/>
                  <a:prstDash val="solid"/>
                  <a:round/>
                  <a:headEnd type="none" w="med" len="med"/>
                  <a:tailEnd type="none" w="med" len="med"/>
                </a:ln>
                <a:solidFill>
                  <a:srgbClr val="000000"/>
                </a:solidFill>
                <a:uLnTx/>
                <a:uFillTx/>
                <a:latin typeface="Arial" pitchFamily="34"/>
                <a:ea typeface="Arial" pitchFamily="34"/>
                <a:cs typeface="+mj-cs"/>
                <a:sym typeface="Wingdings" charset="2"/>
              </a:defRPr>
            </a:pPr>
            <a:r>
              <a:rPr kumimoji="0" lang="en-IN" altLang="en-US" sz="3600" b="1" i="0" u="none" strike="noStrike" cap="none" spc="0" normalizeH="0" baseline="0" noProof="0">
                <a:ln w="9525" cap="flat" cmpd="sng" algn="ctr">
                  <a:noFill/>
                  <a:prstDash val="solid"/>
                  <a:round/>
                  <a:headEnd type="none" w="med" len="med"/>
                  <a:tailEnd type="none" w="med" len="med"/>
                </a:ln>
                <a:solidFill>
                  <a:srgbClr val="000000"/>
                </a:solidFill>
                <a:uLnTx/>
                <a:uFillTx/>
                <a:latin typeface="Calibri" pitchFamily="34" charset="0"/>
                <a:ea typeface="Calibri" pitchFamily="34" charset="0"/>
              </a:rPr>
              <a:t>Entrepreneurship development program </a:t>
            </a:r>
            <a:br>
              <a:rPr kumimoji="0" lang="en-IN" altLang="en-US" sz="3600" b="1" i="0" u="none" strike="noStrike" cap="none" spc="0" normalizeH="0" baseline="0" noProof="0">
                <a:ln w="9525" cap="flat" cmpd="sng" algn="ctr">
                  <a:noFill/>
                  <a:prstDash val="solid"/>
                  <a:round/>
                  <a:headEnd type="none" w="med" len="med"/>
                  <a:tailEnd type="none" w="med" len="med"/>
                </a:ln>
                <a:solidFill>
                  <a:srgbClr val="000000"/>
                </a:solidFill>
                <a:uLnTx/>
                <a:uFillTx/>
                <a:latin typeface="Calibri" pitchFamily="34" charset="0"/>
                <a:ea typeface="Calibri" pitchFamily="34" charset="0"/>
              </a:rPr>
            </a:br>
            <a:endParaRPr sz="3600" b="1">
              <a:solidFill>
                <a:schemeClr val="tx1"/>
              </a:solidFill>
            </a:endParaRPr>
          </a:p>
        </p:txBody>
      </p:sp>
      <p:sp>
        <p:nvSpPr>
          <p:cNvPr id="2051" name="Rectangle 111"/>
          <p:cNvSpPr>
            <a:spLocks noGrp="1"/>
          </p:cNvSpPr>
          <p:nvPr>
            <p:ph type="subTitle" idx="1"/>
          </p:nvPr>
        </p:nvSpPr>
        <p:spPr>
          <a:xfrm>
            <a:off x="3492500" y="3141663"/>
            <a:ext cx="5651500" cy="431800"/>
          </a:xfrm>
          <a:noFill/>
          <a:ln>
            <a:miter lim="800000"/>
          </a:ln>
        </p:spPr>
        <p:txBody>
          <a:bodyPr vert="horz" wrap="square" lIns="91440" tIns="45720" rIns="91440" bIns="45720" anchor="t" anchorCtr="0"/>
          <a:lstStyle>
            <a:lvl1pPr marL="0" indent="0" algn="ctr" defTabSz="914400" rtl="0" eaLnBrk="0" fontAlgn="base" hangingPunct="0">
              <a:lnSpc>
                <a:spcPct val="100000"/>
              </a:lnSpc>
              <a:spcBef>
                <a:spcPct val="20000"/>
              </a:spcBef>
              <a:spcAft>
                <a:spcPct val="0"/>
              </a:spcAft>
              <a:buClrTx/>
              <a:buSzTx/>
              <a:buFontTx/>
              <a:buNone/>
              <a:defRPr kumimoji="0" lang="es-ES" altLang="en-US" sz="3200" b="0" i="0" u="none" baseline="0">
                <a:solidFill>
                  <a:schemeClr val="tx1"/>
                </a:solidFill>
                <a:effectLst/>
                <a:latin typeface="Arial" pitchFamily="34" charset="0"/>
                <a:ea typeface="Arial" pitchFamily="34" charset="0"/>
              </a:defRPr>
            </a:lvl1pPr>
            <a:lvl2pPr marL="457200" indent="0" algn="ctr" defTabSz="914400" rtl="0" eaLnBrk="0" fontAlgn="base" hangingPunct="0">
              <a:lnSpc>
                <a:spcPct val="100000"/>
              </a:lnSpc>
              <a:spcBef>
                <a:spcPct val="20000"/>
              </a:spcBef>
              <a:spcAft>
                <a:spcPct val="0"/>
              </a:spcAft>
              <a:buClrTx/>
              <a:buSzTx/>
              <a:buFontTx/>
              <a:buNone/>
              <a:defRPr kumimoji="0" lang="es-ES" altLang="en-US" sz="2800" b="0" i="0" u="none" baseline="0">
                <a:solidFill>
                  <a:schemeClr val="tx1"/>
                </a:solidFill>
                <a:effectLst/>
                <a:latin typeface="Arial" pitchFamily="34" charset="0"/>
                <a:ea typeface="Arial" pitchFamily="34" charset="0"/>
              </a:defRPr>
            </a:lvl2pPr>
            <a:lvl3pPr marL="914400" indent="0" algn="ctr" defTabSz="914400" rtl="0" eaLnBrk="0" fontAlgn="base" hangingPunct="0">
              <a:lnSpc>
                <a:spcPct val="100000"/>
              </a:lnSpc>
              <a:spcBef>
                <a:spcPct val="20000"/>
              </a:spcBef>
              <a:spcAft>
                <a:spcPct val="0"/>
              </a:spcAft>
              <a:buClrTx/>
              <a:buSzTx/>
              <a:buFontTx/>
              <a:buNone/>
              <a:defRPr kumimoji="0" lang="es-ES" altLang="en-US" sz="2400" b="0" i="0" u="none" baseline="0">
                <a:solidFill>
                  <a:schemeClr val="tx1"/>
                </a:solidFill>
                <a:effectLst/>
                <a:latin typeface="Arial" pitchFamily="34" charset="0"/>
                <a:ea typeface="Arial" pitchFamily="34" charset="0"/>
              </a:defRPr>
            </a:lvl3pPr>
            <a:lvl4pPr marL="1371600" indent="0" algn="ctr" defTabSz="914400" rtl="0" eaLnBrk="0" fontAlgn="base" hangingPunct="0">
              <a:lnSpc>
                <a:spcPct val="100000"/>
              </a:lnSpc>
              <a:spcBef>
                <a:spcPct val="20000"/>
              </a:spcBef>
              <a:spcAft>
                <a:spcPct val="0"/>
              </a:spcAft>
              <a:buClrTx/>
              <a:buSzTx/>
              <a:buFontTx/>
              <a:buNone/>
              <a:defRPr kumimoji="0" lang="es-ES" altLang="en-US" sz="2000" b="0" i="0" u="none" baseline="0">
                <a:solidFill>
                  <a:schemeClr val="tx1"/>
                </a:solidFill>
                <a:effectLst/>
                <a:latin typeface="Arial" pitchFamily="34" charset="0"/>
                <a:ea typeface="Arial" pitchFamily="34" charset="0"/>
              </a:defRPr>
            </a:lvl4pPr>
            <a:lvl5pPr marL="1828800" indent="0" algn="ctr" defTabSz="914400" rtl="0" eaLnBrk="0" fontAlgn="base" hangingPunct="0">
              <a:lnSpc>
                <a:spcPct val="100000"/>
              </a:lnSpc>
              <a:spcBef>
                <a:spcPct val="20000"/>
              </a:spcBef>
              <a:spcAft>
                <a:spcPct val="0"/>
              </a:spcAft>
              <a:buClrTx/>
              <a:buSzTx/>
              <a:buFontTx/>
              <a:buNone/>
              <a:defRPr kumimoji="0" lang="es-ES" altLang="en-US" sz="2000" b="0" i="0" u="none" baseline="0">
                <a:solidFill>
                  <a:schemeClr val="tx1"/>
                </a:solidFill>
                <a:effectLst/>
                <a:latin typeface="Arial" pitchFamily="34" charset="0"/>
                <a:ea typeface="Arial" pitchFamily="34" charset="0"/>
              </a:defRPr>
            </a:lvl5pPr>
          </a:lstStyle>
          <a:p>
            <a:pPr marL="0" marR="0" lvl="0" indent="0" algn="l" defTabSz="914400" eaLnBrk="1" fontAlgn="base" hangingPunct="1">
              <a:lnSpc>
                <a:spcPct val="100000"/>
              </a:lnSpc>
              <a:spcBef>
                <a:spcPct val="20000"/>
              </a:spcBef>
              <a:spcAft>
                <a:spcPct val="0"/>
              </a:spcAft>
              <a:buSzTx/>
              <a:buNone/>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Arial" pitchFamily="34"/>
                <a:ea typeface="Arial" pitchFamily="34"/>
                <a:cs typeface="+mn-cs"/>
                <a:sym typeface="Wingdings" charset="2"/>
              </a:defRPr>
            </a:pPr>
            <a:r>
              <a:rPr kumimoji="0" lang="en-IN" altLang="en-US" sz="2400" b="1" i="0" u="none" strike="noStrike" cap="none" spc="0" normalizeH="0" baseline="0" noProof="0">
                <a:ln w="9525" cap="flat" cmpd="sng" algn="ctr">
                  <a:noFill/>
                  <a:prstDash val="solid"/>
                  <a:round/>
                  <a:headEnd type="none" w="med" len="med"/>
                  <a:tailEnd type="none" w="med" len="med"/>
                </a:ln>
                <a:solidFill>
                  <a:srgbClr val="000000"/>
                </a:solidFill>
                <a:uLnTx/>
                <a:uFillTx/>
                <a:latin typeface="Calibri" pitchFamily="34" charset="0"/>
                <a:ea typeface="Calibri" pitchFamily="34" charset="0"/>
              </a:rPr>
              <a:t>By: Multipurpose Awareness Society</a:t>
            </a:r>
            <a:endParaRPr lang="en-IN" altLang="en-US" sz="2400" b="1">
              <a:latin typeface="Calibri" pitchFamily="34" charset="0"/>
              <a:ea typeface="Calibri" pitchFamily="34" charset="0"/>
            </a:endParaRPr>
          </a:p>
          <a:p>
            <a:pPr marL="0" marR="0" lvl="0" indent="0" algn="l" defTabSz="914400" eaLnBrk="1" fontAlgn="base" hangingPunct="1">
              <a:lnSpc>
                <a:spcPct val="100000"/>
              </a:lnSpc>
              <a:spcBef>
                <a:spcPct val="20000"/>
              </a:spcBef>
              <a:spcAft>
                <a:spcPct val="0"/>
              </a:spcAft>
              <a:buSzTx/>
              <a:buNone/>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Arial" pitchFamily="34"/>
                <a:ea typeface="Arial" pitchFamily="34"/>
                <a:cs typeface="+mn-cs"/>
                <a:sym typeface="Wingdings" charset="2"/>
              </a:defRPr>
            </a:pPr>
            <a:endParaRPr sz="2400" b="1"/>
          </a:p>
        </p:txBody>
      </p:sp>
    </p:spTree>
  </p:cSld>
  <p:clrMapOvr>
    <a:masterClrMapping/>
  </p:clrMapOvr>
  <p:transition/>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074" name="Rectangle 3"/>
          <p:cNvSpPr>
            <a:spLocks noGrp="1"/>
          </p:cNvSpPr>
          <p:nvPr>
            <p:ph type="body" idx="4294967295"/>
          </p:nvPr>
        </p:nvSpPr>
        <p:spPr>
          <a:xfrm>
            <a:off x="457200" y="1855788"/>
            <a:ext cx="8229600" cy="2144712"/>
          </a:xfrm>
          <a:noFill/>
          <a:ln>
            <a:miter lim="800000"/>
          </a:ln>
        </p:spPr>
        <p:txBody>
          <a:bodyPr vert="horz" wrap="square" lIns="91440" tIns="45720" rIns="91440" bIns="45720" anchor="t" anchorCtr="0"/>
          <a:lstStyle>
            <a:lvl1pPr marL="342900" indent="-342900" algn="l" defTabSz="914400" rtl="0" eaLnBrk="0" fontAlgn="base" hangingPunct="0">
              <a:lnSpc>
                <a:spcPct val="100000"/>
              </a:lnSpc>
              <a:spcBef>
                <a:spcPct val="20000"/>
              </a:spcBef>
              <a:spcAft>
                <a:spcPct val="0"/>
              </a:spcAft>
              <a:buClrTx/>
              <a:buSzTx/>
              <a:buFontTx/>
              <a:buChar char="•"/>
              <a:defRPr kumimoji="0" lang="es-ES" altLang="en-US" sz="32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lang="es-ES" altLang="en-US" sz="2800" b="0" i="0" u="none" baseline="0">
                <a:solidFill>
                  <a:schemeClr val="tx1"/>
                </a:solidFill>
                <a:latin typeface="+mn-lt"/>
                <a:ea typeface="Arial" pitchFamily="34" charset="0"/>
                <a:cs typeface="+mn-cs"/>
              </a:defRPr>
            </a:lvl2pPr>
            <a:lvl3pPr marL="1143000" indent="-228600" algn="l" defTabSz="914400" rtl="0" eaLnBrk="0" fontAlgn="base" hangingPunct="0">
              <a:lnSpc>
                <a:spcPct val="100000"/>
              </a:lnSpc>
              <a:spcBef>
                <a:spcPct val="20000"/>
              </a:spcBef>
              <a:spcAft>
                <a:spcPct val="0"/>
              </a:spcAft>
              <a:buClrTx/>
              <a:buSzTx/>
              <a:buFontTx/>
              <a:buChar char="•"/>
              <a:defRPr kumimoji="0" lang="es-ES" altLang="en-US" sz="2400" b="0" i="0" u="none" baseline="0">
                <a:solidFill>
                  <a:schemeClr val="tx1"/>
                </a:solidFill>
                <a:latin typeface="+mn-lt"/>
                <a:ea typeface="Arial" pitchFamily="34" charset="0"/>
                <a:cs typeface="+mn-cs"/>
              </a:defRPr>
            </a:lvl3pPr>
            <a:lvl4pPr marL="1600200" indent="-228600" algn="l" defTabSz="914400" rtl="0" eaLnBrk="0" fontAlgn="base" hangingPunct="0">
              <a:lnSpc>
                <a:spcPct val="100000"/>
              </a:lnSpc>
              <a:spcBef>
                <a:spcPct val="20000"/>
              </a:spcBef>
              <a:spcAft>
                <a:spcPct val="0"/>
              </a:spcAft>
              <a:buClrTx/>
              <a:buSzTx/>
              <a:buFontTx/>
              <a:buChar char="–"/>
              <a:defRPr kumimoji="0" lang="es-ES" altLang="en-US" sz="2000" b="0" i="0" u="none" baseline="0">
                <a:solidFill>
                  <a:schemeClr val="tx1"/>
                </a:solidFill>
                <a:latin typeface="+mn-lt"/>
                <a:ea typeface="Arial" pitchFamily="34" charset="0"/>
                <a:cs typeface="+mn-cs"/>
              </a:defRPr>
            </a:lvl4pPr>
            <a:lvl5pPr marL="2057400" indent="-228600" algn="l" defTabSz="914400" rtl="0" eaLnBrk="0" fontAlgn="base" hangingPunct="0">
              <a:lnSpc>
                <a:spcPct val="100000"/>
              </a:lnSpc>
              <a:spcBef>
                <a:spcPct val="20000"/>
              </a:spcBef>
              <a:spcAft>
                <a:spcPct val="0"/>
              </a:spcAft>
              <a:buClrTx/>
              <a:buSzTx/>
              <a:buFontTx/>
              <a:buChar char="»"/>
              <a:defRPr kumimoji="0" lang="es-ES" altLang="en-US" sz="2000" b="0" i="0" u="none" baseline="0">
                <a:solidFill>
                  <a:schemeClr val="tx1"/>
                </a:solidFill>
                <a:latin typeface="+mn-lt"/>
                <a:ea typeface="Arial" pitchFamily="34" charset="0"/>
                <a:cs typeface="+mn-cs"/>
              </a:defRPr>
            </a:lvl5pPr>
            <a:lvl6pPr marL="2514600" indent="-228600" algn="l" rtl="0" fontAlgn="base">
              <a:spcBef>
                <a:spcPct val="20000"/>
              </a:spcBef>
              <a:spcAft>
                <a:spcPct val="0"/>
              </a:spcAft>
              <a:buChar char="»"/>
              <a:defRPr lang="es-ES" altLang="en-US" sz="2000">
                <a:solidFill>
                  <a:schemeClr val="tx1"/>
                </a:solidFill>
                <a:latin typeface="+mn-lt"/>
                <a:cs typeface="+mn-cs"/>
              </a:defRPr>
            </a:lvl6pPr>
            <a:lvl7pPr marL="2971800" indent="-228600" algn="l" rtl="0" fontAlgn="base">
              <a:spcBef>
                <a:spcPct val="20000"/>
              </a:spcBef>
              <a:spcAft>
                <a:spcPct val="0"/>
              </a:spcAft>
              <a:buChar char="»"/>
              <a:defRPr lang="es-ES" altLang="en-US" sz="2000">
                <a:solidFill>
                  <a:schemeClr val="tx1"/>
                </a:solidFill>
                <a:latin typeface="+mn-lt"/>
                <a:cs typeface="+mn-cs"/>
              </a:defRPr>
            </a:lvl7pPr>
            <a:lvl8pPr marL="3429000" indent="-228600" algn="l" rtl="0" fontAlgn="base">
              <a:spcBef>
                <a:spcPct val="20000"/>
              </a:spcBef>
              <a:spcAft>
                <a:spcPct val="0"/>
              </a:spcAft>
              <a:buChar char="»"/>
              <a:defRPr lang="es-ES" altLang="en-US" sz="2000">
                <a:solidFill>
                  <a:schemeClr val="tx1"/>
                </a:solidFill>
                <a:latin typeface="+mn-lt"/>
                <a:cs typeface="+mn-cs"/>
              </a:defRPr>
            </a:lvl8pPr>
            <a:lvl9pPr marL="3886200" indent="-228600" algn="l" rtl="0" fontAlgn="base">
              <a:spcBef>
                <a:spcPct val="20000"/>
              </a:spcBef>
              <a:spcAft>
                <a:spcPct val="0"/>
              </a:spcAft>
              <a:buChar char="»"/>
              <a:defRPr lang="es-ES" altLang="en-US" sz="2000">
                <a:solidFill>
                  <a:schemeClr val="tx1"/>
                </a:solidFill>
                <a:latin typeface="+mn-lt"/>
                <a:cs typeface="+mn-cs"/>
              </a:defRPr>
            </a:lvl9pPr>
          </a:lstStyle>
          <a:p>
            <a:pPr marL="342900" marR="0" lvl="0" indent="-342900" algn="l" defTabSz="914400" eaLnBrk="1" fontAlgn="base" hangingPunct="1">
              <a:lnSpc>
                <a:spcPct val="100000"/>
              </a:lnSpc>
              <a:spcBef>
                <a:spcPct val="20000"/>
              </a:spcBef>
              <a:spcAft>
                <a:spcPct val="0"/>
              </a:spcAft>
              <a:buSzTx/>
              <a:buNone/>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3200" b="1"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Entrepreneurial soft skills for the future: </a:t>
            </a:r>
            <a:endParaRPr lang="en-IN" altLang="en-US" b="1"/>
          </a:p>
          <a:p>
            <a:pPr marL="342900" marR="0" lvl="0" indent="-342900" algn="l" defTabSz="914400" eaLnBrk="1" fontAlgn="base" hangingPunct="1">
              <a:lnSpc>
                <a:spcPct val="100000"/>
              </a:lnSpc>
              <a:spcBef>
                <a:spcPct val="20000"/>
              </a:spcBef>
              <a:spcAft>
                <a:spcPct val="0"/>
              </a:spcAft>
              <a:buSzTx/>
              <a:buNone/>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endParaRPr lang="en-US" altLang="en-US" b="1"/>
          </a:p>
        </p:txBody>
      </p:sp>
    </p:spTree>
  </p:cSld>
  <p:clrMapOvr>
    <a:masterClrMapping/>
  </p:clrMapOvr>
  <p:transition/>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098" name="Title 1"/>
          <p:cNvSpPr>
            <a:spLocks noGrp="1"/>
          </p:cNvSpPr>
          <p:nvPr>
            <p:ph type="title"/>
          </p:nvPr>
        </p:nvSpPr>
        <p:spPr>
          <a:xfrm>
            <a:off x="457200" y="274638"/>
            <a:ext cx="8229600" cy="1143000"/>
          </a:xfrm>
          <a:noFill/>
          <a:ln>
            <a:miter lim="800000"/>
          </a:ln>
        </p:spPr>
        <p:txBody>
          <a:bodyPr vert="horz" wrap="square" lIns="91440" tIns="45720" rIns="91440" bIns="45720" anchor="ctr" anchorCtr="0"/>
          <a:lstStyle>
            <a:lvl1pPr marL="0" indent="0" algn="ctr" defTabSz="914400" rtl="0" eaLnBrk="0" fontAlgn="base" hangingPunct="0">
              <a:lnSpc>
                <a:spcPct val="100000"/>
              </a:lnSpc>
              <a:spcBef>
                <a:spcPct val="0"/>
              </a:spcBef>
              <a:spcAft>
                <a:spcPct val="0"/>
              </a:spcAft>
              <a:buClrTx/>
              <a:buSzTx/>
              <a:buFontTx/>
              <a:buNone/>
              <a:defRPr kumimoji="0" lang="es-ES" altLang="en-US" sz="4400" b="0" i="0" u="none" baseline="0">
                <a:solidFill>
                  <a:schemeClr val="tx2"/>
                </a:solidFill>
                <a:latin typeface="Arial" pitchFamily="34" charset="0"/>
                <a:ea typeface="Arial" pitchFamily="34" charset="0"/>
                <a:cs typeface="+mj-cs"/>
              </a:defRPr>
            </a:lvl1pPr>
          </a:lstStyle>
          <a:p>
            <a:pPr marL="0" marR="0" lvl="0" indent="0" algn="ctr" defTabSz="914400" eaLnBrk="1" fontAlgn="base" hangingPunct="1">
              <a:lnSpc>
                <a:spcPct val="100000"/>
              </a:lnSpc>
              <a:spcBef>
                <a:spcPct val="0"/>
              </a:spcBef>
              <a:spcAft>
                <a:spcPct val="0"/>
              </a:spcAft>
              <a:buSzTx/>
              <a:buNone/>
              <a:defRPr kumimoji="0" lang="es-ES" altLang="en-US" sz="4400" b="0" i="0" u="none" strike="noStrike" cap="none" spc="0" normalizeH="0" baseline="0" noProof="0">
                <a:ln w="9525" cap="flat" cmpd="sng" algn="ctr">
                  <a:noFill/>
                  <a:prstDash val="solid"/>
                  <a:round/>
                  <a:headEnd type="none" w="med" len="med"/>
                  <a:tailEnd type="none" w="med" len="med"/>
                </a:ln>
                <a:solidFill>
                  <a:srgbClr val="000000"/>
                </a:solidFill>
                <a:uLnTx/>
                <a:uFillTx/>
                <a:latin typeface="Arial" pitchFamily="34"/>
                <a:ea typeface="Arial" pitchFamily="34"/>
                <a:cs typeface="+mj-cs"/>
                <a:sym typeface="Wingdings" charset="2"/>
              </a:defRPr>
            </a:pPr>
            <a:r>
              <a:rPr kumimoji="0" lang="en-IN" altLang="en-US" sz="4400" b="0" i="0" u="none" strike="noStrike" cap="none" spc="0" normalizeH="0" baseline="0" noProof="0">
                <a:ln w="9525" cap="flat" cmpd="sng" algn="ctr">
                  <a:noFill/>
                  <a:prstDash val="solid"/>
                  <a:round/>
                  <a:headEnd type="none" w="med" len="med"/>
                  <a:tailEnd type="none" w="med" len="med"/>
                </a:ln>
                <a:solidFill>
                  <a:schemeClr val="bg1"/>
                </a:solidFill>
                <a:uLnTx/>
                <a:uFillTx/>
                <a:latin typeface="Arial" pitchFamily="34"/>
                <a:ea typeface="Arial" pitchFamily="34"/>
                <a:cs typeface="+mj-cs"/>
                <a:sym typeface="Wingdings" charset="2"/>
              </a:rPr>
              <a:t>Soft Skills </a:t>
            </a:r>
            <a:endParaRPr lang="en-IN" altLang="en-US">
              <a:solidFill>
                <a:schemeClr val="bg1"/>
              </a:solidFill>
            </a:endParaRPr>
          </a:p>
        </p:txBody>
      </p:sp>
      <p:sp>
        <p:nvSpPr>
          <p:cNvPr id="4099" name="Content Placeholder 2"/>
          <p:cNvSpPr>
            <a:spLocks noGrp="1"/>
          </p:cNvSpPr>
          <p:nvPr>
            <p:ph idx="1"/>
          </p:nvPr>
        </p:nvSpPr>
        <p:spPr>
          <a:xfrm>
            <a:off x="457200" y="1600200"/>
            <a:ext cx="8229600" cy="4525963"/>
          </a:xfrm>
          <a:noFill/>
          <a:ln>
            <a:miter lim="800000"/>
          </a:ln>
        </p:spPr>
        <p:txBody>
          <a:bodyPr vert="horz" wrap="square" lIns="91440" tIns="45720" rIns="91440" bIns="45720" anchor="t" anchorCtr="0"/>
          <a:lstStyle>
            <a:lvl1pPr marL="342900" indent="-342900" algn="l" defTabSz="914400" rtl="0" eaLnBrk="0" fontAlgn="base" hangingPunct="0">
              <a:lnSpc>
                <a:spcPct val="100000"/>
              </a:lnSpc>
              <a:spcBef>
                <a:spcPct val="20000"/>
              </a:spcBef>
              <a:spcAft>
                <a:spcPct val="0"/>
              </a:spcAft>
              <a:buClrTx/>
              <a:buSzTx/>
              <a:buFontTx/>
              <a:buChar char="•"/>
              <a:defRPr kumimoji="0" lang="es-ES" altLang="en-US" sz="32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lang="es-ES" altLang="en-US" sz="2800" b="0" i="0" u="none" baseline="0">
                <a:solidFill>
                  <a:schemeClr val="tx1"/>
                </a:solidFill>
                <a:latin typeface="+mn-lt"/>
                <a:ea typeface="Arial" pitchFamily="34" charset="0"/>
                <a:cs typeface="+mn-cs"/>
              </a:defRPr>
            </a:lvl2pPr>
            <a:lvl3pPr marL="1143000" indent="-228600" algn="l" defTabSz="914400" rtl="0" eaLnBrk="0" fontAlgn="base" hangingPunct="0">
              <a:lnSpc>
                <a:spcPct val="100000"/>
              </a:lnSpc>
              <a:spcBef>
                <a:spcPct val="20000"/>
              </a:spcBef>
              <a:spcAft>
                <a:spcPct val="0"/>
              </a:spcAft>
              <a:buClrTx/>
              <a:buSzTx/>
              <a:buFontTx/>
              <a:buChar char="•"/>
              <a:defRPr kumimoji="0" lang="es-ES" altLang="en-US" sz="2400" b="0" i="0" u="none" baseline="0">
                <a:solidFill>
                  <a:schemeClr val="tx1"/>
                </a:solidFill>
                <a:latin typeface="+mn-lt"/>
                <a:ea typeface="Arial" pitchFamily="34" charset="0"/>
                <a:cs typeface="+mn-cs"/>
              </a:defRPr>
            </a:lvl3pPr>
            <a:lvl4pPr marL="1600200" indent="-228600" algn="l" defTabSz="914400" rtl="0" eaLnBrk="0" fontAlgn="base" hangingPunct="0">
              <a:lnSpc>
                <a:spcPct val="100000"/>
              </a:lnSpc>
              <a:spcBef>
                <a:spcPct val="20000"/>
              </a:spcBef>
              <a:spcAft>
                <a:spcPct val="0"/>
              </a:spcAft>
              <a:buClrTx/>
              <a:buSzTx/>
              <a:buFontTx/>
              <a:buChar char="–"/>
              <a:defRPr kumimoji="0" lang="es-ES" altLang="en-US" sz="2000" b="0" i="0" u="none" baseline="0">
                <a:solidFill>
                  <a:schemeClr val="tx1"/>
                </a:solidFill>
                <a:latin typeface="+mn-lt"/>
                <a:ea typeface="Arial" pitchFamily="34" charset="0"/>
                <a:cs typeface="+mn-cs"/>
              </a:defRPr>
            </a:lvl4pPr>
            <a:lvl5pPr marL="2057400" indent="-228600" algn="l" defTabSz="914400" rtl="0" eaLnBrk="0" fontAlgn="base" hangingPunct="0">
              <a:lnSpc>
                <a:spcPct val="100000"/>
              </a:lnSpc>
              <a:spcBef>
                <a:spcPct val="20000"/>
              </a:spcBef>
              <a:spcAft>
                <a:spcPct val="0"/>
              </a:spcAft>
              <a:buClrTx/>
              <a:buSzTx/>
              <a:buFontTx/>
              <a:buChar char="»"/>
              <a:defRPr kumimoji="0" lang="es-ES" altLang="en-US" sz="2000" b="0" i="0" u="none" baseline="0">
                <a:solidFill>
                  <a:schemeClr val="tx1"/>
                </a:solidFill>
                <a:latin typeface="+mn-lt"/>
                <a:ea typeface="Arial" pitchFamily="34" charset="0"/>
                <a:cs typeface="+mn-cs"/>
              </a:defRPr>
            </a:lvl5pPr>
            <a:lvl6pPr marL="2514600" indent="-228600" algn="l" rtl="0" fontAlgn="base">
              <a:spcBef>
                <a:spcPct val="20000"/>
              </a:spcBef>
              <a:spcAft>
                <a:spcPct val="0"/>
              </a:spcAft>
              <a:buChar char="»"/>
              <a:defRPr lang="es-ES" altLang="en-US" sz="2000">
                <a:solidFill>
                  <a:schemeClr val="tx1"/>
                </a:solidFill>
                <a:latin typeface="+mn-lt"/>
                <a:cs typeface="+mn-cs"/>
              </a:defRPr>
            </a:lvl6pPr>
            <a:lvl7pPr marL="2971800" indent="-228600" algn="l" rtl="0" fontAlgn="base">
              <a:spcBef>
                <a:spcPct val="20000"/>
              </a:spcBef>
              <a:spcAft>
                <a:spcPct val="0"/>
              </a:spcAft>
              <a:buChar char="»"/>
              <a:defRPr lang="es-ES" altLang="en-US" sz="2000">
                <a:solidFill>
                  <a:schemeClr val="tx1"/>
                </a:solidFill>
                <a:latin typeface="+mn-lt"/>
                <a:cs typeface="+mn-cs"/>
              </a:defRPr>
            </a:lvl7pPr>
            <a:lvl8pPr marL="3429000" indent="-228600" algn="l" rtl="0" fontAlgn="base">
              <a:spcBef>
                <a:spcPct val="20000"/>
              </a:spcBef>
              <a:spcAft>
                <a:spcPct val="0"/>
              </a:spcAft>
              <a:buChar char="»"/>
              <a:defRPr lang="es-ES" altLang="en-US" sz="2000">
                <a:solidFill>
                  <a:schemeClr val="tx1"/>
                </a:solidFill>
                <a:latin typeface="+mn-lt"/>
                <a:cs typeface="+mn-cs"/>
              </a:defRPr>
            </a:lvl8pPr>
            <a:lvl9pPr marL="3886200" indent="-228600" algn="l" rtl="0" fontAlgn="base">
              <a:spcBef>
                <a:spcPct val="20000"/>
              </a:spcBef>
              <a:spcAft>
                <a:spcPct val="0"/>
              </a:spcAft>
              <a:buChar char="»"/>
              <a:defRPr lang="es-ES" altLang="en-US" sz="2000">
                <a:solidFill>
                  <a:schemeClr val="tx1"/>
                </a:solidFill>
                <a:latin typeface="+mn-lt"/>
                <a:cs typeface="+mn-cs"/>
              </a:defRPr>
            </a:lvl9pPr>
          </a:lstStyle>
          <a:p>
            <a:pPr marL="342900" marR="0" lvl="0" indent="-342900" algn="l" defTabSz="914400" eaLnBrk="1" fontAlgn="base" hangingPunct="1">
              <a:lnSpc>
                <a:spcPct val="15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Soft skills, which are commonly defined as non-technical skills that enable someone to interact effectively and harmoniously with others, are vital to organizations and can impact culture, mindsets, leadership, attitudes and behaviours</a:t>
            </a:r>
            <a:endParaRPr lang="en-IN" altLang="en-US" sz="2400"/>
          </a:p>
          <a:p>
            <a:pPr marL="342900" marR="0" lvl="0" indent="-342900" algn="l" defTabSz="914400" eaLnBrk="1" fontAlgn="base" hangingPunct="1">
              <a:lnSpc>
                <a:spcPct val="15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8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a:t>
            </a:r>
            <a:endParaRPr lang="en-IN" altLang="en-US" sz="2800"/>
          </a:p>
        </p:txBody>
      </p:sp>
    </p:spTree>
  </p:cSld>
  <p:clrMapOvr>
    <a:masterClrMapping/>
  </p:clrMapOvr>
  <p:transition/>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5122" name="Title 1"/>
          <p:cNvSpPr>
            <a:spLocks noGrp="1"/>
          </p:cNvSpPr>
          <p:nvPr>
            <p:ph type="title"/>
          </p:nvPr>
        </p:nvSpPr>
        <p:spPr>
          <a:xfrm>
            <a:off x="457200" y="274638"/>
            <a:ext cx="8229600" cy="1143000"/>
          </a:xfrm>
          <a:noFill/>
          <a:ln>
            <a:miter lim="800000"/>
          </a:ln>
        </p:spPr>
        <p:txBody>
          <a:bodyPr vert="horz" wrap="square" lIns="91440" tIns="45720" rIns="91440" bIns="45720" anchor="ctr" anchorCtr="0"/>
          <a:lstStyle>
            <a:lvl1pPr marL="0" indent="0" algn="ctr" defTabSz="914400" rtl="0" eaLnBrk="0" fontAlgn="base" hangingPunct="0">
              <a:lnSpc>
                <a:spcPct val="100000"/>
              </a:lnSpc>
              <a:spcBef>
                <a:spcPct val="0"/>
              </a:spcBef>
              <a:spcAft>
                <a:spcPct val="0"/>
              </a:spcAft>
              <a:buClrTx/>
              <a:buSzTx/>
              <a:buFontTx/>
              <a:buNone/>
              <a:defRPr kumimoji="0" lang="es-ES" altLang="en-US" sz="4400" b="0" i="0" u="none" baseline="0">
                <a:solidFill>
                  <a:schemeClr val="tx2"/>
                </a:solidFill>
                <a:latin typeface="Arial" pitchFamily="34" charset="0"/>
                <a:ea typeface="Arial" pitchFamily="34" charset="0"/>
                <a:cs typeface="+mj-cs"/>
              </a:defRPr>
            </a:lvl1pPr>
          </a:lstStyle>
          <a:p>
            <a:pPr marL="0" marR="0" lvl="0" indent="0" algn="ctr" defTabSz="914400" eaLnBrk="1" fontAlgn="base" hangingPunct="1">
              <a:lnSpc>
                <a:spcPct val="100000"/>
              </a:lnSpc>
              <a:spcBef>
                <a:spcPct val="0"/>
              </a:spcBef>
              <a:spcAft>
                <a:spcPct val="0"/>
              </a:spcAft>
              <a:buSzTx/>
              <a:buNone/>
              <a:defRPr kumimoji="0" lang="es-ES" altLang="en-US" sz="4400" b="0" i="0" u="none" strike="noStrike" cap="none" spc="0" normalizeH="0" baseline="0" noProof="0">
                <a:ln w="9525" cap="flat" cmpd="sng" algn="ctr">
                  <a:noFill/>
                  <a:prstDash val="solid"/>
                  <a:round/>
                  <a:headEnd type="none" w="med" len="med"/>
                  <a:tailEnd type="none" w="med" len="med"/>
                </a:ln>
                <a:solidFill>
                  <a:srgbClr val="000000"/>
                </a:solidFill>
                <a:uLnTx/>
                <a:uFillTx/>
                <a:latin typeface="Arial" pitchFamily="34"/>
                <a:ea typeface="Arial" pitchFamily="34"/>
                <a:cs typeface="+mj-cs"/>
                <a:sym typeface="Wingdings" charset="2"/>
              </a:defRPr>
            </a:pPr>
            <a:r>
              <a:rPr kumimoji="0" lang="en-IN" altLang="en-US" sz="4400" b="0" i="0" u="none" strike="noStrike" cap="none" spc="0" normalizeH="0" baseline="0" noProof="0">
                <a:ln w="9525" cap="flat" cmpd="sng" algn="ctr">
                  <a:noFill/>
                  <a:prstDash val="solid"/>
                  <a:round/>
                  <a:headEnd type="none" w="med" len="med"/>
                  <a:tailEnd type="none" w="med" len="med"/>
                </a:ln>
                <a:solidFill>
                  <a:schemeClr val="bg1"/>
                </a:solidFill>
                <a:uLnTx/>
                <a:uFillTx/>
                <a:latin typeface="Arial" pitchFamily="34"/>
                <a:ea typeface="Arial" pitchFamily="34"/>
                <a:cs typeface="+mj-cs"/>
                <a:sym typeface="Wingdings" charset="2"/>
              </a:rPr>
              <a:t>Types of soft skills </a:t>
            </a:r>
            <a:endParaRPr lang="en-IN" altLang="en-US">
              <a:solidFill>
                <a:schemeClr val="bg1"/>
              </a:solidFill>
            </a:endParaRPr>
          </a:p>
        </p:txBody>
      </p:sp>
      <p:sp>
        <p:nvSpPr>
          <p:cNvPr id="5123" name="Content Placeholder 2"/>
          <p:cNvSpPr>
            <a:spLocks noGrp="1"/>
          </p:cNvSpPr>
          <p:nvPr>
            <p:ph idx="1"/>
          </p:nvPr>
        </p:nvSpPr>
        <p:spPr>
          <a:xfrm>
            <a:off x="457200" y="1600200"/>
            <a:ext cx="8229600" cy="4525963"/>
          </a:xfrm>
          <a:noFill/>
          <a:ln>
            <a:miter lim="800000"/>
          </a:ln>
        </p:spPr>
        <p:txBody>
          <a:bodyPr vert="horz" wrap="square" lIns="91440" tIns="45720" rIns="91440" bIns="45720" anchor="t" anchorCtr="0"/>
          <a:lstStyle>
            <a:lvl1pPr marL="342900" indent="-342900" algn="l" defTabSz="914400" rtl="0" eaLnBrk="0" fontAlgn="base" hangingPunct="0">
              <a:lnSpc>
                <a:spcPct val="100000"/>
              </a:lnSpc>
              <a:spcBef>
                <a:spcPct val="20000"/>
              </a:spcBef>
              <a:spcAft>
                <a:spcPct val="0"/>
              </a:spcAft>
              <a:buClrTx/>
              <a:buSzTx/>
              <a:buFontTx/>
              <a:buChar char="•"/>
              <a:defRPr kumimoji="0" lang="es-ES" altLang="en-US" sz="32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lang="es-ES" altLang="en-US" sz="2800" b="0" i="0" u="none" baseline="0">
                <a:solidFill>
                  <a:schemeClr val="tx1"/>
                </a:solidFill>
                <a:latin typeface="+mn-lt"/>
                <a:ea typeface="Arial" pitchFamily="34" charset="0"/>
                <a:cs typeface="+mn-cs"/>
              </a:defRPr>
            </a:lvl2pPr>
            <a:lvl3pPr marL="1143000" indent="-228600" algn="l" defTabSz="914400" rtl="0" eaLnBrk="0" fontAlgn="base" hangingPunct="0">
              <a:lnSpc>
                <a:spcPct val="100000"/>
              </a:lnSpc>
              <a:spcBef>
                <a:spcPct val="20000"/>
              </a:spcBef>
              <a:spcAft>
                <a:spcPct val="0"/>
              </a:spcAft>
              <a:buClrTx/>
              <a:buSzTx/>
              <a:buFontTx/>
              <a:buChar char="•"/>
              <a:defRPr kumimoji="0" lang="es-ES" altLang="en-US" sz="2400" b="0" i="0" u="none" baseline="0">
                <a:solidFill>
                  <a:schemeClr val="tx1"/>
                </a:solidFill>
                <a:latin typeface="+mn-lt"/>
                <a:ea typeface="Arial" pitchFamily="34" charset="0"/>
                <a:cs typeface="+mn-cs"/>
              </a:defRPr>
            </a:lvl3pPr>
            <a:lvl4pPr marL="1600200" indent="-228600" algn="l" defTabSz="914400" rtl="0" eaLnBrk="0" fontAlgn="base" hangingPunct="0">
              <a:lnSpc>
                <a:spcPct val="100000"/>
              </a:lnSpc>
              <a:spcBef>
                <a:spcPct val="20000"/>
              </a:spcBef>
              <a:spcAft>
                <a:spcPct val="0"/>
              </a:spcAft>
              <a:buClrTx/>
              <a:buSzTx/>
              <a:buFontTx/>
              <a:buChar char="–"/>
              <a:defRPr kumimoji="0" lang="es-ES" altLang="en-US" sz="2000" b="0" i="0" u="none" baseline="0">
                <a:solidFill>
                  <a:schemeClr val="tx1"/>
                </a:solidFill>
                <a:latin typeface="+mn-lt"/>
                <a:ea typeface="Arial" pitchFamily="34" charset="0"/>
                <a:cs typeface="+mn-cs"/>
              </a:defRPr>
            </a:lvl4pPr>
            <a:lvl5pPr marL="2057400" indent="-228600" algn="l" defTabSz="914400" rtl="0" eaLnBrk="0" fontAlgn="base" hangingPunct="0">
              <a:lnSpc>
                <a:spcPct val="100000"/>
              </a:lnSpc>
              <a:spcBef>
                <a:spcPct val="20000"/>
              </a:spcBef>
              <a:spcAft>
                <a:spcPct val="0"/>
              </a:spcAft>
              <a:buClrTx/>
              <a:buSzTx/>
              <a:buFontTx/>
              <a:buChar char="»"/>
              <a:defRPr kumimoji="0" lang="es-ES" altLang="en-US" sz="2000" b="0" i="0" u="none" baseline="0">
                <a:solidFill>
                  <a:schemeClr val="tx1"/>
                </a:solidFill>
                <a:latin typeface="+mn-lt"/>
                <a:ea typeface="Arial" pitchFamily="34" charset="0"/>
                <a:cs typeface="+mn-cs"/>
              </a:defRPr>
            </a:lvl5pPr>
            <a:lvl6pPr marL="2514600" indent="-228600" algn="l" rtl="0" fontAlgn="base">
              <a:spcBef>
                <a:spcPct val="20000"/>
              </a:spcBef>
              <a:spcAft>
                <a:spcPct val="0"/>
              </a:spcAft>
              <a:buChar char="»"/>
              <a:defRPr lang="es-ES" altLang="en-US" sz="2000">
                <a:solidFill>
                  <a:schemeClr val="tx1"/>
                </a:solidFill>
                <a:latin typeface="+mn-lt"/>
                <a:cs typeface="+mn-cs"/>
              </a:defRPr>
            </a:lvl6pPr>
            <a:lvl7pPr marL="2971800" indent="-228600" algn="l" rtl="0" fontAlgn="base">
              <a:spcBef>
                <a:spcPct val="20000"/>
              </a:spcBef>
              <a:spcAft>
                <a:spcPct val="0"/>
              </a:spcAft>
              <a:buChar char="»"/>
              <a:defRPr lang="es-ES" altLang="en-US" sz="2000">
                <a:solidFill>
                  <a:schemeClr val="tx1"/>
                </a:solidFill>
                <a:latin typeface="+mn-lt"/>
                <a:cs typeface="+mn-cs"/>
              </a:defRPr>
            </a:lvl7pPr>
            <a:lvl8pPr marL="3429000" indent="-228600" algn="l" rtl="0" fontAlgn="base">
              <a:spcBef>
                <a:spcPct val="20000"/>
              </a:spcBef>
              <a:spcAft>
                <a:spcPct val="0"/>
              </a:spcAft>
              <a:buChar char="»"/>
              <a:defRPr lang="es-ES" altLang="en-US" sz="2000">
                <a:solidFill>
                  <a:schemeClr val="tx1"/>
                </a:solidFill>
                <a:latin typeface="+mn-lt"/>
                <a:cs typeface="+mn-cs"/>
              </a:defRPr>
            </a:lvl8pPr>
            <a:lvl9pPr marL="3886200" indent="-228600" algn="l" rtl="0" fontAlgn="base">
              <a:spcBef>
                <a:spcPct val="20000"/>
              </a:spcBef>
              <a:spcAft>
                <a:spcPct val="0"/>
              </a:spcAft>
              <a:buChar char="»"/>
              <a:defRPr lang="es-ES" altLang="en-US" sz="2000">
                <a:solidFill>
                  <a:schemeClr val="tx1"/>
                </a:solidFill>
                <a:latin typeface="+mn-lt"/>
                <a:cs typeface="+mn-cs"/>
              </a:defRPr>
            </a:lvl9pPr>
          </a:lstStyle>
          <a:p>
            <a:pPr marL="342900" marR="0" lvl="0" indent="-342900" algn="l" defTabSz="914400" eaLnBrk="1" fontAlgn="base" hangingPunct="1">
              <a:lnSpc>
                <a:spcPct val="15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Advanced communication and negotiation skills</a:t>
            </a:r>
            <a:endParaRPr lang="en-IN" altLang="en-US" sz="2400"/>
          </a:p>
          <a:p>
            <a:pPr marL="342900" marR="0" lvl="0" indent="-342900" algn="l" defTabSz="914400" eaLnBrk="1" fontAlgn="base" hangingPunct="1">
              <a:lnSpc>
                <a:spcPct val="15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Interpersonal skills and empathy</a:t>
            </a:r>
            <a:endParaRPr lang="en-IN" altLang="en-US" sz="2400"/>
          </a:p>
          <a:p>
            <a:pPr marL="342900" marR="0" lvl="0" indent="-342900" algn="l" defTabSz="914400" eaLnBrk="1" fontAlgn="base" hangingPunct="1">
              <a:lnSpc>
                <a:spcPct val="15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Leadership and management skills</a:t>
            </a:r>
            <a:endParaRPr lang="en-IN" altLang="en-US" sz="2400"/>
          </a:p>
          <a:p>
            <a:pPr marL="342900" marR="0" lvl="0" indent="-342900" algn="l" defTabSz="914400" eaLnBrk="1" fontAlgn="base" hangingPunct="1">
              <a:lnSpc>
                <a:spcPct val="15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Entrepreneurship and initiative-taking</a:t>
            </a:r>
            <a:endParaRPr lang="en-IN" altLang="en-US" sz="2400"/>
          </a:p>
          <a:p>
            <a:pPr marL="342900" marR="0" lvl="0" indent="-342900" algn="l" defTabSz="914400" eaLnBrk="1" fontAlgn="base" hangingPunct="1">
              <a:lnSpc>
                <a:spcPct val="15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Adaptability and continuous learning skills</a:t>
            </a:r>
            <a:endParaRPr lang="en-IN" altLang="en-US" sz="2400"/>
          </a:p>
          <a:p>
            <a:pPr marL="342900" marR="0" lvl="0" indent="-342900" algn="l" defTabSz="914400" eaLnBrk="1" fontAlgn="base" hangingPunct="1">
              <a:lnSpc>
                <a:spcPct val="15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Teaching and training skills</a:t>
            </a:r>
            <a:endParaRPr lang="en-IN" altLang="en-US" sz="2400"/>
          </a:p>
          <a:p>
            <a:pPr marL="342900" marR="0" lvl="0" indent="-342900" algn="l" defTabSz="914400" eaLnBrk="1" fontAlgn="base" hangingPunct="1">
              <a:lnSpc>
                <a:spcPct val="15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endParaRPr lang="en-IN" altLang="en-US" sz="2800"/>
          </a:p>
        </p:txBody>
      </p:sp>
    </p:spTree>
  </p:cSld>
  <p:clrMapOvr>
    <a:masterClrMapping/>
  </p:clrMapOvr>
  <p:transition/>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146" name="Title 1"/>
          <p:cNvSpPr>
            <a:spLocks noGrp="1"/>
          </p:cNvSpPr>
          <p:nvPr>
            <p:ph type="title"/>
          </p:nvPr>
        </p:nvSpPr>
        <p:spPr>
          <a:xfrm>
            <a:off x="457200" y="274638"/>
            <a:ext cx="8229600" cy="1143000"/>
          </a:xfrm>
          <a:noFill/>
          <a:ln>
            <a:miter lim="800000"/>
          </a:ln>
        </p:spPr>
        <p:txBody>
          <a:bodyPr vert="horz" wrap="square" lIns="91440" tIns="45720" rIns="91440" bIns="45720" anchor="ctr" anchorCtr="0"/>
          <a:lstStyle>
            <a:lvl1pPr marL="0" indent="0" algn="ctr" defTabSz="914400" rtl="0" eaLnBrk="0" fontAlgn="base" hangingPunct="0">
              <a:lnSpc>
                <a:spcPct val="100000"/>
              </a:lnSpc>
              <a:spcBef>
                <a:spcPct val="0"/>
              </a:spcBef>
              <a:spcAft>
                <a:spcPct val="0"/>
              </a:spcAft>
              <a:buClrTx/>
              <a:buSzTx/>
              <a:buFontTx/>
              <a:buNone/>
              <a:defRPr kumimoji="0" lang="es-ES" altLang="en-US" sz="4400" b="0" i="0" u="none" baseline="0">
                <a:solidFill>
                  <a:schemeClr val="tx2"/>
                </a:solidFill>
                <a:latin typeface="Arial" pitchFamily="34" charset="0"/>
                <a:ea typeface="Arial" pitchFamily="34" charset="0"/>
                <a:cs typeface="+mj-cs"/>
              </a:defRPr>
            </a:lvl1pPr>
          </a:lstStyle>
          <a:p>
            <a:pPr marL="0" marR="0" lvl="0" indent="0" algn="ctr" defTabSz="914400" eaLnBrk="1" fontAlgn="base" hangingPunct="1">
              <a:lnSpc>
                <a:spcPct val="100000"/>
              </a:lnSpc>
              <a:spcBef>
                <a:spcPct val="0"/>
              </a:spcBef>
              <a:spcAft>
                <a:spcPct val="0"/>
              </a:spcAft>
              <a:buSzTx/>
              <a:buNone/>
              <a:defRPr kumimoji="0" lang="es-ES" altLang="en-US" sz="4400" b="0" i="0" u="none" strike="noStrike" cap="none" spc="0" normalizeH="0" baseline="0" noProof="0">
                <a:ln w="9525" cap="flat" cmpd="sng" algn="ctr">
                  <a:noFill/>
                  <a:prstDash val="solid"/>
                  <a:round/>
                  <a:headEnd type="none" w="med" len="med"/>
                  <a:tailEnd type="none" w="med" len="med"/>
                </a:ln>
                <a:solidFill>
                  <a:srgbClr val="000000"/>
                </a:solidFill>
                <a:uLnTx/>
                <a:uFillTx/>
                <a:latin typeface="Arial" pitchFamily="34"/>
                <a:ea typeface="Arial" pitchFamily="34"/>
                <a:cs typeface="+mj-cs"/>
                <a:sym typeface="Wingdings" charset="2"/>
              </a:defRPr>
            </a:pPr>
            <a:r>
              <a:rPr kumimoji="0" lang="en-IN" altLang="en-US" sz="4400" b="0" i="0" u="none" strike="noStrike" cap="none" spc="0" normalizeH="0" baseline="0" noProof="0">
                <a:ln w="9525" cap="flat" cmpd="sng" algn="ctr">
                  <a:noFill/>
                  <a:prstDash val="solid"/>
                  <a:round/>
                  <a:headEnd type="none" w="med" len="med"/>
                  <a:tailEnd type="none" w="med" len="med"/>
                </a:ln>
                <a:solidFill>
                  <a:schemeClr val="bg1"/>
                </a:solidFill>
                <a:uLnTx/>
                <a:uFillTx/>
                <a:latin typeface="Arial" pitchFamily="34"/>
                <a:ea typeface="Arial" pitchFamily="34"/>
                <a:cs typeface="+mj-cs"/>
                <a:sym typeface="Wingdings" charset="2"/>
              </a:rPr>
              <a:t>Interpersonal Skills</a:t>
            </a:r>
            <a:endParaRPr lang="en-IN" altLang="en-US">
              <a:solidFill>
                <a:schemeClr val="bg1"/>
              </a:solidFill>
            </a:endParaRPr>
          </a:p>
        </p:txBody>
      </p:sp>
      <p:sp>
        <p:nvSpPr>
          <p:cNvPr id="6147" name="Content Placeholder 2"/>
          <p:cNvSpPr>
            <a:spLocks noGrp="1"/>
          </p:cNvSpPr>
          <p:nvPr>
            <p:ph idx="1"/>
          </p:nvPr>
        </p:nvSpPr>
        <p:spPr>
          <a:xfrm>
            <a:off x="457200" y="1600200"/>
            <a:ext cx="8229600" cy="4525963"/>
          </a:xfrm>
          <a:noFill/>
          <a:ln>
            <a:miter lim="800000"/>
          </a:ln>
        </p:spPr>
        <p:txBody>
          <a:bodyPr vert="horz" wrap="square" lIns="91440" tIns="45720" rIns="91440" bIns="45720" anchor="t" anchorCtr="0"/>
          <a:lstStyle>
            <a:lvl1pPr marL="342900" indent="-342900" algn="l" defTabSz="914400" rtl="0" eaLnBrk="0" fontAlgn="base" hangingPunct="0">
              <a:lnSpc>
                <a:spcPct val="100000"/>
              </a:lnSpc>
              <a:spcBef>
                <a:spcPct val="20000"/>
              </a:spcBef>
              <a:spcAft>
                <a:spcPct val="0"/>
              </a:spcAft>
              <a:buClrTx/>
              <a:buSzTx/>
              <a:buFontTx/>
              <a:buChar char="•"/>
              <a:defRPr kumimoji="0" lang="es-ES" altLang="en-US" sz="32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lang="es-ES" altLang="en-US" sz="2800" b="0" i="0" u="none" baseline="0">
                <a:solidFill>
                  <a:schemeClr val="tx1"/>
                </a:solidFill>
                <a:latin typeface="+mn-lt"/>
                <a:ea typeface="Arial" pitchFamily="34" charset="0"/>
                <a:cs typeface="+mn-cs"/>
              </a:defRPr>
            </a:lvl2pPr>
            <a:lvl3pPr marL="1143000" indent="-228600" algn="l" defTabSz="914400" rtl="0" eaLnBrk="0" fontAlgn="base" hangingPunct="0">
              <a:lnSpc>
                <a:spcPct val="100000"/>
              </a:lnSpc>
              <a:spcBef>
                <a:spcPct val="20000"/>
              </a:spcBef>
              <a:spcAft>
                <a:spcPct val="0"/>
              </a:spcAft>
              <a:buClrTx/>
              <a:buSzTx/>
              <a:buFontTx/>
              <a:buChar char="•"/>
              <a:defRPr kumimoji="0" lang="es-ES" altLang="en-US" sz="2400" b="0" i="0" u="none" baseline="0">
                <a:solidFill>
                  <a:schemeClr val="tx1"/>
                </a:solidFill>
                <a:latin typeface="+mn-lt"/>
                <a:ea typeface="Arial" pitchFamily="34" charset="0"/>
                <a:cs typeface="+mn-cs"/>
              </a:defRPr>
            </a:lvl3pPr>
            <a:lvl4pPr marL="1600200" indent="-228600" algn="l" defTabSz="914400" rtl="0" eaLnBrk="0" fontAlgn="base" hangingPunct="0">
              <a:lnSpc>
                <a:spcPct val="100000"/>
              </a:lnSpc>
              <a:spcBef>
                <a:spcPct val="20000"/>
              </a:spcBef>
              <a:spcAft>
                <a:spcPct val="0"/>
              </a:spcAft>
              <a:buClrTx/>
              <a:buSzTx/>
              <a:buFontTx/>
              <a:buChar char="–"/>
              <a:defRPr kumimoji="0" lang="es-ES" altLang="en-US" sz="2000" b="0" i="0" u="none" baseline="0">
                <a:solidFill>
                  <a:schemeClr val="tx1"/>
                </a:solidFill>
                <a:latin typeface="+mn-lt"/>
                <a:ea typeface="Arial" pitchFamily="34" charset="0"/>
                <a:cs typeface="+mn-cs"/>
              </a:defRPr>
            </a:lvl4pPr>
            <a:lvl5pPr marL="2057400" indent="-228600" algn="l" defTabSz="914400" rtl="0" eaLnBrk="0" fontAlgn="base" hangingPunct="0">
              <a:lnSpc>
                <a:spcPct val="100000"/>
              </a:lnSpc>
              <a:spcBef>
                <a:spcPct val="20000"/>
              </a:spcBef>
              <a:spcAft>
                <a:spcPct val="0"/>
              </a:spcAft>
              <a:buClrTx/>
              <a:buSzTx/>
              <a:buFontTx/>
              <a:buChar char="»"/>
              <a:defRPr kumimoji="0" lang="es-ES" altLang="en-US" sz="2000" b="0" i="0" u="none" baseline="0">
                <a:solidFill>
                  <a:schemeClr val="tx1"/>
                </a:solidFill>
                <a:latin typeface="+mn-lt"/>
                <a:ea typeface="Arial" pitchFamily="34" charset="0"/>
                <a:cs typeface="+mn-cs"/>
              </a:defRPr>
            </a:lvl5pPr>
            <a:lvl6pPr marL="2514600" indent="-228600" algn="l" rtl="0" fontAlgn="base">
              <a:spcBef>
                <a:spcPct val="20000"/>
              </a:spcBef>
              <a:spcAft>
                <a:spcPct val="0"/>
              </a:spcAft>
              <a:buChar char="»"/>
              <a:defRPr lang="es-ES" altLang="en-US" sz="2000">
                <a:solidFill>
                  <a:schemeClr val="tx1"/>
                </a:solidFill>
                <a:latin typeface="+mn-lt"/>
                <a:cs typeface="+mn-cs"/>
              </a:defRPr>
            </a:lvl6pPr>
            <a:lvl7pPr marL="2971800" indent="-228600" algn="l" rtl="0" fontAlgn="base">
              <a:spcBef>
                <a:spcPct val="20000"/>
              </a:spcBef>
              <a:spcAft>
                <a:spcPct val="0"/>
              </a:spcAft>
              <a:buChar char="»"/>
              <a:defRPr lang="es-ES" altLang="en-US" sz="2000">
                <a:solidFill>
                  <a:schemeClr val="tx1"/>
                </a:solidFill>
                <a:latin typeface="+mn-lt"/>
                <a:cs typeface="+mn-cs"/>
              </a:defRPr>
            </a:lvl7pPr>
            <a:lvl8pPr marL="3429000" indent="-228600" algn="l" rtl="0" fontAlgn="base">
              <a:spcBef>
                <a:spcPct val="20000"/>
              </a:spcBef>
              <a:spcAft>
                <a:spcPct val="0"/>
              </a:spcAft>
              <a:buChar char="»"/>
              <a:defRPr lang="es-ES" altLang="en-US" sz="2000">
                <a:solidFill>
                  <a:schemeClr val="tx1"/>
                </a:solidFill>
                <a:latin typeface="+mn-lt"/>
                <a:cs typeface="+mn-cs"/>
              </a:defRPr>
            </a:lvl8pPr>
            <a:lvl9pPr marL="3886200" indent="-228600" algn="l" rtl="0" fontAlgn="base">
              <a:spcBef>
                <a:spcPct val="20000"/>
              </a:spcBef>
              <a:spcAft>
                <a:spcPct val="0"/>
              </a:spcAft>
              <a:buChar char="»"/>
              <a:defRPr lang="es-ES" altLang="en-US" sz="2000">
                <a:solidFill>
                  <a:schemeClr val="tx1"/>
                </a:solidFill>
                <a:latin typeface="+mn-lt"/>
                <a:cs typeface="+mn-cs"/>
              </a:defRPr>
            </a:lvl9pPr>
          </a:lstStyle>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Interpersonal Skills is nothing but the ability to interact and communicate at par with other people. The key to excel in it is “great communication”. When you’re not able to strike a cord well with people you’re meeting for the first time, it is said that you lack interpersonal skills.</a:t>
            </a:r>
            <a:endParaRPr lang="en-IN" altLang="en-US" sz="2400"/>
          </a:p>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For most individuals, it is very difficult to get the social interaction simulated at the very first meet. However, only few of them are able to excel in having and showing they have such communicative skills.</a:t>
            </a:r>
            <a:endParaRPr lang="en-IN" altLang="en-US" sz="2400"/>
          </a:p>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endParaRPr lang="en-IN" altLang="en-US"/>
          </a:p>
        </p:txBody>
      </p:sp>
    </p:spTree>
  </p:cSld>
  <p:clrMapOvr>
    <a:masterClrMapping/>
  </p:clrMapOvr>
  <p:transition/>
  <p:timing/>
</p:sld>
</file>

<file path=ppt/slides/slide4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7170" name="Title 1"/>
          <p:cNvSpPr>
            <a:spLocks noGrp="1"/>
          </p:cNvSpPr>
          <p:nvPr>
            <p:ph type="title"/>
          </p:nvPr>
        </p:nvSpPr>
        <p:spPr>
          <a:xfrm>
            <a:off x="457200" y="274638"/>
            <a:ext cx="8229600" cy="1143000"/>
          </a:xfrm>
          <a:noFill/>
          <a:ln>
            <a:miter lim="800000"/>
          </a:ln>
        </p:spPr>
        <p:txBody>
          <a:bodyPr vert="horz" wrap="square" lIns="91440" tIns="45720" rIns="91440" bIns="45720" anchor="ctr" anchorCtr="0"/>
          <a:lstStyle>
            <a:lvl1pPr marL="0" indent="0" algn="ctr" defTabSz="914400" rtl="0" eaLnBrk="0" fontAlgn="base" hangingPunct="0">
              <a:lnSpc>
                <a:spcPct val="100000"/>
              </a:lnSpc>
              <a:spcBef>
                <a:spcPct val="0"/>
              </a:spcBef>
              <a:spcAft>
                <a:spcPct val="0"/>
              </a:spcAft>
              <a:buClrTx/>
              <a:buSzTx/>
              <a:buFontTx/>
              <a:buNone/>
              <a:defRPr kumimoji="0" lang="es-ES" altLang="en-US" sz="4400" b="0" i="0" u="none" baseline="0">
                <a:solidFill>
                  <a:schemeClr val="tx2"/>
                </a:solidFill>
                <a:latin typeface="Arial" pitchFamily="34" charset="0"/>
                <a:ea typeface="Arial" pitchFamily="34" charset="0"/>
                <a:cs typeface="+mj-cs"/>
              </a:defRPr>
            </a:lvl1pPr>
          </a:lstStyle>
          <a:p>
            <a:pPr marL="0" marR="0" lvl="0" indent="0" algn="ctr" defTabSz="914400" eaLnBrk="1" fontAlgn="base" hangingPunct="1">
              <a:lnSpc>
                <a:spcPct val="100000"/>
              </a:lnSpc>
              <a:spcBef>
                <a:spcPct val="0"/>
              </a:spcBef>
              <a:spcAft>
                <a:spcPct val="0"/>
              </a:spcAft>
              <a:buSzTx/>
              <a:buNone/>
              <a:defRPr kumimoji="0" lang="es-ES" altLang="en-US" sz="4400" b="0" i="0" u="none" strike="noStrike" cap="none" spc="0" normalizeH="0" baseline="0" noProof="0">
                <a:ln w="9525" cap="flat" cmpd="sng" algn="ctr">
                  <a:noFill/>
                  <a:prstDash val="solid"/>
                  <a:round/>
                  <a:headEnd type="none" w="med" len="med"/>
                  <a:tailEnd type="none" w="med" len="med"/>
                </a:ln>
                <a:solidFill>
                  <a:srgbClr val="000000"/>
                </a:solidFill>
                <a:uLnTx/>
                <a:uFillTx/>
                <a:latin typeface="Arial" pitchFamily="34"/>
                <a:ea typeface="Arial" pitchFamily="34"/>
                <a:cs typeface="+mj-cs"/>
                <a:sym typeface="Wingdings" charset="2"/>
              </a:defRPr>
            </a:pPr>
            <a:br>
              <a:rPr kumimoji="0" lang="en-IN" altLang="en-US" sz="4400" b="0" i="0" u="none" strike="noStrike" cap="none" spc="0" normalizeH="0" baseline="0" noProof="0">
                <a:ln w="9525" cap="flat" cmpd="sng" algn="ctr">
                  <a:noFill/>
                  <a:prstDash val="solid"/>
                  <a:round/>
                  <a:headEnd type="none" w="med" len="med"/>
                  <a:tailEnd type="none" w="med" len="med"/>
                </a:ln>
                <a:solidFill>
                  <a:schemeClr val="bg1"/>
                </a:solidFill>
                <a:uLnTx/>
                <a:uFillTx/>
                <a:latin typeface="Arial" pitchFamily="34"/>
                <a:ea typeface="Arial" pitchFamily="34"/>
                <a:cs typeface="+mj-cs"/>
                <a:sym typeface="Wingdings" charset="2"/>
              </a:rPr>
            </a:br>
            <a:r>
              <a:rPr kumimoji="0" lang="en-IN" altLang="en-US" sz="4400" b="0" i="0" u="none" strike="noStrike" cap="none" spc="0" normalizeH="0" baseline="0" noProof="0">
                <a:ln w="9525" cap="flat" cmpd="sng" algn="ctr">
                  <a:noFill/>
                  <a:prstDash val="solid"/>
                  <a:round/>
                  <a:headEnd type="none" w="med" len="med"/>
                  <a:tailEnd type="none" w="med" len="med"/>
                </a:ln>
                <a:solidFill>
                  <a:schemeClr val="bg1"/>
                </a:solidFill>
                <a:uLnTx/>
                <a:uFillTx/>
                <a:latin typeface="Arial" pitchFamily="34"/>
                <a:ea typeface="Arial" pitchFamily="34"/>
                <a:cs typeface="+mj-cs"/>
                <a:sym typeface="Wingdings" charset="2"/>
              </a:rPr>
              <a:t>Leadership and management skills</a:t>
            </a:r>
            <a:br>
              <a:rPr kumimoji="0" lang="en-IN" altLang="en-US" sz="4400" b="0" i="0" u="none" strike="noStrike" cap="none" spc="0" normalizeH="0" baseline="0" noProof="0">
                <a:ln w="9525" cap="flat" cmpd="sng" algn="ctr">
                  <a:noFill/>
                  <a:prstDash val="solid"/>
                  <a:round/>
                  <a:headEnd type="none" w="med" len="med"/>
                  <a:tailEnd type="none" w="med" len="med"/>
                </a:ln>
                <a:solidFill>
                  <a:srgbClr val="000000"/>
                </a:solidFill>
                <a:uLnTx/>
                <a:uFillTx/>
                <a:latin typeface="Arial" pitchFamily="34"/>
                <a:ea typeface="Arial" pitchFamily="34"/>
                <a:cs typeface="+mj-cs"/>
                <a:sym typeface="Wingdings" charset="2"/>
              </a:rPr>
            </a:br>
            <a:endParaRPr lang="en-IN" altLang="en-US"/>
          </a:p>
        </p:txBody>
      </p:sp>
      <p:sp>
        <p:nvSpPr>
          <p:cNvPr id="7171" name="Content Placeholder 2"/>
          <p:cNvSpPr>
            <a:spLocks noGrp="1"/>
          </p:cNvSpPr>
          <p:nvPr>
            <p:ph idx="1"/>
          </p:nvPr>
        </p:nvSpPr>
        <p:spPr>
          <a:xfrm>
            <a:off x="457200" y="1600200"/>
            <a:ext cx="8229600" cy="4525963"/>
          </a:xfrm>
          <a:noFill/>
          <a:ln>
            <a:miter lim="800000"/>
          </a:ln>
        </p:spPr>
        <p:txBody>
          <a:bodyPr vert="horz" wrap="square" lIns="91440" tIns="45720" rIns="91440" bIns="45720" anchor="t" anchorCtr="0"/>
          <a:lstStyle>
            <a:lvl1pPr marL="342900" indent="-342900" algn="l" defTabSz="914400" rtl="0" eaLnBrk="0" fontAlgn="base" hangingPunct="0">
              <a:lnSpc>
                <a:spcPct val="100000"/>
              </a:lnSpc>
              <a:spcBef>
                <a:spcPct val="20000"/>
              </a:spcBef>
              <a:spcAft>
                <a:spcPct val="0"/>
              </a:spcAft>
              <a:buClrTx/>
              <a:buSzTx/>
              <a:buFontTx/>
              <a:buChar char="•"/>
              <a:defRPr kumimoji="0" lang="es-ES" altLang="en-US" sz="32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lang="es-ES" altLang="en-US" sz="2800" b="0" i="0" u="none" baseline="0">
                <a:solidFill>
                  <a:schemeClr val="tx1"/>
                </a:solidFill>
                <a:latin typeface="+mn-lt"/>
                <a:ea typeface="Arial" pitchFamily="34" charset="0"/>
                <a:cs typeface="+mn-cs"/>
              </a:defRPr>
            </a:lvl2pPr>
            <a:lvl3pPr marL="1143000" indent="-228600" algn="l" defTabSz="914400" rtl="0" eaLnBrk="0" fontAlgn="base" hangingPunct="0">
              <a:lnSpc>
                <a:spcPct val="100000"/>
              </a:lnSpc>
              <a:spcBef>
                <a:spcPct val="20000"/>
              </a:spcBef>
              <a:spcAft>
                <a:spcPct val="0"/>
              </a:spcAft>
              <a:buClrTx/>
              <a:buSzTx/>
              <a:buFontTx/>
              <a:buChar char="•"/>
              <a:defRPr kumimoji="0" lang="es-ES" altLang="en-US" sz="2400" b="0" i="0" u="none" baseline="0">
                <a:solidFill>
                  <a:schemeClr val="tx1"/>
                </a:solidFill>
                <a:latin typeface="+mn-lt"/>
                <a:ea typeface="Arial" pitchFamily="34" charset="0"/>
                <a:cs typeface="+mn-cs"/>
              </a:defRPr>
            </a:lvl3pPr>
            <a:lvl4pPr marL="1600200" indent="-228600" algn="l" defTabSz="914400" rtl="0" eaLnBrk="0" fontAlgn="base" hangingPunct="0">
              <a:lnSpc>
                <a:spcPct val="100000"/>
              </a:lnSpc>
              <a:spcBef>
                <a:spcPct val="20000"/>
              </a:spcBef>
              <a:spcAft>
                <a:spcPct val="0"/>
              </a:spcAft>
              <a:buClrTx/>
              <a:buSzTx/>
              <a:buFontTx/>
              <a:buChar char="–"/>
              <a:defRPr kumimoji="0" lang="es-ES" altLang="en-US" sz="2000" b="0" i="0" u="none" baseline="0">
                <a:solidFill>
                  <a:schemeClr val="tx1"/>
                </a:solidFill>
                <a:latin typeface="+mn-lt"/>
                <a:ea typeface="Arial" pitchFamily="34" charset="0"/>
                <a:cs typeface="+mn-cs"/>
              </a:defRPr>
            </a:lvl4pPr>
            <a:lvl5pPr marL="2057400" indent="-228600" algn="l" defTabSz="914400" rtl="0" eaLnBrk="0" fontAlgn="base" hangingPunct="0">
              <a:lnSpc>
                <a:spcPct val="100000"/>
              </a:lnSpc>
              <a:spcBef>
                <a:spcPct val="20000"/>
              </a:spcBef>
              <a:spcAft>
                <a:spcPct val="0"/>
              </a:spcAft>
              <a:buClrTx/>
              <a:buSzTx/>
              <a:buFontTx/>
              <a:buChar char="»"/>
              <a:defRPr kumimoji="0" lang="es-ES" altLang="en-US" sz="2000" b="0" i="0" u="none" baseline="0">
                <a:solidFill>
                  <a:schemeClr val="tx1"/>
                </a:solidFill>
                <a:latin typeface="+mn-lt"/>
                <a:ea typeface="Arial" pitchFamily="34" charset="0"/>
                <a:cs typeface="+mn-cs"/>
              </a:defRPr>
            </a:lvl5pPr>
            <a:lvl6pPr marL="2514600" indent="-228600" algn="l" rtl="0" fontAlgn="base">
              <a:spcBef>
                <a:spcPct val="20000"/>
              </a:spcBef>
              <a:spcAft>
                <a:spcPct val="0"/>
              </a:spcAft>
              <a:buChar char="»"/>
              <a:defRPr lang="es-ES" altLang="en-US" sz="2000">
                <a:solidFill>
                  <a:schemeClr val="tx1"/>
                </a:solidFill>
                <a:latin typeface="+mn-lt"/>
                <a:cs typeface="+mn-cs"/>
              </a:defRPr>
            </a:lvl6pPr>
            <a:lvl7pPr marL="2971800" indent="-228600" algn="l" rtl="0" fontAlgn="base">
              <a:spcBef>
                <a:spcPct val="20000"/>
              </a:spcBef>
              <a:spcAft>
                <a:spcPct val="0"/>
              </a:spcAft>
              <a:buChar char="»"/>
              <a:defRPr lang="es-ES" altLang="en-US" sz="2000">
                <a:solidFill>
                  <a:schemeClr val="tx1"/>
                </a:solidFill>
                <a:latin typeface="+mn-lt"/>
                <a:cs typeface="+mn-cs"/>
              </a:defRPr>
            </a:lvl7pPr>
            <a:lvl8pPr marL="3429000" indent="-228600" algn="l" rtl="0" fontAlgn="base">
              <a:spcBef>
                <a:spcPct val="20000"/>
              </a:spcBef>
              <a:spcAft>
                <a:spcPct val="0"/>
              </a:spcAft>
              <a:buChar char="»"/>
              <a:defRPr lang="es-ES" altLang="en-US" sz="2000">
                <a:solidFill>
                  <a:schemeClr val="tx1"/>
                </a:solidFill>
                <a:latin typeface="+mn-lt"/>
                <a:cs typeface="+mn-cs"/>
              </a:defRPr>
            </a:lvl8pPr>
            <a:lvl9pPr marL="3886200" indent="-228600" algn="l" rtl="0" fontAlgn="base">
              <a:spcBef>
                <a:spcPct val="20000"/>
              </a:spcBef>
              <a:spcAft>
                <a:spcPct val="0"/>
              </a:spcAft>
              <a:buChar char="»"/>
              <a:defRPr lang="es-ES" altLang="en-US" sz="2000">
                <a:solidFill>
                  <a:schemeClr val="tx1"/>
                </a:solidFill>
                <a:latin typeface="+mn-lt"/>
                <a:cs typeface="+mn-cs"/>
              </a:defRPr>
            </a:lvl9pPr>
          </a:lstStyle>
          <a:p>
            <a:pPr marL="342900" marR="0" lvl="0" indent="-342900" algn="l" defTabSz="914400" eaLnBrk="1" fontAlgn="base" hangingPunct="1">
              <a:lnSpc>
                <a:spcPct val="15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Leadership skills can help you in all aspects of your career, from applying for jobs to seeking career advancement. One of many soft skills that employers value, leadership often incorporates several different personality traits and communication abilities that are useful for anyone to learn and practice over time</a:t>
            </a:r>
            <a:r>
              <a:rPr kumimoji="0" lang="en-IN"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a:t>
            </a:r>
            <a:endParaRPr lang="en-IN" altLang="en-US"/>
          </a:p>
        </p:txBody>
      </p:sp>
    </p:spTree>
  </p:cSld>
  <p:clrMapOvr>
    <a:masterClrMapping/>
  </p:clrMapOvr>
  <p:transition/>
  <p:timing/>
</p:sld>
</file>

<file path=ppt/slides/slide4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8194" name="Title 1"/>
          <p:cNvSpPr>
            <a:spLocks noGrp="1"/>
          </p:cNvSpPr>
          <p:nvPr>
            <p:ph type="title"/>
          </p:nvPr>
        </p:nvSpPr>
        <p:spPr>
          <a:xfrm>
            <a:off x="457200" y="274638"/>
            <a:ext cx="8229600" cy="1143000"/>
          </a:xfrm>
          <a:noFill/>
          <a:ln>
            <a:miter lim="800000"/>
          </a:ln>
        </p:spPr>
        <p:txBody>
          <a:bodyPr vert="horz" wrap="square" lIns="91440" tIns="45720" rIns="91440" bIns="45720" anchor="ctr" anchorCtr="0"/>
          <a:lstStyle>
            <a:lvl1pPr marL="0" indent="0" algn="ctr" defTabSz="914400" rtl="0" eaLnBrk="0" fontAlgn="base" hangingPunct="0">
              <a:lnSpc>
                <a:spcPct val="100000"/>
              </a:lnSpc>
              <a:spcBef>
                <a:spcPct val="0"/>
              </a:spcBef>
              <a:spcAft>
                <a:spcPct val="0"/>
              </a:spcAft>
              <a:buClrTx/>
              <a:buSzTx/>
              <a:buFontTx/>
              <a:buNone/>
              <a:defRPr kumimoji="0" lang="es-ES" altLang="en-US" sz="4400" b="0" i="0" u="none" baseline="0">
                <a:solidFill>
                  <a:schemeClr val="tx2"/>
                </a:solidFill>
                <a:latin typeface="Arial" pitchFamily="34" charset="0"/>
                <a:ea typeface="Arial" pitchFamily="34" charset="0"/>
                <a:cs typeface="+mj-cs"/>
              </a:defRPr>
            </a:lvl1pPr>
          </a:lstStyle>
          <a:p>
            <a:pPr marL="0" marR="0" lvl="0" indent="0" algn="ctr" defTabSz="914400" eaLnBrk="1" fontAlgn="base" hangingPunct="1">
              <a:lnSpc>
                <a:spcPct val="100000"/>
              </a:lnSpc>
              <a:spcBef>
                <a:spcPct val="0"/>
              </a:spcBef>
              <a:spcAft>
                <a:spcPct val="0"/>
              </a:spcAft>
              <a:buSzTx/>
              <a:buNone/>
              <a:defRPr kumimoji="0" lang="es-ES" altLang="en-US" sz="4400" b="0" i="0" u="none" strike="noStrike" cap="none" spc="0" normalizeH="0" baseline="0" noProof="0">
                <a:ln w="9525" cap="flat" cmpd="sng" algn="ctr">
                  <a:noFill/>
                  <a:prstDash val="solid"/>
                  <a:round/>
                  <a:headEnd type="none" w="med" len="med"/>
                  <a:tailEnd type="none" w="med" len="med"/>
                </a:ln>
                <a:solidFill>
                  <a:srgbClr val="000000"/>
                </a:solidFill>
                <a:uLnTx/>
                <a:uFillTx/>
                <a:latin typeface="Arial" pitchFamily="34"/>
                <a:ea typeface="Arial" pitchFamily="34"/>
                <a:cs typeface="+mj-cs"/>
                <a:sym typeface="Wingdings" charset="2"/>
              </a:defRPr>
            </a:pPr>
            <a:br>
              <a:rPr kumimoji="0" lang="en-IN" altLang="en-US" sz="4400" b="0" i="0" u="none" strike="noStrike" cap="none" spc="0" normalizeH="0" baseline="0" noProof="0">
                <a:ln w="9525" cap="flat" cmpd="sng" algn="ctr">
                  <a:noFill/>
                  <a:prstDash val="solid"/>
                  <a:round/>
                  <a:headEnd type="none" w="med" len="med"/>
                  <a:tailEnd type="none" w="med" len="med"/>
                </a:ln>
                <a:solidFill>
                  <a:schemeClr val="bg1"/>
                </a:solidFill>
                <a:uLnTx/>
                <a:uFillTx/>
                <a:latin typeface="Arial" pitchFamily="34"/>
                <a:ea typeface="Arial" pitchFamily="34"/>
                <a:cs typeface="+mj-cs"/>
                <a:sym typeface="Wingdings" charset="2"/>
              </a:rPr>
            </a:br>
            <a:r>
              <a:rPr kumimoji="0" lang="en-IN" altLang="en-US" sz="4400" b="0" i="0" u="none" strike="noStrike" cap="none" spc="0" normalizeH="0" baseline="0" noProof="0">
                <a:ln w="9525" cap="flat" cmpd="sng" algn="ctr">
                  <a:noFill/>
                  <a:prstDash val="solid"/>
                  <a:round/>
                  <a:headEnd type="none" w="med" len="med"/>
                  <a:tailEnd type="none" w="med" len="med"/>
                </a:ln>
                <a:solidFill>
                  <a:schemeClr val="bg1"/>
                </a:solidFill>
                <a:uLnTx/>
                <a:uFillTx/>
                <a:latin typeface="Arial" pitchFamily="34"/>
                <a:ea typeface="Arial" pitchFamily="34"/>
                <a:cs typeface="+mj-cs"/>
                <a:sym typeface="Wingdings" charset="2"/>
              </a:rPr>
              <a:t>Advanced communication and negotiation skills</a:t>
            </a:r>
            <a:br>
              <a:rPr kumimoji="0" lang="en-IN" altLang="en-US" sz="4400" b="0" i="0" u="none" strike="noStrike" cap="none" spc="0" normalizeH="0" baseline="0" noProof="0">
                <a:ln w="9525" cap="flat" cmpd="sng" algn="ctr">
                  <a:noFill/>
                  <a:prstDash val="solid"/>
                  <a:round/>
                  <a:headEnd type="none" w="med" len="med"/>
                  <a:tailEnd type="none" w="med" len="med"/>
                </a:ln>
                <a:solidFill>
                  <a:schemeClr val="bg1"/>
                </a:solidFill>
                <a:uLnTx/>
                <a:uFillTx/>
                <a:latin typeface="Arial" pitchFamily="34"/>
                <a:ea typeface="Arial" pitchFamily="34"/>
                <a:cs typeface="+mj-cs"/>
                <a:sym typeface="Wingdings" charset="2"/>
              </a:rPr>
            </a:br>
            <a:endParaRPr lang="en-IN" altLang="en-US">
              <a:solidFill>
                <a:schemeClr val="bg1"/>
              </a:solidFill>
            </a:endParaRPr>
          </a:p>
        </p:txBody>
      </p:sp>
      <p:sp>
        <p:nvSpPr>
          <p:cNvPr id="8195" name="Content Placeholder 2"/>
          <p:cNvSpPr>
            <a:spLocks noGrp="1"/>
          </p:cNvSpPr>
          <p:nvPr>
            <p:ph idx="1"/>
          </p:nvPr>
        </p:nvSpPr>
        <p:spPr>
          <a:xfrm>
            <a:off x="457200" y="1600200"/>
            <a:ext cx="8229600" cy="4525963"/>
          </a:xfrm>
          <a:noFill/>
          <a:ln>
            <a:miter lim="800000"/>
          </a:ln>
        </p:spPr>
        <p:txBody>
          <a:bodyPr vert="horz" wrap="square" lIns="91440" tIns="45720" rIns="91440" bIns="45720" anchor="t" anchorCtr="0"/>
          <a:lstStyle>
            <a:lvl1pPr marL="342900" indent="-342900" algn="l" defTabSz="914400" rtl="0" eaLnBrk="0" fontAlgn="base" hangingPunct="0">
              <a:lnSpc>
                <a:spcPct val="100000"/>
              </a:lnSpc>
              <a:spcBef>
                <a:spcPct val="20000"/>
              </a:spcBef>
              <a:spcAft>
                <a:spcPct val="0"/>
              </a:spcAft>
              <a:buClrTx/>
              <a:buSzTx/>
              <a:buFontTx/>
              <a:buChar char="•"/>
              <a:defRPr kumimoji="0" lang="es-ES" altLang="en-US" sz="32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lang="es-ES" altLang="en-US" sz="2800" b="0" i="0" u="none" baseline="0">
                <a:solidFill>
                  <a:schemeClr val="tx1"/>
                </a:solidFill>
                <a:latin typeface="+mn-lt"/>
                <a:ea typeface="Arial" pitchFamily="34" charset="0"/>
                <a:cs typeface="+mn-cs"/>
              </a:defRPr>
            </a:lvl2pPr>
            <a:lvl3pPr marL="1143000" indent="-228600" algn="l" defTabSz="914400" rtl="0" eaLnBrk="0" fontAlgn="base" hangingPunct="0">
              <a:lnSpc>
                <a:spcPct val="100000"/>
              </a:lnSpc>
              <a:spcBef>
                <a:spcPct val="20000"/>
              </a:spcBef>
              <a:spcAft>
                <a:spcPct val="0"/>
              </a:spcAft>
              <a:buClrTx/>
              <a:buSzTx/>
              <a:buFontTx/>
              <a:buChar char="•"/>
              <a:defRPr kumimoji="0" lang="es-ES" altLang="en-US" sz="2400" b="0" i="0" u="none" baseline="0">
                <a:solidFill>
                  <a:schemeClr val="tx1"/>
                </a:solidFill>
                <a:latin typeface="+mn-lt"/>
                <a:ea typeface="Arial" pitchFamily="34" charset="0"/>
                <a:cs typeface="+mn-cs"/>
              </a:defRPr>
            </a:lvl3pPr>
            <a:lvl4pPr marL="1600200" indent="-228600" algn="l" defTabSz="914400" rtl="0" eaLnBrk="0" fontAlgn="base" hangingPunct="0">
              <a:lnSpc>
                <a:spcPct val="100000"/>
              </a:lnSpc>
              <a:spcBef>
                <a:spcPct val="20000"/>
              </a:spcBef>
              <a:spcAft>
                <a:spcPct val="0"/>
              </a:spcAft>
              <a:buClrTx/>
              <a:buSzTx/>
              <a:buFontTx/>
              <a:buChar char="–"/>
              <a:defRPr kumimoji="0" lang="es-ES" altLang="en-US" sz="2000" b="0" i="0" u="none" baseline="0">
                <a:solidFill>
                  <a:schemeClr val="tx1"/>
                </a:solidFill>
                <a:latin typeface="+mn-lt"/>
                <a:ea typeface="Arial" pitchFamily="34" charset="0"/>
                <a:cs typeface="+mn-cs"/>
              </a:defRPr>
            </a:lvl4pPr>
            <a:lvl5pPr marL="2057400" indent="-228600" algn="l" defTabSz="914400" rtl="0" eaLnBrk="0" fontAlgn="base" hangingPunct="0">
              <a:lnSpc>
                <a:spcPct val="100000"/>
              </a:lnSpc>
              <a:spcBef>
                <a:spcPct val="20000"/>
              </a:spcBef>
              <a:spcAft>
                <a:spcPct val="0"/>
              </a:spcAft>
              <a:buClrTx/>
              <a:buSzTx/>
              <a:buFontTx/>
              <a:buChar char="»"/>
              <a:defRPr kumimoji="0" lang="es-ES" altLang="en-US" sz="2000" b="0" i="0" u="none" baseline="0">
                <a:solidFill>
                  <a:schemeClr val="tx1"/>
                </a:solidFill>
                <a:latin typeface="+mn-lt"/>
                <a:ea typeface="Arial" pitchFamily="34" charset="0"/>
                <a:cs typeface="+mn-cs"/>
              </a:defRPr>
            </a:lvl5pPr>
            <a:lvl6pPr marL="2514600" indent="-228600" algn="l" rtl="0" fontAlgn="base">
              <a:spcBef>
                <a:spcPct val="20000"/>
              </a:spcBef>
              <a:spcAft>
                <a:spcPct val="0"/>
              </a:spcAft>
              <a:buChar char="»"/>
              <a:defRPr lang="es-ES" altLang="en-US" sz="2000">
                <a:solidFill>
                  <a:schemeClr val="tx1"/>
                </a:solidFill>
                <a:latin typeface="+mn-lt"/>
                <a:cs typeface="+mn-cs"/>
              </a:defRPr>
            </a:lvl6pPr>
            <a:lvl7pPr marL="2971800" indent="-228600" algn="l" rtl="0" fontAlgn="base">
              <a:spcBef>
                <a:spcPct val="20000"/>
              </a:spcBef>
              <a:spcAft>
                <a:spcPct val="0"/>
              </a:spcAft>
              <a:buChar char="»"/>
              <a:defRPr lang="es-ES" altLang="en-US" sz="2000">
                <a:solidFill>
                  <a:schemeClr val="tx1"/>
                </a:solidFill>
                <a:latin typeface="+mn-lt"/>
                <a:cs typeface="+mn-cs"/>
              </a:defRPr>
            </a:lvl7pPr>
            <a:lvl8pPr marL="3429000" indent="-228600" algn="l" rtl="0" fontAlgn="base">
              <a:spcBef>
                <a:spcPct val="20000"/>
              </a:spcBef>
              <a:spcAft>
                <a:spcPct val="0"/>
              </a:spcAft>
              <a:buChar char="»"/>
              <a:defRPr lang="es-ES" altLang="en-US" sz="2000">
                <a:solidFill>
                  <a:schemeClr val="tx1"/>
                </a:solidFill>
                <a:latin typeface="+mn-lt"/>
                <a:cs typeface="+mn-cs"/>
              </a:defRPr>
            </a:lvl8pPr>
            <a:lvl9pPr marL="3886200" indent="-228600" algn="l" rtl="0" fontAlgn="base">
              <a:spcBef>
                <a:spcPct val="20000"/>
              </a:spcBef>
              <a:spcAft>
                <a:spcPct val="0"/>
              </a:spcAft>
              <a:buChar char="»"/>
              <a:defRPr lang="es-ES" altLang="en-US" sz="2000">
                <a:solidFill>
                  <a:schemeClr val="tx1"/>
                </a:solidFill>
                <a:latin typeface="+mn-lt"/>
                <a:cs typeface="+mn-cs"/>
              </a:defRPr>
            </a:lvl9pPr>
          </a:lstStyle>
          <a:p>
            <a:pPr marL="342900" marR="0" lvl="0" indent="-342900" algn="l" defTabSz="914400" eaLnBrk="1" fontAlgn="base" hangingPunct="1">
              <a:lnSpc>
                <a:spcPct val="15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Advanced communication skills is an in-house course designed to equip your managers and leaders with leading edge communication techniques and strategies.</a:t>
            </a:r>
            <a:endParaRPr lang="en-IN" altLang="en-US" sz="2400"/>
          </a:p>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endParaRPr lang="en-IN" altLang="en-US"/>
          </a:p>
        </p:txBody>
      </p:sp>
    </p:spTree>
  </p:cSld>
  <p:clrMapOvr>
    <a:masterClrMapping/>
  </p:clrMapOvr>
  <p:transition/>
  <p:timing/>
</p:sld>
</file>

<file path=ppt/slides/slide4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9218" name="Title 1"/>
          <p:cNvSpPr>
            <a:spLocks noGrp="1"/>
          </p:cNvSpPr>
          <p:nvPr>
            <p:ph type="title"/>
          </p:nvPr>
        </p:nvSpPr>
        <p:spPr>
          <a:xfrm>
            <a:off x="457200" y="642938"/>
            <a:ext cx="8229600" cy="774700"/>
          </a:xfrm>
          <a:noFill/>
          <a:ln>
            <a:miter lim="800000"/>
          </a:ln>
        </p:spPr>
        <p:txBody>
          <a:bodyPr vert="horz" wrap="square" lIns="91440" tIns="45720" rIns="91440" bIns="45720" anchor="ctr" anchorCtr="0"/>
          <a:lstStyle>
            <a:lvl1pPr marL="0" indent="0" algn="ctr" defTabSz="914400" rtl="0" eaLnBrk="0" fontAlgn="base" hangingPunct="0">
              <a:lnSpc>
                <a:spcPct val="100000"/>
              </a:lnSpc>
              <a:spcBef>
                <a:spcPct val="0"/>
              </a:spcBef>
              <a:spcAft>
                <a:spcPct val="0"/>
              </a:spcAft>
              <a:buClrTx/>
              <a:buSzTx/>
              <a:buFontTx/>
              <a:buNone/>
              <a:defRPr kumimoji="0" lang="es-ES" altLang="en-US" sz="4400" b="0" i="0" u="none" baseline="0">
                <a:solidFill>
                  <a:schemeClr val="tx2"/>
                </a:solidFill>
                <a:latin typeface="Arial" pitchFamily="34" charset="0"/>
                <a:ea typeface="Arial" pitchFamily="34" charset="0"/>
                <a:cs typeface="+mj-cs"/>
              </a:defRPr>
            </a:lvl1pPr>
          </a:lstStyle>
          <a:p>
            <a:pPr marL="0" marR="0" lvl="0" indent="0" algn="ctr" defTabSz="914400" eaLnBrk="1" fontAlgn="base" hangingPunct="1">
              <a:lnSpc>
                <a:spcPct val="100000"/>
              </a:lnSpc>
              <a:spcBef>
                <a:spcPct val="0"/>
              </a:spcBef>
              <a:spcAft>
                <a:spcPct val="0"/>
              </a:spcAft>
              <a:buSzTx/>
              <a:buNone/>
              <a:defRPr kumimoji="0" lang="es-ES" altLang="en-US" sz="4400" b="0" i="0" u="none" strike="noStrike" cap="none" spc="0" normalizeH="0" baseline="0" noProof="0">
                <a:ln w="9525" cap="flat" cmpd="sng" algn="ctr">
                  <a:noFill/>
                  <a:prstDash val="solid"/>
                  <a:round/>
                  <a:headEnd type="none" w="med" len="med"/>
                  <a:tailEnd type="none" w="med" len="med"/>
                </a:ln>
                <a:solidFill>
                  <a:srgbClr val="000000"/>
                </a:solidFill>
                <a:uLnTx/>
                <a:uFillTx/>
                <a:latin typeface="Arial" pitchFamily="34"/>
                <a:ea typeface="Arial" pitchFamily="34"/>
                <a:cs typeface="+mj-cs"/>
                <a:sym typeface="Wingdings" charset="2"/>
              </a:defRPr>
            </a:pPr>
            <a:br>
              <a:rPr kumimoji="0" lang="en-IN" altLang="en-US" sz="4400" b="0" i="0" u="none" strike="noStrike" cap="none" spc="0" normalizeH="0" baseline="0" noProof="0">
                <a:ln w="9525" cap="flat" cmpd="sng" algn="ctr">
                  <a:noFill/>
                  <a:prstDash val="solid"/>
                  <a:round/>
                  <a:headEnd type="none" w="med" len="med"/>
                  <a:tailEnd type="none" w="med" len="med"/>
                </a:ln>
                <a:solidFill>
                  <a:schemeClr val="bg1"/>
                </a:solidFill>
                <a:uLnTx/>
                <a:uFillTx/>
                <a:latin typeface="Arial" pitchFamily="34"/>
                <a:ea typeface="Arial" pitchFamily="34"/>
                <a:cs typeface="+mj-cs"/>
                <a:sym typeface="Wingdings" charset="2"/>
              </a:rPr>
            </a:br>
            <a:r>
              <a:rPr kumimoji="0" lang="en-IN" altLang="en-US" sz="4400" b="0" i="0" u="none" strike="noStrike" cap="none" spc="0" normalizeH="0" baseline="0" noProof="0">
                <a:ln w="9525" cap="flat" cmpd="sng" algn="ctr">
                  <a:noFill/>
                  <a:prstDash val="solid"/>
                  <a:round/>
                  <a:headEnd type="none" w="med" len="med"/>
                  <a:tailEnd type="none" w="med" len="med"/>
                </a:ln>
                <a:solidFill>
                  <a:schemeClr val="bg1"/>
                </a:solidFill>
                <a:uLnTx/>
                <a:uFillTx/>
                <a:latin typeface="Arial" pitchFamily="34"/>
                <a:ea typeface="Arial" pitchFamily="34"/>
                <a:cs typeface="+mj-cs"/>
                <a:sym typeface="Wingdings" charset="2"/>
              </a:rPr>
              <a:t>Adaptability and continuous learning skills</a:t>
            </a:r>
            <a:br>
              <a:rPr kumimoji="0" lang="en-IN" altLang="en-US" sz="4400" b="0" i="0" u="none" strike="noStrike" cap="none" spc="0" normalizeH="0" baseline="0" noProof="0">
                <a:ln w="9525" cap="flat" cmpd="sng" algn="ctr">
                  <a:noFill/>
                  <a:prstDash val="solid"/>
                  <a:round/>
                  <a:headEnd type="none" w="med" len="med"/>
                  <a:tailEnd type="none" w="med" len="med"/>
                </a:ln>
                <a:solidFill>
                  <a:srgbClr val="000000"/>
                </a:solidFill>
                <a:uLnTx/>
                <a:uFillTx/>
                <a:latin typeface="Arial" pitchFamily="34"/>
                <a:ea typeface="Arial" pitchFamily="34"/>
                <a:cs typeface="+mj-cs"/>
                <a:sym typeface="Wingdings" charset="2"/>
              </a:rPr>
            </a:br>
            <a:br>
              <a:rPr kumimoji="0" lang="en-IN" altLang="en-US" sz="4400" b="0" i="0" u="none" strike="noStrike" cap="none" spc="0" normalizeH="0" baseline="0" noProof="0">
                <a:ln w="9525" cap="flat" cmpd="sng" algn="ctr">
                  <a:noFill/>
                  <a:prstDash val="solid"/>
                  <a:round/>
                  <a:headEnd type="none" w="med" len="med"/>
                  <a:tailEnd type="none" w="med" len="med"/>
                </a:ln>
                <a:solidFill>
                  <a:srgbClr val="000000"/>
                </a:solidFill>
                <a:uLnTx/>
                <a:uFillTx/>
                <a:latin typeface="Arial" pitchFamily="34"/>
                <a:ea typeface="Arial" pitchFamily="34"/>
                <a:cs typeface="+mj-cs"/>
                <a:sym typeface="Wingdings" charset="2"/>
              </a:rPr>
            </a:br>
            <a:endParaRPr lang="en-IN" altLang="en-US"/>
          </a:p>
        </p:txBody>
      </p:sp>
      <p:sp>
        <p:nvSpPr>
          <p:cNvPr id="9219" name="Content Placeholder 2"/>
          <p:cNvSpPr>
            <a:spLocks noGrp="1"/>
          </p:cNvSpPr>
          <p:nvPr>
            <p:ph idx="1"/>
          </p:nvPr>
        </p:nvSpPr>
        <p:spPr>
          <a:xfrm>
            <a:off x="457200" y="1600200"/>
            <a:ext cx="8229600" cy="4525963"/>
          </a:xfrm>
          <a:noFill/>
          <a:ln>
            <a:miter lim="800000"/>
          </a:ln>
        </p:spPr>
        <p:txBody>
          <a:bodyPr vert="horz" wrap="square" lIns="91440" tIns="45720" rIns="91440" bIns="45720" anchor="t" anchorCtr="0"/>
          <a:lstStyle>
            <a:lvl1pPr marL="342900" indent="-342900" algn="l" defTabSz="914400" rtl="0" eaLnBrk="0" fontAlgn="base" hangingPunct="0">
              <a:lnSpc>
                <a:spcPct val="100000"/>
              </a:lnSpc>
              <a:spcBef>
                <a:spcPct val="20000"/>
              </a:spcBef>
              <a:spcAft>
                <a:spcPct val="0"/>
              </a:spcAft>
              <a:buClrTx/>
              <a:buSzTx/>
              <a:buFontTx/>
              <a:buChar char="•"/>
              <a:defRPr kumimoji="0" lang="es-ES" altLang="en-US" sz="32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lang="es-ES" altLang="en-US" sz="2800" b="0" i="0" u="none" baseline="0">
                <a:solidFill>
                  <a:schemeClr val="tx1"/>
                </a:solidFill>
                <a:latin typeface="+mn-lt"/>
                <a:ea typeface="Arial" pitchFamily="34" charset="0"/>
                <a:cs typeface="+mn-cs"/>
              </a:defRPr>
            </a:lvl2pPr>
            <a:lvl3pPr marL="1143000" indent="-228600" algn="l" defTabSz="914400" rtl="0" eaLnBrk="0" fontAlgn="base" hangingPunct="0">
              <a:lnSpc>
                <a:spcPct val="100000"/>
              </a:lnSpc>
              <a:spcBef>
                <a:spcPct val="20000"/>
              </a:spcBef>
              <a:spcAft>
                <a:spcPct val="0"/>
              </a:spcAft>
              <a:buClrTx/>
              <a:buSzTx/>
              <a:buFontTx/>
              <a:buChar char="•"/>
              <a:defRPr kumimoji="0" lang="es-ES" altLang="en-US" sz="2400" b="0" i="0" u="none" baseline="0">
                <a:solidFill>
                  <a:schemeClr val="tx1"/>
                </a:solidFill>
                <a:latin typeface="+mn-lt"/>
                <a:ea typeface="Arial" pitchFamily="34" charset="0"/>
                <a:cs typeface="+mn-cs"/>
              </a:defRPr>
            </a:lvl3pPr>
            <a:lvl4pPr marL="1600200" indent="-228600" algn="l" defTabSz="914400" rtl="0" eaLnBrk="0" fontAlgn="base" hangingPunct="0">
              <a:lnSpc>
                <a:spcPct val="100000"/>
              </a:lnSpc>
              <a:spcBef>
                <a:spcPct val="20000"/>
              </a:spcBef>
              <a:spcAft>
                <a:spcPct val="0"/>
              </a:spcAft>
              <a:buClrTx/>
              <a:buSzTx/>
              <a:buFontTx/>
              <a:buChar char="–"/>
              <a:defRPr kumimoji="0" lang="es-ES" altLang="en-US" sz="2000" b="0" i="0" u="none" baseline="0">
                <a:solidFill>
                  <a:schemeClr val="tx1"/>
                </a:solidFill>
                <a:latin typeface="+mn-lt"/>
                <a:ea typeface="Arial" pitchFamily="34" charset="0"/>
                <a:cs typeface="+mn-cs"/>
              </a:defRPr>
            </a:lvl4pPr>
            <a:lvl5pPr marL="2057400" indent="-228600" algn="l" defTabSz="914400" rtl="0" eaLnBrk="0" fontAlgn="base" hangingPunct="0">
              <a:lnSpc>
                <a:spcPct val="100000"/>
              </a:lnSpc>
              <a:spcBef>
                <a:spcPct val="20000"/>
              </a:spcBef>
              <a:spcAft>
                <a:spcPct val="0"/>
              </a:spcAft>
              <a:buClrTx/>
              <a:buSzTx/>
              <a:buFontTx/>
              <a:buChar char="»"/>
              <a:defRPr kumimoji="0" lang="es-ES" altLang="en-US" sz="2000" b="0" i="0" u="none" baseline="0">
                <a:solidFill>
                  <a:schemeClr val="tx1"/>
                </a:solidFill>
                <a:latin typeface="+mn-lt"/>
                <a:ea typeface="Arial" pitchFamily="34" charset="0"/>
                <a:cs typeface="+mn-cs"/>
              </a:defRPr>
            </a:lvl5pPr>
            <a:lvl6pPr marL="2514600" indent="-228600" algn="l" rtl="0" fontAlgn="base">
              <a:spcBef>
                <a:spcPct val="20000"/>
              </a:spcBef>
              <a:spcAft>
                <a:spcPct val="0"/>
              </a:spcAft>
              <a:buChar char="»"/>
              <a:defRPr lang="es-ES" altLang="en-US" sz="2000">
                <a:solidFill>
                  <a:schemeClr val="tx1"/>
                </a:solidFill>
                <a:latin typeface="+mn-lt"/>
                <a:cs typeface="+mn-cs"/>
              </a:defRPr>
            </a:lvl6pPr>
            <a:lvl7pPr marL="2971800" indent="-228600" algn="l" rtl="0" fontAlgn="base">
              <a:spcBef>
                <a:spcPct val="20000"/>
              </a:spcBef>
              <a:spcAft>
                <a:spcPct val="0"/>
              </a:spcAft>
              <a:buChar char="»"/>
              <a:defRPr lang="es-ES" altLang="en-US" sz="2000">
                <a:solidFill>
                  <a:schemeClr val="tx1"/>
                </a:solidFill>
                <a:latin typeface="+mn-lt"/>
                <a:cs typeface="+mn-cs"/>
              </a:defRPr>
            </a:lvl7pPr>
            <a:lvl8pPr marL="3429000" indent="-228600" algn="l" rtl="0" fontAlgn="base">
              <a:spcBef>
                <a:spcPct val="20000"/>
              </a:spcBef>
              <a:spcAft>
                <a:spcPct val="0"/>
              </a:spcAft>
              <a:buChar char="»"/>
              <a:defRPr lang="es-ES" altLang="en-US" sz="2000">
                <a:solidFill>
                  <a:schemeClr val="tx1"/>
                </a:solidFill>
                <a:latin typeface="+mn-lt"/>
                <a:cs typeface="+mn-cs"/>
              </a:defRPr>
            </a:lvl8pPr>
            <a:lvl9pPr marL="3886200" indent="-228600" algn="l" rtl="0" fontAlgn="base">
              <a:spcBef>
                <a:spcPct val="20000"/>
              </a:spcBef>
              <a:spcAft>
                <a:spcPct val="0"/>
              </a:spcAft>
              <a:buChar char="»"/>
              <a:defRPr lang="es-ES" altLang="en-US" sz="2000">
                <a:solidFill>
                  <a:schemeClr val="tx1"/>
                </a:solidFill>
                <a:latin typeface="+mn-lt"/>
                <a:cs typeface="+mn-cs"/>
              </a:defRPr>
            </a:lvl9pPr>
          </a:lstStyle>
          <a:p>
            <a:pPr marL="342900" marR="0" lvl="0" indent="-342900" algn="l" defTabSz="914400" eaLnBrk="1" fontAlgn="base" hangingPunct="1">
              <a:lnSpc>
                <a:spcPct val="15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Continuous learning is the process of learning new skills and knowledge on an on-going basis.</a:t>
            </a:r>
            <a:endParaRPr lang="en-IN" altLang="en-US" sz="2400"/>
          </a:p>
          <a:p>
            <a:pPr marL="342900" marR="0" lvl="0" indent="-342900" algn="l" defTabSz="914400" eaLnBrk="1" fontAlgn="base" hangingPunct="1">
              <a:lnSpc>
                <a:spcPct val="15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This can come in many forms, from formal course taking to casual social learning. It involves self-initiative and taking on challenges</a:t>
            </a:r>
            <a:endParaRPr lang="en-IN" altLang="en-US" sz="2400"/>
          </a:p>
        </p:txBody>
      </p:sp>
    </p:spTree>
  </p:cSld>
  <p:clrMapOvr>
    <a:masterClrMapping/>
  </p:clrMapOvr>
  <p:transition/>
  <p:timing/>
</p:sld>
</file>

<file path=ppt/slides/slide4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0242" name="Title 1"/>
          <p:cNvSpPr>
            <a:spLocks noGrp="1"/>
          </p:cNvSpPr>
          <p:nvPr>
            <p:ph type="title"/>
          </p:nvPr>
        </p:nvSpPr>
        <p:spPr>
          <a:xfrm>
            <a:off x="457200" y="274638"/>
            <a:ext cx="8229600" cy="1143000"/>
          </a:xfrm>
          <a:noFill/>
          <a:ln>
            <a:miter lim="800000"/>
          </a:ln>
        </p:spPr>
        <p:txBody>
          <a:bodyPr vert="horz" wrap="square" lIns="91440" tIns="45720" rIns="91440" bIns="45720" anchor="ctr" anchorCtr="0"/>
          <a:lstStyle>
            <a:lvl1pPr marL="0" indent="0" algn="ctr" defTabSz="914400" rtl="0" eaLnBrk="0" fontAlgn="base" hangingPunct="0">
              <a:lnSpc>
                <a:spcPct val="100000"/>
              </a:lnSpc>
              <a:spcBef>
                <a:spcPct val="0"/>
              </a:spcBef>
              <a:spcAft>
                <a:spcPct val="0"/>
              </a:spcAft>
              <a:buClrTx/>
              <a:buSzTx/>
              <a:buFontTx/>
              <a:buNone/>
              <a:defRPr kumimoji="0" lang="es-ES" altLang="en-US" sz="4400" b="0" i="0" u="none" baseline="0">
                <a:solidFill>
                  <a:schemeClr val="tx2"/>
                </a:solidFill>
                <a:latin typeface="Arial" pitchFamily="34" charset="0"/>
                <a:ea typeface="Arial" pitchFamily="34" charset="0"/>
                <a:cs typeface="+mj-cs"/>
              </a:defRPr>
            </a:lvl1pPr>
          </a:lstStyle>
          <a:p>
            <a:pPr marL="0" marR="0" lvl="0" indent="0" algn="ctr" defTabSz="914400" eaLnBrk="1" fontAlgn="base" hangingPunct="1">
              <a:lnSpc>
                <a:spcPct val="100000"/>
              </a:lnSpc>
              <a:spcBef>
                <a:spcPct val="0"/>
              </a:spcBef>
              <a:spcAft>
                <a:spcPct val="0"/>
              </a:spcAft>
              <a:buSzTx/>
              <a:buNone/>
              <a:defRPr kumimoji="0" lang="es-ES" altLang="en-US" sz="4400" b="0" i="0" u="none" strike="noStrike" cap="none" spc="0" normalizeH="0" baseline="0" noProof="0">
                <a:ln w="9525" cap="flat" cmpd="sng" algn="ctr">
                  <a:noFill/>
                  <a:prstDash val="solid"/>
                  <a:round/>
                  <a:headEnd type="none" w="med" len="med"/>
                  <a:tailEnd type="none" w="med" len="med"/>
                </a:ln>
                <a:solidFill>
                  <a:srgbClr val="000000"/>
                </a:solidFill>
                <a:uLnTx/>
                <a:uFillTx/>
                <a:latin typeface="Arial" pitchFamily="34"/>
                <a:ea typeface="Arial" pitchFamily="34"/>
                <a:cs typeface="+mj-cs"/>
                <a:sym typeface="Wingdings" charset="2"/>
              </a:defRPr>
            </a:pPr>
            <a:r>
              <a:rPr kumimoji="0" lang="en-IN" altLang="en-US" sz="4400" b="0" i="0" u="none" strike="noStrike" cap="none" spc="0" normalizeH="0" baseline="0" noProof="0">
                <a:ln w="9525" cap="flat" cmpd="sng" algn="ctr">
                  <a:noFill/>
                  <a:prstDash val="solid"/>
                  <a:round/>
                  <a:headEnd type="none" w="med" len="med"/>
                  <a:tailEnd type="none" w="med" len="med"/>
                </a:ln>
                <a:solidFill>
                  <a:schemeClr val="bg1"/>
                </a:solidFill>
                <a:uLnTx/>
                <a:uFillTx/>
                <a:latin typeface="Arial" pitchFamily="34"/>
                <a:ea typeface="Arial" pitchFamily="34"/>
                <a:cs typeface="+mj-cs"/>
                <a:sym typeface="Wingdings" charset="2"/>
              </a:rPr>
              <a:t>Benefits of soft skills</a:t>
            </a:r>
            <a:endParaRPr lang="en-IN" altLang="en-US">
              <a:solidFill>
                <a:schemeClr val="bg1"/>
              </a:solidFill>
            </a:endParaRPr>
          </a:p>
        </p:txBody>
      </p:sp>
      <p:sp>
        <p:nvSpPr>
          <p:cNvPr id="10243" name="Content Placeholder 2"/>
          <p:cNvSpPr>
            <a:spLocks noGrp="1"/>
          </p:cNvSpPr>
          <p:nvPr>
            <p:ph idx="1"/>
          </p:nvPr>
        </p:nvSpPr>
        <p:spPr>
          <a:xfrm>
            <a:off x="457200" y="1600200"/>
            <a:ext cx="8229600" cy="4525963"/>
          </a:xfrm>
          <a:noFill/>
          <a:ln>
            <a:miter lim="800000"/>
          </a:ln>
        </p:spPr>
        <p:txBody>
          <a:bodyPr vert="horz" wrap="square" lIns="91440" tIns="45720" rIns="91440" bIns="45720" anchor="t" anchorCtr="0"/>
          <a:lstStyle>
            <a:lvl1pPr marL="342900" indent="-342900" algn="l" defTabSz="914400" rtl="0" eaLnBrk="0" fontAlgn="base" hangingPunct="0">
              <a:lnSpc>
                <a:spcPct val="100000"/>
              </a:lnSpc>
              <a:spcBef>
                <a:spcPct val="20000"/>
              </a:spcBef>
              <a:spcAft>
                <a:spcPct val="0"/>
              </a:spcAft>
              <a:buClrTx/>
              <a:buSzTx/>
              <a:buFontTx/>
              <a:buChar char="•"/>
              <a:defRPr kumimoji="0" lang="es-ES" altLang="en-US" sz="32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lang="es-ES" altLang="en-US" sz="2800" b="0" i="0" u="none" baseline="0">
                <a:solidFill>
                  <a:schemeClr val="tx1"/>
                </a:solidFill>
                <a:latin typeface="+mn-lt"/>
                <a:ea typeface="Arial" pitchFamily="34" charset="0"/>
                <a:cs typeface="+mn-cs"/>
              </a:defRPr>
            </a:lvl2pPr>
            <a:lvl3pPr marL="1143000" indent="-228600" algn="l" defTabSz="914400" rtl="0" eaLnBrk="0" fontAlgn="base" hangingPunct="0">
              <a:lnSpc>
                <a:spcPct val="100000"/>
              </a:lnSpc>
              <a:spcBef>
                <a:spcPct val="20000"/>
              </a:spcBef>
              <a:spcAft>
                <a:spcPct val="0"/>
              </a:spcAft>
              <a:buClrTx/>
              <a:buSzTx/>
              <a:buFontTx/>
              <a:buChar char="•"/>
              <a:defRPr kumimoji="0" lang="es-ES" altLang="en-US" sz="2400" b="0" i="0" u="none" baseline="0">
                <a:solidFill>
                  <a:schemeClr val="tx1"/>
                </a:solidFill>
                <a:latin typeface="+mn-lt"/>
                <a:ea typeface="Arial" pitchFamily="34" charset="0"/>
                <a:cs typeface="+mn-cs"/>
              </a:defRPr>
            </a:lvl3pPr>
            <a:lvl4pPr marL="1600200" indent="-228600" algn="l" defTabSz="914400" rtl="0" eaLnBrk="0" fontAlgn="base" hangingPunct="0">
              <a:lnSpc>
                <a:spcPct val="100000"/>
              </a:lnSpc>
              <a:spcBef>
                <a:spcPct val="20000"/>
              </a:spcBef>
              <a:spcAft>
                <a:spcPct val="0"/>
              </a:spcAft>
              <a:buClrTx/>
              <a:buSzTx/>
              <a:buFontTx/>
              <a:buChar char="–"/>
              <a:defRPr kumimoji="0" lang="es-ES" altLang="en-US" sz="2000" b="0" i="0" u="none" baseline="0">
                <a:solidFill>
                  <a:schemeClr val="tx1"/>
                </a:solidFill>
                <a:latin typeface="+mn-lt"/>
                <a:ea typeface="Arial" pitchFamily="34" charset="0"/>
                <a:cs typeface="+mn-cs"/>
              </a:defRPr>
            </a:lvl4pPr>
            <a:lvl5pPr marL="2057400" indent="-228600" algn="l" defTabSz="914400" rtl="0" eaLnBrk="0" fontAlgn="base" hangingPunct="0">
              <a:lnSpc>
                <a:spcPct val="100000"/>
              </a:lnSpc>
              <a:spcBef>
                <a:spcPct val="20000"/>
              </a:spcBef>
              <a:spcAft>
                <a:spcPct val="0"/>
              </a:spcAft>
              <a:buClrTx/>
              <a:buSzTx/>
              <a:buFontTx/>
              <a:buChar char="»"/>
              <a:defRPr kumimoji="0" lang="es-ES" altLang="en-US" sz="2000" b="0" i="0" u="none" baseline="0">
                <a:solidFill>
                  <a:schemeClr val="tx1"/>
                </a:solidFill>
                <a:latin typeface="+mn-lt"/>
                <a:ea typeface="Arial" pitchFamily="34" charset="0"/>
                <a:cs typeface="+mn-cs"/>
              </a:defRPr>
            </a:lvl5pPr>
            <a:lvl6pPr marL="2514600" indent="-228600" algn="l" rtl="0" fontAlgn="base">
              <a:spcBef>
                <a:spcPct val="20000"/>
              </a:spcBef>
              <a:spcAft>
                <a:spcPct val="0"/>
              </a:spcAft>
              <a:buChar char="»"/>
              <a:defRPr lang="es-ES" altLang="en-US" sz="2000">
                <a:solidFill>
                  <a:schemeClr val="tx1"/>
                </a:solidFill>
                <a:latin typeface="+mn-lt"/>
                <a:cs typeface="+mn-cs"/>
              </a:defRPr>
            </a:lvl6pPr>
            <a:lvl7pPr marL="2971800" indent="-228600" algn="l" rtl="0" fontAlgn="base">
              <a:spcBef>
                <a:spcPct val="20000"/>
              </a:spcBef>
              <a:spcAft>
                <a:spcPct val="0"/>
              </a:spcAft>
              <a:buChar char="»"/>
              <a:defRPr lang="es-ES" altLang="en-US" sz="2000">
                <a:solidFill>
                  <a:schemeClr val="tx1"/>
                </a:solidFill>
                <a:latin typeface="+mn-lt"/>
                <a:cs typeface="+mn-cs"/>
              </a:defRPr>
            </a:lvl7pPr>
            <a:lvl8pPr marL="3429000" indent="-228600" algn="l" rtl="0" fontAlgn="base">
              <a:spcBef>
                <a:spcPct val="20000"/>
              </a:spcBef>
              <a:spcAft>
                <a:spcPct val="0"/>
              </a:spcAft>
              <a:buChar char="»"/>
              <a:defRPr lang="es-ES" altLang="en-US" sz="2000">
                <a:solidFill>
                  <a:schemeClr val="tx1"/>
                </a:solidFill>
                <a:latin typeface="+mn-lt"/>
                <a:cs typeface="+mn-cs"/>
              </a:defRPr>
            </a:lvl8pPr>
            <a:lvl9pPr marL="3886200" indent="-228600" algn="l" rtl="0" fontAlgn="base">
              <a:spcBef>
                <a:spcPct val="20000"/>
              </a:spcBef>
              <a:spcAft>
                <a:spcPct val="0"/>
              </a:spcAft>
              <a:buChar char="»"/>
              <a:defRPr lang="es-ES" altLang="en-US" sz="2000">
                <a:solidFill>
                  <a:schemeClr val="tx1"/>
                </a:solidFill>
                <a:latin typeface="+mn-lt"/>
                <a:cs typeface="+mn-cs"/>
              </a:defRPr>
            </a:lvl9pPr>
          </a:lstStyle>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Enhance and improve employable skills.</a:t>
            </a:r>
            <a:endParaRPr lang="en-IN" altLang="en-US" sz="2400"/>
          </a:p>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Helps in promotions and upgrading skills.</a:t>
            </a:r>
            <a:endParaRPr lang="en-IN" altLang="en-US" sz="2400"/>
          </a:p>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Increase efficiency and leadership skills to improve team results.</a:t>
            </a:r>
            <a:endParaRPr lang="en-IN" altLang="en-US" sz="2400"/>
          </a:p>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Improve personal and professional effectiveness.</a:t>
            </a:r>
            <a:endParaRPr lang="en-IN" altLang="en-US" sz="2400"/>
          </a:p>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The opportunity to enhance organizational sills.</a:t>
            </a:r>
            <a:endParaRPr lang="en-IN" altLang="en-US" sz="2400"/>
          </a:p>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Development of presentation skills to improve team results.</a:t>
            </a:r>
            <a:endParaRPr lang="en-IN" altLang="en-US" sz="2400"/>
          </a:p>
        </p:txBody>
      </p:sp>
    </p:spTree>
  </p:cSld>
  <p:clrMapOvr>
    <a:masterClrMapping/>
  </p:clrMapOvr>
  <p:transition/>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105"/>
        <p:cNvGrpSpPr/>
        <p:nvPr/>
      </p:nvGrpSpPr>
      <p:grpSpPr>
        <a:xfrm>
          <a:off x="0" y="0"/>
          <a:ext cx="0" cy="0"/>
        </a:xfrm>
      </p:grpSpPr>
      <p:sp>
        <p:nvSpPr>
          <p:cNvPr id="5" name="TextBox 4"/>
          <p:cNvSpPr txBox="1"/>
          <p:nvPr/>
        </p:nvSpPr>
        <p:spPr>
          <a:xfrm>
            <a:off x="571472" y="142859"/>
            <a:ext cx="6357982" cy="954107"/>
          </a:xfrm>
          <a:prstGeom prst="rect">
            <a:avLst/>
          </a:prstGeom>
          <a:noFill/>
        </p:spPr>
        <p:txBody>
          <a:bodyPr wrap="square" rtlCol="0">
            <a:spAutoFit/>
          </a:bodyPr>
          <a:lstStyle>
            <a:defPPr marR="0" lvl="0" algn="l" rtl="0">
              <a:lnSpc>
                <a:spcPct val="100000"/>
              </a:lnSpc>
              <a:spcBef>
                <a:spcPct val="0"/>
              </a:spcBef>
              <a:spcAft>
                <a:spcPct val="0"/>
              </a:spcAft>
            </a:defPPr>
          </a:lstStyle>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800" b="1" i="0" u="none" strike="noStrike" cap="none" normalizeH="0" noProof="0" smtClean="0">
                <a:solidFill>
                  <a:schemeClr val="tx1">
                    <a:lumMod val="50000"/>
                  </a:schemeClr>
                </a:solidFill>
                <a:uLnTx/>
                <a:uFillTx/>
                <a:latin typeface="Arial" pitchFamily="34"/>
                <a:ea typeface="Arial" pitchFamily="34"/>
                <a:cs typeface="Arial" pitchFamily="34"/>
                <a:sym typeface="Arial" pitchFamily="34"/>
              </a:rPr>
              <a:t>Qualities of an Entrepreneur</a:t>
            </a:r>
          </a:p>
          <a:p>
            <a:pPr marR="0" lvl="0" algn="ctr">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lang="en-IN" sz="2800">
              <a:solidFill>
                <a:schemeClr val="tx1">
                  <a:lumMod val="50000"/>
                </a:schemeClr>
              </a:solidFill>
            </a:endParaRPr>
          </a:p>
        </p:txBody>
      </p:sp>
      <p:sp>
        <p:nvSpPr>
          <p:cNvPr id="8" name="TextBox 7"/>
          <p:cNvSpPr txBox="1"/>
          <p:nvPr/>
        </p:nvSpPr>
        <p:spPr>
          <a:xfrm>
            <a:off x="500034" y="1214429"/>
            <a:ext cx="8143932" cy="2246769"/>
          </a:xfrm>
          <a:prstGeom prst="rect">
            <a:avLst/>
          </a:prstGeom>
          <a:noFill/>
        </p:spPr>
        <p:txBody>
          <a:bodyPr wrap="square" rtlCol="0">
            <a:spAutoFit/>
          </a:bodyPr>
          <a:lstStyle>
            <a:defPPr marR="0" lvl="0" algn="l" rtl="0">
              <a:lnSpc>
                <a:spcPct val="100000"/>
              </a:lnSpc>
              <a:spcBef>
                <a:spcPct val="0"/>
              </a:spcBef>
              <a:spcAft>
                <a:spcPct val="0"/>
              </a:spcAft>
            </a:defPPr>
          </a:lstStyle>
          <a:p>
            <a:pPr marR="0" lvl="0" algn="l">
              <a:lnSpc>
                <a:spcPct val="100000"/>
              </a:lnSpc>
              <a:spcBef>
                <a:spcPct val="0"/>
              </a:spcBef>
              <a:spcAft>
                <a:spcPct val="0"/>
              </a:spcAft>
              <a:buFont typeface="Wingdings" pitchFamily="2" charset="2"/>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Arial" pitchFamily="34"/>
                <a:ea typeface="Arial" pitchFamily="34"/>
                <a:cs typeface="Arial" pitchFamily="34"/>
                <a:sym typeface="Arial" pitchFamily="34"/>
              </a:rPr>
              <a:t>Entrepreneurship requires the following characteristics for success:</a:t>
            </a:r>
          </a:p>
          <a:p>
            <a:pPr marR="0" lvl="0" algn="l">
              <a:lnSpc>
                <a:spcPct val="100000"/>
              </a:lnSpc>
              <a:spcBef>
                <a:spcPct val="0"/>
              </a:spcBef>
              <a:spcAft>
                <a:spcPct val="0"/>
              </a:spcAft>
              <a:buFont typeface="Wingdings" pitchFamily="2" charset="2"/>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Arial" pitchFamily="34"/>
                <a:ea typeface="Arial" pitchFamily="34"/>
                <a:cs typeface="Arial" pitchFamily="34"/>
                <a:sym typeface="Arial" pitchFamily="34"/>
              </a:rPr>
              <a:t> The creativity to innovate new product and ideas.</a:t>
            </a:r>
          </a:p>
          <a:p>
            <a:pPr marR="0" lvl="0" algn="l">
              <a:lnSpc>
                <a:spcPct val="100000"/>
              </a:lnSpc>
              <a:spcBef>
                <a:spcPct val="0"/>
              </a:spcBef>
              <a:spcAft>
                <a:spcPct val="0"/>
              </a:spcAft>
              <a:buFont typeface="Wingdings" pitchFamily="2" charset="2"/>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Arial" pitchFamily="34"/>
                <a:ea typeface="Arial" pitchFamily="34"/>
                <a:cs typeface="Arial" pitchFamily="34"/>
                <a:sym typeface="Arial" pitchFamily="34"/>
              </a:rPr>
              <a:t> The drive and determination to be successful.</a:t>
            </a:r>
          </a:p>
          <a:p>
            <a:pPr marR="0" lvl="0" algn="l">
              <a:lnSpc>
                <a:spcPct val="100000"/>
              </a:lnSpc>
              <a:spcBef>
                <a:spcPct val="0"/>
              </a:spcBef>
              <a:spcAft>
                <a:spcPct val="0"/>
              </a:spcAft>
              <a:buFont typeface="Wingdings" pitchFamily="2" charset="2"/>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Arial" pitchFamily="34"/>
                <a:ea typeface="Arial" pitchFamily="34"/>
                <a:cs typeface="Arial" pitchFamily="34"/>
                <a:sym typeface="Arial" pitchFamily="34"/>
              </a:rPr>
              <a:t> The ability to take calculated risks.</a:t>
            </a:r>
          </a:p>
          <a:p>
            <a:pPr marR="0" lvl="0" algn="l">
              <a:lnSpc>
                <a:spcPct val="100000"/>
              </a:lnSpc>
              <a:spcBef>
                <a:spcPct val="0"/>
              </a:spcBef>
              <a:spcAft>
                <a:spcPct val="0"/>
              </a:spcAft>
              <a:buFont typeface="Wingdings" pitchFamily="2" charset="2"/>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Arial" pitchFamily="34"/>
                <a:ea typeface="Arial" pitchFamily="34"/>
                <a:cs typeface="Arial" pitchFamily="34"/>
                <a:sym typeface="Arial" pitchFamily="34"/>
              </a:rPr>
              <a:t>The flexibility to adapt to changes in the market and industry.</a:t>
            </a:r>
          </a:p>
          <a:p>
            <a:pPr marR="0" lvl="0" algn="l">
              <a:lnSpc>
                <a:spcPct val="100000"/>
              </a:lnSpc>
              <a:spcBef>
                <a:spcPct val="0"/>
              </a:spcBef>
              <a:spcAft>
                <a:spcPct val="0"/>
              </a:spcAft>
              <a:buFont typeface="Wingdings" pitchFamily="2" charset="2"/>
              <a:buChar char="§"/>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000" b="0" i="0" u="none" strike="noStrike" cap="none" normalizeH="0" noProof="0" smtClean="0">
                <a:solidFill>
                  <a:srgbClr val="000000"/>
                </a:solidFill>
                <a:uLnTx/>
                <a:uFillTx/>
                <a:latin typeface="Arial" pitchFamily="34"/>
                <a:ea typeface="Arial" pitchFamily="34"/>
                <a:cs typeface="Arial" pitchFamily="34"/>
                <a:sym typeface="Arial" pitchFamily="34"/>
              </a:rPr>
              <a:t>Very goal- oriented to purposely and aggressively accomplish task and meet objectives.</a:t>
            </a:r>
            <a:endParaRPr lang="en-IN" sz="2000"/>
          </a:p>
        </p:txBody>
      </p:sp>
    </p:spTree>
  </p:cSld>
  <p:clrMapOvr>
    <a:masterClrMapping/>
  </p:clrMapOvr>
  <p:transition/>
  <p:timing/>
</p:sld>
</file>

<file path=ppt/slides/slide5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1266" name="Title 1"/>
          <p:cNvSpPr>
            <a:spLocks noGrp="1"/>
          </p:cNvSpPr>
          <p:nvPr>
            <p:ph type="title"/>
          </p:nvPr>
        </p:nvSpPr>
        <p:spPr>
          <a:xfrm>
            <a:off x="457200" y="274638"/>
            <a:ext cx="8229600" cy="1143000"/>
          </a:xfrm>
          <a:noFill/>
          <a:ln>
            <a:miter lim="800000"/>
          </a:ln>
        </p:spPr>
        <p:txBody>
          <a:bodyPr vert="horz" wrap="square" lIns="91440" tIns="45720" rIns="91440" bIns="45720" anchor="ctr" anchorCtr="0"/>
          <a:lstStyle>
            <a:lvl1pPr marL="0" indent="0" algn="ctr" defTabSz="914400" rtl="0" eaLnBrk="0" fontAlgn="base" hangingPunct="0">
              <a:lnSpc>
                <a:spcPct val="100000"/>
              </a:lnSpc>
              <a:spcBef>
                <a:spcPct val="0"/>
              </a:spcBef>
              <a:spcAft>
                <a:spcPct val="0"/>
              </a:spcAft>
              <a:buClrTx/>
              <a:buSzTx/>
              <a:buFontTx/>
              <a:buNone/>
              <a:defRPr kumimoji="0" lang="es-ES" altLang="en-US" sz="4400" b="0" i="0" u="none" baseline="0">
                <a:solidFill>
                  <a:schemeClr val="tx2"/>
                </a:solidFill>
                <a:latin typeface="Arial" pitchFamily="34" charset="0"/>
                <a:ea typeface="Arial" pitchFamily="34" charset="0"/>
                <a:cs typeface="+mj-cs"/>
              </a:defRPr>
            </a:lvl1pPr>
          </a:lstStyle>
          <a:p>
            <a:pPr marL="0" marR="0" lvl="0" indent="0" algn="ctr" defTabSz="914400" eaLnBrk="1" fontAlgn="base" hangingPunct="1">
              <a:lnSpc>
                <a:spcPct val="100000"/>
              </a:lnSpc>
              <a:spcBef>
                <a:spcPct val="0"/>
              </a:spcBef>
              <a:spcAft>
                <a:spcPct val="0"/>
              </a:spcAft>
              <a:buSzTx/>
              <a:buNone/>
              <a:defRPr kumimoji="0" lang="es-ES" altLang="en-US" sz="4400" b="0" i="0" u="none" strike="noStrike" cap="none" spc="0" normalizeH="0" baseline="0" noProof="0">
                <a:ln w="9525" cap="flat" cmpd="sng" algn="ctr">
                  <a:noFill/>
                  <a:prstDash val="solid"/>
                  <a:round/>
                  <a:headEnd type="none" w="med" len="med"/>
                  <a:tailEnd type="none" w="med" len="med"/>
                </a:ln>
                <a:solidFill>
                  <a:srgbClr val="000000"/>
                </a:solidFill>
                <a:uLnTx/>
                <a:uFillTx/>
                <a:latin typeface="Arial" pitchFamily="34"/>
                <a:ea typeface="Arial" pitchFamily="34"/>
                <a:cs typeface="+mj-cs"/>
                <a:sym typeface="Wingdings" charset="2"/>
              </a:defRPr>
            </a:pPr>
            <a:r>
              <a:rPr kumimoji="0" lang="en-IN" altLang="en-US" sz="4400" b="0" i="0" u="none" strike="noStrike" cap="none" spc="0" normalizeH="0" baseline="0" noProof="0">
                <a:ln w="9525" cap="flat" cmpd="sng" algn="ctr">
                  <a:noFill/>
                  <a:prstDash val="solid"/>
                  <a:round/>
                  <a:headEnd type="none" w="med" len="med"/>
                  <a:tailEnd type="none" w="med" len="med"/>
                </a:ln>
                <a:solidFill>
                  <a:schemeClr val="bg1"/>
                </a:solidFill>
                <a:uLnTx/>
                <a:uFillTx/>
                <a:latin typeface="Arial" pitchFamily="34"/>
                <a:ea typeface="Arial" pitchFamily="34"/>
                <a:cs typeface="+mj-cs"/>
                <a:sym typeface="Wingdings" charset="2"/>
              </a:rPr>
              <a:t>Soft skills need to develop as an entrepreneur</a:t>
            </a:r>
            <a:endParaRPr lang="en-IN" altLang="en-US">
              <a:solidFill>
                <a:schemeClr val="bg1"/>
              </a:solidFill>
            </a:endParaRPr>
          </a:p>
        </p:txBody>
      </p:sp>
      <p:sp>
        <p:nvSpPr>
          <p:cNvPr id="11267" name="Content Placeholder 2"/>
          <p:cNvSpPr>
            <a:spLocks noGrp="1"/>
          </p:cNvSpPr>
          <p:nvPr>
            <p:ph idx="1"/>
          </p:nvPr>
        </p:nvSpPr>
        <p:spPr>
          <a:xfrm>
            <a:off x="457200" y="1600200"/>
            <a:ext cx="8229600" cy="4525963"/>
          </a:xfrm>
          <a:noFill/>
          <a:ln>
            <a:miter lim="800000"/>
          </a:ln>
        </p:spPr>
        <p:txBody>
          <a:bodyPr vert="horz" wrap="square" lIns="91440" tIns="45720" rIns="91440" bIns="45720" anchor="t" anchorCtr="0"/>
          <a:lstStyle>
            <a:lvl1pPr marL="342900" indent="-342900" algn="l" defTabSz="914400" rtl="0" eaLnBrk="0" fontAlgn="base" hangingPunct="0">
              <a:lnSpc>
                <a:spcPct val="100000"/>
              </a:lnSpc>
              <a:spcBef>
                <a:spcPct val="20000"/>
              </a:spcBef>
              <a:spcAft>
                <a:spcPct val="0"/>
              </a:spcAft>
              <a:buClrTx/>
              <a:buSzTx/>
              <a:buFontTx/>
              <a:buChar char="•"/>
              <a:defRPr kumimoji="0" lang="es-ES" altLang="en-US" sz="32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lang="es-ES" altLang="en-US" sz="2800" b="0" i="0" u="none" baseline="0">
                <a:solidFill>
                  <a:schemeClr val="tx1"/>
                </a:solidFill>
                <a:latin typeface="+mn-lt"/>
                <a:ea typeface="Arial" pitchFamily="34" charset="0"/>
                <a:cs typeface="+mn-cs"/>
              </a:defRPr>
            </a:lvl2pPr>
            <a:lvl3pPr marL="1143000" indent="-228600" algn="l" defTabSz="914400" rtl="0" eaLnBrk="0" fontAlgn="base" hangingPunct="0">
              <a:lnSpc>
                <a:spcPct val="100000"/>
              </a:lnSpc>
              <a:spcBef>
                <a:spcPct val="20000"/>
              </a:spcBef>
              <a:spcAft>
                <a:spcPct val="0"/>
              </a:spcAft>
              <a:buClrTx/>
              <a:buSzTx/>
              <a:buFontTx/>
              <a:buChar char="•"/>
              <a:defRPr kumimoji="0" lang="es-ES" altLang="en-US" sz="2400" b="0" i="0" u="none" baseline="0">
                <a:solidFill>
                  <a:schemeClr val="tx1"/>
                </a:solidFill>
                <a:latin typeface="+mn-lt"/>
                <a:ea typeface="Arial" pitchFamily="34" charset="0"/>
                <a:cs typeface="+mn-cs"/>
              </a:defRPr>
            </a:lvl3pPr>
            <a:lvl4pPr marL="1600200" indent="-228600" algn="l" defTabSz="914400" rtl="0" eaLnBrk="0" fontAlgn="base" hangingPunct="0">
              <a:lnSpc>
                <a:spcPct val="100000"/>
              </a:lnSpc>
              <a:spcBef>
                <a:spcPct val="20000"/>
              </a:spcBef>
              <a:spcAft>
                <a:spcPct val="0"/>
              </a:spcAft>
              <a:buClrTx/>
              <a:buSzTx/>
              <a:buFontTx/>
              <a:buChar char="–"/>
              <a:defRPr kumimoji="0" lang="es-ES" altLang="en-US" sz="2000" b="0" i="0" u="none" baseline="0">
                <a:solidFill>
                  <a:schemeClr val="tx1"/>
                </a:solidFill>
                <a:latin typeface="+mn-lt"/>
                <a:ea typeface="Arial" pitchFamily="34" charset="0"/>
                <a:cs typeface="+mn-cs"/>
              </a:defRPr>
            </a:lvl4pPr>
            <a:lvl5pPr marL="2057400" indent="-228600" algn="l" defTabSz="914400" rtl="0" eaLnBrk="0" fontAlgn="base" hangingPunct="0">
              <a:lnSpc>
                <a:spcPct val="100000"/>
              </a:lnSpc>
              <a:spcBef>
                <a:spcPct val="20000"/>
              </a:spcBef>
              <a:spcAft>
                <a:spcPct val="0"/>
              </a:spcAft>
              <a:buClrTx/>
              <a:buSzTx/>
              <a:buFontTx/>
              <a:buChar char="»"/>
              <a:defRPr kumimoji="0" lang="es-ES" altLang="en-US" sz="2000" b="0" i="0" u="none" baseline="0">
                <a:solidFill>
                  <a:schemeClr val="tx1"/>
                </a:solidFill>
                <a:latin typeface="+mn-lt"/>
                <a:ea typeface="Arial" pitchFamily="34" charset="0"/>
                <a:cs typeface="+mn-cs"/>
              </a:defRPr>
            </a:lvl5pPr>
            <a:lvl6pPr marL="2514600" indent="-228600" algn="l" rtl="0" fontAlgn="base">
              <a:spcBef>
                <a:spcPct val="20000"/>
              </a:spcBef>
              <a:spcAft>
                <a:spcPct val="0"/>
              </a:spcAft>
              <a:buChar char="»"/>
              <a:defRPr lang="es-ES" altLang="en-US" sz="2000">
                <a:solidFill>
                  <a:schemeClr val="tx1"/>
                </a:solidFill>
                <a:latin typeface="+mn-lt"/>
                <a:cs typeface="+mn-cs"/>
              </a:defRPr>
            </a:lvl6pPr>
            <a:lvl7pPr marL="2971800" indent="-228600" algn="l" rtl="0" fontAlgn="base">
              <a:spcBef>
                <a:spcPct val="20000"/>
              </a:spcBef>
              <a:spcAft>
                <a:spcPct val="0"/>
              </a:spcAft>
              <a:buChar char="»"/>
              <a:defRPr lang="es-ES" altLang="en-US" sz="2000">
                <a:solidFill>
                  <a:schemeClr val="tx1"/>
                </a:solidFill>
                <a:latin typeface="+mn-lt"/>
                <a:cs typeface="+mn-cs"/>
              </a:defRPr>
            </a:lvl7pPr>
            <a:lvl8pPr marL="3429000" indent="-228600" algn="l" rtl="0" fontAlgn="base">
              <a:spcBef>
                <a:spcPct val="20000"/>
              </a:spcBef>
              <a:spcAft>
                <a:spcPct val="0"/>
              </a:spcAft>
              <a:buChar char="»"/>
              <a:defRPr lang="es-ES" altLang="en-US" sz="2000">
                <a:solidFill>
                  <a:schemeClr val="tx1"/>
                </a:solidFill>
                <a:latin typeface="+mn-lt"/>
                <a:cs typeface="+mn-cs"/>
              </a:defRPr>
            </a:lvl8pPr>
            <a:lvl9pPr marL="3886200" indent="-228600" algn="l" rtl="0" fontAlgn="base">
              <a:spcBef>
                <a:spcPct val="20000"/>
              </a:spcBef>
              <a:spcAft>
                <a:spcPct val="0"/>
              </a:spcAft>
              <a:buChar char="»"/>
              <a:defRPr lang="es-ES" altLang="en-US" sz="2000">
                <a:solidFill>
                  <a:schemeClr val="tx1"/>
                </a:solidFill>
                <a:latin typeface="+mn-lt"/>
                <a:cs typeface="+mn-cs"/>
              </a:defRPr>
            </a:lvl9pPr>
          </a:lstStyle>
          <a:p>
            <a:pPr marL="342900" marR="0" lvl="0" indent="-342900" algn="l" defTabSz="914400" eaLnBrk="1" fontAlgn="base" hangingPunct="1">
              <a:lnSpc>
                <a:spcPct val="15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Leadership</a:t>
            </a:r>
            <a:endParaRPr lang="en-IN" altLang="en-US" sz="2400"/>
          </a:p>
          <a:p>
            <a:pPr marL="342900" marR="0" lvl="0" indent="-342900" algn="l" defTabSz="914400" eaLnBrk="1" fontAlgn="base" hangingPunct="1">
              <a:lnSpc>
                <a:spcPct val="15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Teamwork</a:t>
            </a:r>
            <a:endParaRPr lang="en-IN" altLang="en-US" sz="2400"/>
          </a:p>
          <a:p>
            <a:pPr marL="342900" marR="0" lvl="0" indent="-342900" algn="l" defTabSz="914400" eaLnBrk="1" fontAlgn="base" hangingPunct="1">
              <a:lnSpc>
                <a:spcPct val="15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Communication</a:t>
            </a:r>
            <a:endParaRPr lang="en-IN" altLang="en-US" sz="2400"/>
          </a:p>
          <a:p>
            <a:pPr marL="342900" marR="0" lvl="0" indent="-342900" algn="l" defTabSz="914400" eaLnBrk="1" fontAlgn="base" hangingPunct="1">
              <a:lnSpc>
                <a:spcPct val="15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Problem solving</a:t>
            </a:r>
            <a:endParaRPr lang="en-IN" altLang="en-US" sz="2400"/>
          </a:p>
          <a:p>
            <a:pPr marL="342900" marR="0" lvl="0" indent="-342900" algn="l" defTabSz="914400" eaLnBrk="1" fontAlgn="base" hangingPunct="1">
              <a:lnSpc>
                <a:spcPct val="15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Time management</a:t>
            </a:r>
            <a:endParaRPr lang="en-IN" altLang="en-US" sz="2400"/>
          </a:p>
          <a:p>
            <a:pPr marL="342900" marR="0" lvl="0" indent="-342900" algn="l" defTabSz="914400" eaLnBrk="1" fontAlgn="base" hangingPunct="1">
              <a:lnSpc>
                <a:spcPct val="15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Flexibility</a:t>
            </a:r>
            <a:endParaRPr lang="en-IN" altLang="en-US" sz="2400"/>
          </a:p>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endParaRPr lang="en-IN" altLang="en-US"/>
          </a:p>
        </p:txBody>
      </p:sp>
    </p:spTree>
  </p:cSld>
  <p:clrMapOvr>
    <a:masterClrMapping/>
  </p:clrMapOvr>
  <p:transition/>
  <p:timing/>
</p:sld>
</file>

<file path=ppt/slides/slide5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2290" name="Content Placeholder 2"/>
          <p:cNvSpPr>
            <a:spLocks noGrp="1"/>
          </p:cNvSpPr>
          <p:nvPr>
            <p:ph idx="1"/>
          </p:nvPr>
        </p:nvSpPr>
        <p:spPr>
          <a:xfrm>
            <a:off x="457200" y="1600200"/>
            <a:ext cx="8229600" cy="4525963"/>
          </a:xfrm>
          <a:noFill/>
          <a:ln>
            <a:miter lim="800000"/>
          </a:ln>
        </p:spPr>
        <p:txBody>
          <a:bodyPr vert="horz" wrap="square" lIns="91440" tIns="45720" rIns="91440" bIns="45720" anchor="t" anchorCtr="0"/>
          <a:lstStyle>
            <a:lvl1pPr marL="342900" indent="-342900" algn="l" defTabSz="914400" rtl="0" eaLnBrk="0" fontAlgn="base" hangingPunct="0">
              <a:lnSpc>
                <a:spcPct val="100000"/>
              </a:lnSpc>
              <a:spcBef>
                <a:spcPct val="20000"/>
              </a:spcBef>
              <a:spcAft>
                <a:spcPct val="0"/>
              </a:spcAft>
              <a:buClrTx/>
              <a:buSzTx/>
              <a:buFontTx/>
              <a:buChar char="•"/>
              <a:defRPr kumimoji="0" lang="es-ES" altLang="en-US" sz="32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lang="es-ES" altLang="en-US" sz="2800" b="0" i="0" u="none" baseline="0">
                <a:solidFill>
                  <a:schemeClr val="tx1"/>
                </a:solidFill>
                <a:latin typeface="+mn-lt"/>
                <a:ea typeface="Arial" pitchFamily="34" charset="0"/>
                <a:cs typeface="+mn-cs"/>
              </a:defRPr>
            </a:lvl2pPr>
            <a:lvl3pPr marL="1143000" indent="-228600" algn="l" defTabSz="914400" rtl="0" eaLnBrk="0" fontAlgn="base" hangingPunct="0">
              <a:lnSpc>
                <a:spcPct val="100000"/>
              </a:lnSpc>
              <a:spcBef>
                <a:spcPct val="20000"/>
              </a:spcBef>
              <a:spcAft>
                <a:spcPct val="0"/>
              </a:spcAft>
              <a:buClrTx/>
              <a:buSzTx/>
              <a:buFontTx/>
              <a:buChar char="•"/>
              <a:defRPr kumimoji="0" lang="es-ES" altLang="en-US" sz="2400" b="0" i="0" u="none" baseline="0">
                <a:solidFill>
                  <a:schemeClr val="tx1"/>
                </a:solidFill>
                <a:latin typeface="+mn-lt"/>
                <a:ea typeface="Arial" pitchFamily="34" charset="0"/>
                <a:cs typeface="+mn-cs"/>
              </a:defRPr>
            </a:lvl3pPr>
            <a:lvl4pPr marL="1600200" indent="-228600" algn="l" defTabSz="914400" rtl="0" eaLnBrk="0" fontAlgn="base" hangingPunct="0">
              <a:lnSpc>
                <a:spcPct val="100000"/>
              </a:lnSpc>
              <a:spcBef>
                <a:spcPct val="20000"/>
              </a:spcBef>
              <a:spcAft>
                <a:spcPct val="0"/>
              </a:spcAft>
              <a:buClrTx/>
              <a:buSzTx/>
              <a:buFontTx/>
              <a:buChar char="–"/>
              <a:defRPr kumimoji="0" lang="es-ES" altLang="en-US" sz="2000" b="0" i="0" u="none" baseline="0">
                <a:solidFill>
                  <a:schemeClr val="tx1"/>
                </a:solidFill>
                <a:latin typeface="+mn-lt"/>
                <a:ea typeface="Arial" pitchFamily="34" charset="0"/>
                <a:cs typeface="+mn-cs"/>
              </a:defRPr>
            </a:lvl4pPr>
            <a:lvl5pPr marL="2057400" indent="-228600" algn="l" defTabSz="914400" rtl="0" eaLnBrk="0" fontAlgn="base" hangingPunct="0">
              <a:lnSpc>
                <a:spcPct val="100000"/>
              </a:lnSpc>
              <a:spcBef>
                <a:spcPct val="20000"/>
              </a:spcBef>
              <a:spcAft>
                <a:spcPct val="0"/>
              </a:spcAft>
              <a:buClrTx/>
              <a:buSzTx/>
              <a:buFontTx/>
              <a:buChar char="»"/>
              <a:defRPr kumimoji="0" lang="es-ES" altLang="en-US" sz="2000" b="0" i="0" u="none" baseline="0">
                <a:solidFill>
                  <a:schemeClr val="tx1"/>
                </a:solidFill>
                <a:latin typeface="+mn-lt"/>
                <a:ea typeface="Arial" pitchFamily="34" charset="0"/>
                <a:cs typeface="+mn-cs"/>
              </a:defRPr>
            </a:lvl5pPr>
            <a:lvl6pPr marL="2514600" indent="-228600" algn="l" rtl="0" fontAlgn="base">
              <a:spcBef>
                <a:spcPct val="20000"/>
              </a:spcBef>
              <a:spcAft>
                <a:spcPct val="0"/>
              </a:spcAft>
              <a:buChar char="»"/>
              <a:defRPr lang="es-ES" altLang="en-US" sz="2000">
                <a:solidFill>
                  <a:schemeClr val="tx1"/>
                </a:solidFill>
                <a:latin typeface="+mn-lt"/>
                <a:cs typeface="+mn-cs"/>
              </a:defRPr>
            </a:lvl6pPr>
            <a:lvl7pPr marL="2971800" indent="-228600" algn="l" rtl="0" fontAlgn="base">
              <a:spcBef>
                <a:spcPct val="20000"/>
              </a:spcBef>
              <a:spcAft>
                <a:spcPct val="0"/>
              </a:spcAft>
              <a:buChar char="»"/>
              <a:defRPr lang="es-ES" altLang="en-US" sz="2000">
                <a:solidFill>
                  <a:schemeClr val="tx1"/>
                </a:solidFill>
                <a:latin typeface="+mn-lt"/>
                <a:cs typeface="+mn-cs"/>
              </a:defRPr>
            </a:lvl7pPr>
            <a:lvl8pPr marL="3429000" indent="-228600" algn="l" rtl="0" fontAlgn="base">
              <a:spcBef>
                <a:spcPct val="20000"/>
              </a:spcBef>
              <a:spcAft>
                <a:spcPct val="0"/>
              </a:spcAft>
              <a:buChar char="»"/>
              <a:defRPr lang="es-ES" altLang="en-US" sz="2000">
                <a:solidFill>
                  <a:schemeClr val="tx1"/>
                </a:solidFill>
                <a:latin typeface="+mn-lt"/>
                <a:cs typeface="+mn-cs"/>
              </a:defRPr>
            </a:lvl8pPr>
            <a:lvl9pPr marL="3886200" indent="-228600" algn="l" rtl="0" fontAlgn="base">
              <a:spcBef>
                <a:spcPct val="20000"/>
              </a:spcBef>
              <a:spcAft>
                <a:spcPct val="0"/>
              </a:spcAft>
              <a:buChar char="»"/>
              <a:defRPr lang="es-ES" altLang="en-US" sz="2000">
                <a:solidFill>
                  <a:schemeClr val="tx1"/>
                </a:solidFill>
                <a:latin typeface="+mn-lt"/>
                <a:cs typeface="+mn-cs"/>
              </a:defRPr>
            </a:lvl9pPr>
          </a:lstStyle>
          <a:p>
            <a:pPr marL="342900" marR="0" lvl="0" indent="-342900" algn="l" defTabSz="914400" eaLnBrk="1" fontAlgn="base" hangingPunct="1">
              <a:lnSpc>
                <a:spcPct val="100000"/>
              </a:lnSpc>
              <a:spcBef>
                <a:spcPct val="20000"/>
              </a:spcBef>
              <a:spcAft>
                <a:spcPct val="0"/>
              </a:spcAft>
              <a:buSzTx/>
              <a:buNone/>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endParaRPr lang="en-IN" altLang="en-US" sz="3600" b="1"/>
          </a:p>
          <a:p>
            <a:pPr marL="342900" marR="0" lvl="0" indent="-342900" algn="l" defTabSz="914400" eaLnBrk="1" fontAlgn="base" hangingPunct="1">
              <a:lnSpc>
                <a:spcPct val="100000"/>
              </a:lnSpc>
              <a:spcBef>
                <a:spcPct val="20000"/>
              </a:spcBef>
              <a:spcAft>
                <a:spcPct val="0"/>
              </a:spcAft>
              <a:buSzTx/>
              <a:buNone/>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3600" b="1"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Preliminary Project Report (PPR)</a:t>
            </a:r>
            <a:endParaRPr lang="en-IN" altLang="en-US" sz="3600" b="1"/>
          </a:p>
        </p:txBody>
      </p:sp>
    </p:spTree>
  </p:cSld>
  <p:clrMapOvr>
    <a:masterClrMapping/>
  </p:clrMapOvr>
  <p:transition/>
  <p:timing/>
</p:sld>
</file>

<file path=ppt/slides/slide5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3314" name="Content Placeholder 2"/>
          <p:cNvSpPr>
            <a:spLocks noGrp="1"/>
          </p:cNvSpPr>
          <p:nvPr>
            <p:ph idx="1"/>
          </p:nvPr>
        </p:nvSpPr>
        <p:spPr>
          <a:xfrm>
            <a:off x="457200" y="1600200"/>
            <a:ext cx="8229600" cy="4525963"/>
          </a:xfrm>
          <a:noFill/>
          <a:ln>
            <a:miter lim="800000"/>
          </a:ln>
        </p:spPr>
        <p:txBody>
          <a:bodyPr vert="horz" wrap="square" lIns="91440" tIns="45720" rIns="91440" bIns="45720" anchor="t" anchorCtr="0"/>
          <a:lstStyle>
            <a:lvl1pPr marL="342900" indent="-342900" algn="l" defTabSz="914400" rtl="0" eaLnBrk="0" fontAlgn="base" hangingPunct="0">
              <a:lnSpc>
                <a:spcPct val="100000"/>
              </a:lnSpc>
              <a:spcBef>
                <a:spcPct val="20000"/>
              </a:spcBef>
              <a:spcAft>
                <a:spcPct val="0"/>
              </a:spcAft>
              <a:buClrTx/>
              <a:buSzTx/>
              <a:buFontTx/>
              <a:buChar char="•"/>
              <a:defRPr kumimoji="0" lang="es-ES" altLang="en-US" sz="32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lang="es-ES" altLang="en-US" sz="2800" b="0" i="0" u="none" baseline="0">
                <a:solidFill>
                  <a:schemeClr val="tx1"/>
                </a:solidFill>
                <a:latin typeface="+mn-lt"/>
                <a:ea typeface="Arial" pitchFamily="34" charset="0"/>
                <a:cs typeface="+mn-cs"/>
              </a:defRPr>
            </a:lvl2pPr>
            <a:lvl3pPr marL="1143000" indent="-228600" algn="l" defTabSz="914400" rtl="0" eaLnBrk="0" fontAlgn="base" hangingPunct="0">
              <a:lnSpc>
                <a:spcPct val="100000"/>
              </a:lnSpc>
              <a:spcBef>
                <a:spcPct val="20000"/>
              </a:spcBef>
              <a:spcAft>
                <a:spcPct val="0"/>
              </a:spcAft>
              <a:buClrTx/>
              <a:buSzTx/>
              <a:buFontTx/>
              <a:buChar char="•"/>
              <a:defRPr kumimoji="0" lang="es-ES" altLang="en-US" sz="2400" b="0" i="0" u="none" baseline="0">
                <a:solidFill>
                  <a:schemeClr val="tx1"/>
                </a:solidFill>
                <a:latin typeface="+mn-lt"/>
                <a:ea typeface="Arial" pitchFamily="34" charset="0"/>
                <a:cs typeface="+mn-cs"/>
              </a:defRPr>
            </a:lvl3pPr>
            <a:lvl4pPr marL="1600200" indent="-228600" algn="l" defTabSz="914400" rtl="0" eaLnBrk="0" fontAlgn="base" hangingPunct="0">
              <a:lnSpc>
                <a:spcPct val="100000"/>
              </a:lnSpc>
              <a:spcBef>
                <a:spcPct val="20000"/>
              </a:spcBef>
              <a:spcAft>
                <a:spcPct val="0"/>
              </a:spcAft>
              <a:buClrTx/>
              <a:buSzTx/>
              <a:buFontTx/>
              <a:buChar char="–"/>
              <a:defRPr kumimoji="0" lang="es-ES" altLang="en-US" sz="2000" b="0" i="0" u="none" baseline="0">
                <a:solidFill>
                  <a:schemeClr val="tx1"/>
                </a:solidFill>
                <a:latin typeface="+mn-lt"/>
                <a:ea typeface="Arial" pitchFamily="34" charset="0"/>
                <a:cs typeface="+mn-cs"/>
              </a:defRPr>
            </a:lvl4pPr>
            <a:lvl5pPr marL="2057400" indent="-228600" algn="l" defTabSz="914400" rtl="0" eaLnBrk="0" fontAlgn="base" hangingPunct="0">
              <a:lnSpc>
                <a:spcPct val="100000"/>
              </a:lnSpc>
              <a:spcBef>
                <a:spcPct val="20000"/>
              </a:spcBef>
              <a:spcAft>
                <a:spcPct val="0"/>
              </a:spcAft>
              <a:buClrTx/>
              <a:buSzTx/>
              <a:buFontTx/>
              <a:buChar char="»"/>
              <a:defRPr kumimoji="0" lang="es-ES" altLang="en-US" sz="2000" b="0" i="0" u="none" baseline="0">
                <a:solidFill>
                  <a:schemeClr val="tx1"/>
                </a:solidFill>
                <a:latin typeface="+mn-lt"/>
                <a:ea typeface="Arial" pitchFamily="34" charset="0"/>
                <a:cs typeface="+mn-cs"/>
              </a:defRPr>
            </a:lvl5pPr>
            <a:lvl6pPr marL="2514600" indent="-228600" algn="l" rtl="0" fontAlgn="base">
              <a:spcBef>
                <a:spcPct val="20000"/>
              </a:spcBef>
              <a:spcAft>
                <a:spcPct val="0"/>
              </a:spcAft>
              <a:buChar char="»"/>
              <a:defRPr lang="es-ES" altLang="en-US" sz="2000">
                <a:solidFill>
                  <a:schemeClr val="tx1"/>
                </a:solidFill>
                <a:latin typeface="+mn-lt"/>
                <a:cs typeface="+mn-cs"/>
              </a:defRPr>
            </a:lvl6pPr>
            <a:lvl7pPr marL="2971800" indent="-228600" algn="l" rtl="0" fontAlgn="base">
              <a:spcBef>
                <a:spcPct val="20000"/>
              </a:spcBef>
              <a:spcAft>
                <a:spcPct val="0"/>
              </a:spcAft>
              <a:buChar char="»"/>
              <a:defRPr lang="es-ES" altLang="en-US" sz="2000">
                <a:solidFill>
                  <a:schemeClr val="tx1"/>
                </a:solidFill>
                <a:latin typeface="+mn-lt"/>
                <a:cs typeface="+mn-cs"/>
              </a:defRPr>
            </a:lvl7pPr>
            <a:lvl8pPr marL="3429000" indent="-228600" algn="l" rtl="0" fontAlgn="base">
              <a:spcBef>
                <a:spcPct val="20000"/>
              </a:spcBef>
              <a:spcAft>
                <a:spcPct val="0"/>
              </a:spcAft>
              <a:buChar char="»"/>
              <a:defRPr lang="es-ES" altLang="en-US" sz="2000">
                <a:solidFill>
                  <a:schemeClr val="tx1"/>
                </a:solidFill>
                <a:latin typeface="+mn-lt"/>
                <a:cs typeface="+mn-cs"/>
              </a:defRPr>
            </a:lvl8pPr>
            <a:lvl9pPr marL="3886200" indent="-228600" algn="l" rtl="0" fontAlgn="base">
              <a:spcBef>
                <a:spcPct val="20000"/>
              </a:spcBef>
              <a:spcAft>
                <a:spcPct val="0"/>
              </a:spcAft>
              <a:buChar char="»"/>
              <a:defRPr lang="es-ES" altLang="en-US" sz="2000">
                <a:solidFill>
                  <a:schemeClr val="tx1"/>
                </a:solidFill>
                <a:latin typeface="+mn-lt"/>
                <a:cs typeface="+mn-cs"/>
              </a:defRPr>
            </a:lvl9pPr>
          </a:lstStyle>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400" b="1"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Project Preliminary Report </a:t>
            </a:r>
            <a:r>
              <a:rPr kumimoji="0" lang="en-IN" altLang="en-US" sz="2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is a formal document that describes specific activities, events, occurrences, or subjects of a project to explain progress of the project up to a certain point in time (but not later than completion time).</a:t>
            </a:r>
            <a:endParaRPr lang="en-IN" altLang="en-US" sz="2400"/>
          </a:p>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This document is presented and communicated at project status meetings to explain what goals, deliverables and results are produced and what activities are still in progress. The document serves as the basis for developing the final project report.</a:t>
            </a:r>
            <a:endParaRPr lang="en-IN" altLang="en-US" sz="2400"/>
          </a:p>
        </p:txBody>
      </p:sp>
    </p:spTree>
  </p:cSld>
  <p:clrMapOvr>
    <a:masterClrMapping/>
  </p:clrMapOvr>
  <p:transition/>
  <p:timing/>
</p:sld>
</file>

<file path=ppt/slides/slide5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4338" name="Title 1"/>
          <p:cNvSpPr>
            <a:spLocks noGrp="1"/>
          </p:cNvSpPr>
          <p:nvPr>
            <p:ph type="title"/>
          </p:nvPr>
        </p:nvSpPr>
        <p:spPr>
          <a:xfrm>
            <a:off x="457200" y="274638"/>
            <a:ext cx="8229600" cy="1143000"/>
          </a:xfrm>
          <a:noFill/>
          <a:ln>
            <a:miter lim="800000"/>
          </a:ln>
        </p:spPr>
        <p:txBody>
          <a:bodyPr vert="horz" wrap="square" lIns="91440" tIns="45720" rIns="91440" bIns="45720" anchor="ctr" anchorCtr="0"/>
          <a:lstStyle>
            <a:lvl1pPr marL="0" indent="0" algn="ctr" defTabSz="914400" rtl="0" eaLnBrk="0" fontAlgn="base" hangingPunct="0">
              <a:lnSpc>
                <a:spcPct val="100000"/>
              </a:lnSpc>
              <a:spcBef>
                <a:spcPct val="0"/>
              </a:spcBef>
              <a:spcAft>
                <a:spcPct val="0"/>
              </a:spcAft>
              <a:buClrTx/>
              <a:buSzTx/>
              <a:buFontTx/>
              <a:buNone/>
              <a:defRPr kumimoji="0" lang="es-ES" altLang="en-US" sz="4400" b="0" i="0" u="none" baseline="0">
                <a:solidFill>
                  <a:schemeClr val="tx2"/>
                </a:solidFill>
                <a:latin typeface="Arial" pitchFamily="34" charset="0"/>
                <a:ea typeface="Arial" pitchFamily="34" charset="0"/>
                <a:cs typeface="+mj-cs"/>
              </a:defRPr>
            </a:lvl1pPr>
          </a:lstStyle>
          <a:p>
            <a:pPr marL="0" marR="0" lvl="0" indent="0" algn="ctr" defTabSz="914400" eaLnBrk="1" fontAlgn="base" hangingPunct="1">
              <a:lnSpc>
                <a:spcPct val="100000"/>
              </a:lnSpc>
              <a:spcBef>
                <a:spcPct val="0"/>
              </a:spcBef>
              <a:spcAft>
                <a:spcPct val="0"/>
              </a:spcAft>
              <a:buSzTx/>
              <a:buNone/>
              <a:defRPr kumimoji="0" lang="es-ES" altLang="en-US" sz="4400" b="0" i="0" u="none" strike="noStrike" cap="none" spc="0" normalizeH="0" baseline="0" noProof="0">
                <a:ln w="9525" cap="flat" cmpd="sng" algn="ctr">
                  <a:noFill/>
                  <a:prstDash val="solid"/>
                  <a:round/>
                  <a:headEnd type="none" w="med" len="med"/>
                  <a:tailEnd type="none" w="med" len="med"/>
                </a:ln>
                <a:solidFill>
                  <a:srgbClr val="000000"/>
                </a:solidFill>
                <a:uLnTx/>
                <a:uFillTx/>
                <a:latin typeface="Arial" pitchFamily="34"/>
                <a:ea typeface="Arial" pitchFamily="34"/>
                <a:cs typeface="+mj-cs"/>
                <a:sym typeface="Wingdings" charset="2"/>
              </a:defRPr>
            </a:pPr>
            <a:r>
              <a:rPr kumimoji="0" lang="en-IN" altLang="en-US" sz="4400" b="0" i="0" u="none" strike="noStrike" cap="none" spc="0" normalizeH="0" baseline="0" noProof="0">
                <a:ln w="9525" cap="flat" cmpd="sng" algn="ctr">
                  <a:noFill/>
                  <a:prstDash val="solid"/>
                  <a:round/>
                  <a:headEnd type="none" w="med" len="med"/>
                  <a:tailEnd type="none" w="med" len="med"/>
                </a:ln>
                <a:solidFill>
                  <a:schemeClr val="bg1"/>
                </a:solidFill>
                <a:uLnTx/>
                <a:uFillTx/>
                <a:latin typeface="Arial" pitchFamily="34"/>
                <a:ea typeface="Arial" pitchFamily="34"/>
                <a:cs typeface="+mj-cs"/>
                <a:sym typeface="Wingdings" charset="2"/>
              </a:rPr>
              <a:t>Content of preliminary  project report :</a:t>
            </a:r>
            <a:endParaRPr lang="en-IN" altLang="en-US">
              <a:solidFill>
                <a:schemeClr val="bg1"/>
              </a:solidFill>
            </a:endParaRPr>
          </a:p>
        </p:txBody>
      </p:sp>
      <p:sp>
        <p:nvSpPr>
          <p:cNvPr id="14339" name="Content Placeholder 2"/>
          <p:cNvSpPr>
            <a:spLocks noGrp="1"/>
          </p:cNvSpPr>
          <p:nvPr>
            <p:ph idx="1"/>
          </p:nvPr>
        </p:nvSpPr>
        <p:spPr>
          <a:xfrm>
            <a:off x="714375" y="1643063"/>
            <a:ext cx="7972425" cy="4483100"/>
          </a:xfrm>
          <a:noFill/>
          <a:ln>
            <a:miter lim="800000"/>
          </a:ln>
        </p:spPr>
        <p:txBody>
          <a:bodyPr vert="horz" wrap="square" lIns="91440" tIns="45720" rIns="91440" bIns="45720" anchor="t" anchorCtr="0"/>
          <a:lstStyle>
            <a:lvl1pPr marL="342900" indent="-342900" algn="l" defTabSz="914400" rtl="0" eaLnBrk="0" fontAlgn="base" hangingPunct="0">
              <a:lnSpc>
                <a:spcPct val="100000"/>
              </a:lnSpc>
              <a:spcBef>
                <a:spcPct val="20000"/>
              </a:spcBef>
              <a:spcAft>
                <a:spcPct val="0"/>
              </a:spcAft>
              <a:buClrTx/>
              <a:buSzTx/>
              <a:buFontTx/>
              <a:buChar char="•"/>
              <a:defRPr kumimoji="0" lang="es-ES" altLang="en-US" sz="32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lang="es-ES" altLang="en-US" sz="2800" b="0" i="0" u="none" baseline="0">
                <a:solidFill>
                  <a:schemeClr val="tx1"/>
                </a:solidFill>
                <a:latin typeface="+mn-lt"/>
                <a:ea typeface="Arial" pitchFamily="34" charset="0"/>
                <a:cs typeface="+mn-cs"/>
              </a:defRPr>
            </a:lvl2pPr>
            <a:lvl3pPr marL="1143000" indent="-228600" algn="l" defTabSz="914400" rtl="0" eaLnBrk="0" fontAlgn="base" hangingPunct="0">
              <a:lnSpc>
                <a:spcPct val="100000"/>
              </a:lnSpc>
              <a:spcBef>
                <a:spcPct val="20000"/>
              </a:spcBef>
              <a:spcAft>
                <a:spcPct val="0"/>
              </a:spcAft>
              <a:buClrTx/>
              <a:buSzTx/>
              <a:buFontTx/>
              <a:buChar char="•"/>
              <a:defRPr kumimoji="0" lang="es-ES" altLang="en-US" sz="2400" b="0" i="0" u="none" baseline="0">
                <a:solidFill>
                  <a:schemeClr val="tx1"/>
                </a:solidFill>
                <a:latin typeface="+mn-lt"/>
                <a:ea typeface="Arial" pitchFamily="34" charset="0"/>
                <a:cs typeface="+mn-cs"/>
              </a:defRPr>
            </a:lvl3pPr>
            <a:lvl4pPr marL="1600200" indent="-228600" algn="l" defTabSz="914400" rtl="0" eaLnBrk="0" fontAlgn="base" hangingPunct="0">
              <a:lnSpc>
                <a:spcPct val="100000"/>
              </a:lnSpc>
              <a:spcBef>
                <a:spcPct val="20000"/>
              </a:spcBef>
              <a:spcAft>
                <a:spcPct val="0"/>
              </a:spcAft>
              <a:buClrTx/>
              <a:buSzTx/>
              <a:buFontTx/>
              <a:buChar char="–"/>
              <a:defRPr kumimoji="0" lang="es-ES" altLang="en-US" sz="2000" b="0" i="0" u="none" baseline="0">
                <a:solidFill>
                  <a:schemeClr val="tx1"/>
                </a:solidFill>
                <a:latin typeface="+mn-lt"/>
                <a:ea typeface="Arial" pitchFamily="34" charset="0"/>
                <a:cs typeface="+mn-cs"/>
              </a:defRPr>
            </a:lvl4pPr>
            <a:lvl5pPr marL="2057400" indent="-228600" algn="l" defTabSz="914400" rtl="0" eaLnBrk="0" fontAlgn="base" hangingPunct="0">
              <a:lnSpc>
                <a:spcPct val="100000"/>
              </a:lnSpc>
              <a:spcBef>
                <a:spcPct val="20000"/>
              </a:spcBef>
              <a:spcAft>
                <a:spcPct val="0"/>
              </a:spcAft>
              <a:buClrTx/>
              <a:buSzTx/>
              <a:buFontTx/>
              <a:buChar char="»"/>
              <a:defRPr kumimoji="0" lang="es-ES" altLang="en-US" sz="2000" b="0" i="0" u="none" baseline="0">
                <a:solidFill>
                  <a:schemeClr val="tx1"/>
                </a:solidFill>
                <a:latin typeface="+mn-lt"/>
                <a:ea typeface="Arial" pitchFamily="34" charset="0"/>
                <a:cs typeface="+mn-cs"/>
              </a:defRPr>
            </a:lvl5pPr>
            <a:lvl6pPr marL="2514600" indent="-228600" algn="l" rtl="0" fontAlgn="base">
              <a:spcBef>
                <a:spcPct val="20000"/>
              </a:spcBef>
              <a:spcAft>
                <a:spcPct val="0"/>
              </a:spcAft>
              <a:buChar char="»"/>
              <a:defRPr lang="es-ES" altLang="en-US" sz="2000">
                <a:solidFill>
                  <a:schemeClr val="tx1"/>
                </a:solidFill>
                <a:latin typeface="+mn-lt"/>
                <a:cs typeface="+mn-cs"/>
              </a:defRPr>
            </a:lvl6pPr>
            <a:lvl7pPr marL="2971800" indent="-228600" algn="l" rtl="0" fontAlgn="base">
              <a:spcBef>
                <a:spcPct val="20000"/>
              </a:spcBef>
              <a:spcAft>
                <a:spcPct val="0"/>
              </a:spcAft>
              <a:buChar char="»"/>
              <a:defRPr lang="es-ES" altLang="en-US" sz="2000">
                <a:solidFill>
                  <a:schemeClr val="tx1"/>
                </a:solidFill>
                <a:latin typeface="+mn-lt"/>
                <a:cs typeface="+mn-cs"/>
              </a:defRPr>
            </a:lvl7pPr>
            <a:lvl8pPr marL="3429000" indent="-228600" algn="l" rtl="0" fontAlgn="base">
              <a:spcBef>
                <a:spcPct val="20000"/>
              </a:spcBef>
              <a:spcAft>
                <a:spcPct val="0"/>
              </a:spcAft>
              <a:buChar char="»"/>
              <a:defRPr lang="es-ES" altLang="en-US" sz="2000">
                <a:solidFill>
                  <a:schemeClr val="tx1"/>
                </a:solidFill>
                <a:latin typeface="+mn-lt"/>
                <a:cs typeface="+mn-cs"/>
              </a:defRPr>
            </a:lvl8pPr>
            <a:lvl9pPr marL="3886200" indent="-228600" algn="l" rtl="0" fontAlgn="base">
              <a:spcBef>
                <a:spcPct val="20000"/>
              </a:spcBef>
              <a:spcAft>
                <a:spcPct val="0"/>
              </a:spcAft>
              <a:buChar char="»"/>
              <a:defRPr lang="es-ES" altLang="en-US" sz="2000">
                <a:solidFill>
                  <a:schemeClr val="tx1"/>
                </a:solidFill>
                <a:latin typeface="+mn-lt"/>
                <a:cs typeface="+mn-cs"/>
              </a:defRPr>
            </a:lvl9pPr>
          </a:lstStyle>
          <a:p>
            <a:pPr marL="342900" marR="0" lvl="0" indent="-342900" algn="l" defTabSz="914400" eaLnBrk="1" fontAlgn="base" hangingPunct="1">
              <a:lnSpc>
                <a:spcPct val="150000"/>
              </a:lnSpc>
              <a:spcBef>
                <a:spcPct val="20000"/>
              </a:spcBef>
              <a:spcAft>
                <a:spcPct val="0"/>
              </a:spcAft>
              <a:buSzTx/>
              <a:buFont typeface="Arial" pitchFamily="34" charset="0"/>
              <a:buAutoNum type="arabicPeriod"/>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18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General Information</a:t>
            </a:r>
            <a:endParaRPr lang="en-IN" altLang="en-US" sz="1800"/>
          </a:p>
          <a:p>
            <a:pPr marL="342900" marR="0" lvl="0" indent="-342900" algn="l" defTabSz="914400" eaLnBrk="1" fontAlgn="base" hangingPunct="1">
              <a:lnSpc>
                <a:spcPct val="150000"/>
              </a:lnSpc>
              <a:spcBef>
                <a:spcPct val="20000"/>
              </a:spcBef>
              <a:spcAft>
                <a:spcPct val="0"/>
              </a:spcAft>
              <a:buSzTx/>
              <a:buFont typeface="Arial" pitchFamily="34" charset="0"/>
              <a:buAutoNum type="arabicPeriod"/>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18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Executive Summary</a:t>
            </a:r>
            <a:endParaRPr lang="en-IN" altLang="en-US" sz="1800"/>
          </a:p>
          <a:p>
            <a:pPr marL="342900" marR="0" lvl="0" indent="-342900" algn="l" defTabSz="914400" eaLnBrk="1" fontAlgn="base" hangingPunct="1">
              <a:lnSpc>
                <a:spcPct val="150000"/>
              </a:lnSpc>
              <a:spcBef>
                <a:spcPct val="20000"/>
              </a:spcBef>
              <a:spcAft>
                <a:spcPct val="0"/>
              </a:spcAft>
              <a:buSzTx/>
              <a:buFont typeface="Arial" pitchFamily="34" charset="0"/>
              <a:buAutoNum type="arabicPeriod"/>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18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Organization Summary</a:t>
            </a:r>
            <a:endParaRPr lang="en-IN" altLang="en-US" sz="1800"/>
          </a:p>
          <a:p>
            <a:pPr marL="342900" marR="0" lvl="0" indent="-342900" algn="l" defTabSz="914400" eaLnBrk="1" fontAlgn="base" hangingPunct="1">
              <a:lnSpc>
                <a:spcPct val="150000"/>
              </a:lnSpc>
              <a:spcBef>
                <a:spcPct val="20000"/>
              </a:spcBef>
              <a:spcAft>
                <a:spcPct val="0"/>
              </a:spcAft>
              <a:buSzTx/>
              <a:buFont typeface="Arial" pitchFamily="34" charset="0"/>
              <a:buAutoNum type="arabicPeriod"/>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18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Project Description</a:t>
            </a:r>
            <a:endParaRPr lang="en-IN" altLang="en-US" sz="1800"/>
          </a:p>
          <a:p>
            <a:pPr marL="342900" marR="0" lvl="0" indent="-342900" algn="l" defTabSz="914400" eaLnBrk="1" fontAlgn="base" hangingPunct="1">
              <a:lnSpc>
                <a:spcPct val="150000"/>
              </a:lnSpc>
              <a:spcBef>
                <a:spcPct val="20000"/>
              </a:spcBef>
              <a:spcAft>
                <a:spcPct val="0"/>
              </a:spcAft>
              <a:buSzTx/>
              <a:buFont typeface="Arial" pitchFamily="34" charset="0"/>
              <a:buAutoNum type="arabicPeriod"/>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18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Marketing Plan</a:t>
            </a:r>
            <a:endParaRPr lang="en-IN" altLang="en-US" sz="1800"/>
          </a:p>
          <a:p>
            <a:pPr marL="342900" marR="0" lvl="0" indent="-342900" algn="l" defTabSz="914400" eaLnBrk="1" fontAlgn="base" hangingPunct="1">
              <a:lnSpc>
                <a:spcPct val="150000"/>
              </a:lnSpc>
              <a:spcBef>
                <a:spcPct val="20000"/>
              </a:spcBef>
              <a:spcAft>
                <a:spcPct val="0"/>
              </a:spcAft>
              <a:buSzTx/>
              <a:buFont typeface="Arial" pitchFamily="34" charset="0"/>
              <a:buAutoNum type="arabicPeriod"/>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18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Capital Structure and operating cost</a:t>
            </a:r>
            <a:endParaRPr lang="en-IN" altLang="en-US" sz="1800"/>
          </a:p>
          <a:p>
            <a:pPr marL="342900" marR="0" lvl="0" indent="-342900" algn="l" defTabSz="914400" eaLnBrk="1" fontAlgn="base" hangingPunct="1">
              <a:lnSpc>
                <a:spcPct val="150000"/>
              </a:lnSpc>
              <a:spcBef>
                <a:spcPct val="20000"/>
              </a:spcBef>
              <a:spcAft>
                <a:spcPct val="0"/>
              </a:spcAft>
              <a:buSzTx/>
              <a:buFont typeface="Arial" pitchFamily="34" charset="0"/>
              <a:buAutoNum type="arabicPeriod"/>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18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Management Plan</a:t>
            </a:r>
            <a:endParaRPr lang="en-IN" altLang="en-US" sz="1800"/>
          </a:p>
          <a:p>
            <a:pPr marL="342900" marR="0" lvl="0" indent="-342900" algn="l" defTabSz="914400" eaLnBrk="1" fontAlgn="base" hangingPunct="1">
              <a:lnSpc>
                <a:spcPct val="150000"/>
              </a:lnSpc>
              <a:spcBef>
                <a:spcPct val="20000"/>
              </a:spcBef>
              <a:spcAft>
                <a:spcPct val="0"/>
              </a:spcAft>
              <a:buSzTx/>
              <a:buFont typeface="Arial" pitchFamily="34" charset="0"/>
              <a:buAutoNum type="arabicPeriod"/>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18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Financial Aspects</a:t>
            </a:r>
            <a:endParaRPr lang="en-IN" altLang="en-US" sz="1800"/>
          </a:p>
          <a:p>
            <a:pPr marL="342900" marR="0" lvl="0" indent="-342900" algn="l" defTabSz="914400" eaLnBrk="1" fontAlgn="base" hangingPunct="1">
              <a:lnSpc>
                <a:spcPct val="150000"/>
              </a:lnSpc>
              <a:spcBef>
                <a:spcPct val="20000"/>
              </a:spcBef>
              <a:spcAft>
                <a:spcPct val="0"/>
              </a:spcAft>
              <a:buSzTx/>
              <a:buFont typeface="Arial" pitchFamily="34" charset="0"/>
              <a:buAutoNum type="arabicPeriod"/>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18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Technical Aspects</a:t>
            </a:r>
            <a:endParaRPr lang="en-IN" altLang="en-US" sz="1800"/>
          </a:p>
          <a:p>
            <a:pPr marL="342900" marR="0" lvl="0" indent="-342900" algn="l" defTabSz="914400" eaLnBrk="1" fontAlgn="base" hangingPunct="1">
              <a:lnSpc>
                <a:spcPct val="150000"/>
              </a:lnSpc>
              <a:spcBef>
                <a:spcPct val="20000"/>
              </a:spcBef>
              <a:spcAft>
                <a:spcPct val="0"/>
              </a:spcAft>
              <a:buSzTx/>
              <a:buFont typeface="Arial" pitchFamily="34" charset="0"/>
              <a:buAutoNum type="arabicPeriod"/>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18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Project Implementation</a:t>
            </a:r>
            <a:endParaRPr lang="en-IN" altLang="en-US" sz="1800"/>
          </a:p>
          <a:p>
            <a:pPr marL="342900" marR="0" lvl="0" indent="-342900" algn="l" defTabSz="914400" eaLnBrk="1" fontAlgn="base" hangingPunct="1">
              <a:lnSpc>
                <a:spcPct val="150000"/>
              </a:lnSpc>
              <a:spcBef>
                <a:spcPct val="20000"/>
              </a:spcBef>
              <a:spcAft>
                <a:spcPct val="0"/>
              </a:spcAft>
              <a:buSzTx/>
              <a:buNone/>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endParaRPr lang="en-IN" altLang="en-US" sz="1800"/>
          </a:p>
          <a:p>
            <a:pPr marL="342900" marR="0" lvl="0" indent="-342900" algn="l" defTabSz="914400" eaLnBrk="1" fontAlgn="base" hangingPunct="1">
              <a:lnSpc>
                <a:spcPct val="150000"/>
              </a:lnSpc>
              <a:spcBef>
                <a:spcPct val="20000"/>
              </a:spcBef>
              <a:spcAft>
                <a:spcPct val="0"/>
              </a:spcAft>
              <a:buSzTx/>
              <a:buNone/>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endParaRPr lang="en-IN" altLang="en-US" sz="2400" b="1"/>
          </a:p>
          <a:p>
            <a:pPr marL="342900" marR="0" lvl="0" indent="-342900" algn="l" defTabSz="914400" eaLnBrk="1" fontAlgn="base" hangingPunct="1">
              <a:lnSpc>
                <a:spcPct val="150000"/>
              </a:lnSpc>
              <a:spcBef>
                <a:spcPct val="20000"/>
              </a:spcBef>
              <a:spcAft>
                <a:spcPct val="0"/>
              </a:spcAft>
              <a:buSzTx/>
              <a:buNone/>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endParaRPr lang="en-IN" altLang="en-US" sz="2400" b="1"/>
          </a:p>
          <a:p>
            <a:pPr marL="342900" marR="0" lvl="0" indent="-342900" algn="l" defTabSz="914400" eaLnBrk="1" fontAlgn="base" hangingPunct="1">
              <a:lnSpc>
                <a:spcPct val="150000"/>
              </a:lnSpc>
              <a:spcBef>
                <a:spcPct val="20000"/>
              </a:spcBef>
              <a:spcAft>
                <a:spcPct val="0"/>
              </a:spcAft>
              <a:buSzTx/>
              <a:buNone/>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endParaRPr lang="en-IN" altLang="en-US"/>
          </a:p>
        </p:txBody>
      </p:sp>
    </p:spTree>
  </p:cSld>
  <p:clrMapOvr>
    <a:masterClrMapping/>
  </p:clrMapOvr>
  <p:transition/>
  <p:timing/>
</p:sld>
</file>

<file path=ppt/slides/slide5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5362" name="Title 1"/>
          <p:cNvSpPr>
            <a:spLocks noGrp="1"/>
          </p:cNvSpPr>
          <p:nvPr>
            <p:ph type="title"/>
          </p:nvPr>
        </p:nvSpPr>
        <p:spPr>
          <a:xfrm>
            <a:off x="457200" y="274638"/>
            <a:ext cx="8229600" cy="1143000"/>
          </a:xfrm>
          <a:noFill/>
          <a:ln>
            <a:miter lim="800000"/>
          </a:ln>
        </p:spPr>
        <p:txBody>
          <a:bodyPr vert="horz" wrap="square" lIns="91440" tIns="45720" rIns="91440" bIns="45720" anchor="ctr" anchorCtr="0"/>
          <a:lstStyle>
            <a:lvl1pPr marL="0" indent="0" algn="ctr" defTabSz="914400" rtl="0" eaLnBrk="0" fontAlgn="base" hangingPunct="0">
              <a:lnSpc>
                <a:spcPct val="100000"/>
              </a:lnSpc>
              <a:spcBef>
                <a:spcPct val="0"/>
              </a:spcBef>
              <a:spcAft>
                <a:spcPct val="0"/>
              </a:spcAft>
              <a:buClrTx/>
              <a:buSzTx/>
              <a:buFontTx/>
              <a:buNone/>
              <a:defRPr kumimoji="0" lang="es-ES" altLang="en-US" sz="4400" b="0" i="0" u="none" baseline="0">
                <a:solidFill>
                  <a:schemeClr val="tx2"/>
                </a:solidFill>
                <a:latin typeface="Arial" pitchFamily="34" charset="0"/>
                <a:ea typeface="Arial" pitchFamily="34" charset="0"/>
                <a:cs typeface="+mj-cs"/>
              </a:defRPr>
            </a:lvl1pPr>
          </a:lstStyle>
          <a:p>
            <a:pPr marL="0" marR="0" lvl="0" indent="0" algn="ctr" defTabSz="914400" eaLnBrk="1" fontAlgn="base" hangingPunct="1">
              <a:lnSpc>
                <a:spcPct val="100000"/>
              </a:lnSpc>
              <a:spcBef>
                <a:spcPct val="0"/>
              </a:spcBef>
              <a:spcAft>
                <a:spcPct val="0"/>
              </a:spcAft>
              <a:buSzTx/>
              <a:buNone/>
              <a:defRPr kumimoji="0" lang="es-ES" altLang="en-US" sz="4400" b="0" i="0" u="none" strike="noStrike" cap="none" spc="0" normalizeH="0" baseline="0" noProof="0">
                <a:ln w="9525" cap="flat" cmpd="sng" algn="ctr">
                  <a:noFill/>
                  <a:prstDash val="solid"/>
                  <a:round/>
                  <a:headEnd type="none" w="med" len="med"/>
                  <a:tailEnd type="none" w="med" len="med"/>
                </a:ln>
                <a:solidFill>
                  <a:srgbClr val="000000"/>
                </a:solidFill>
                <a:uLnTx/>
                <a:uFillTx/>
                <a:latin typeface="Arial" pitchFamily="34"/>
                <a:ea typeface="Arial" pitchFamily="34"/>
                <a:cs typeface="+mj-cs"/>
                <a:sym typeface="Wingdings" charset="2"/>
              </a:defRPr>
            </a:pPr>
            <a:r>
              <a:rPr kumimoji="0" lang="en-IN" altLang="en-US" sz="4400" b="0" i="0" u="none" strike="noStrike" cap="none" spc="0" normalizeH="0" baseline="0" noProof="0">
                <a:ln w="9525" cap="flat" cmpd="sng" algn="ctr">
                  <a:noFill/>
                  <a:prstDash val="solid"/>
                  <a:round/>
                  <a:headEnd type="none" w="med" len="med"/>
                  <a:tailEnd type="none" w="med" len="med"/>
                </a:ln>
                <a:solidFill>
                  <a:schemeClr val="bg1"/>
                </a:solidFill>
                <a:uLnTx/>
                <a:uFillTx/>
                <a:latin typeface="Arial" pitchFamily="34"/>
                <a:ea typeface="Arial" pitchFamily="34"/>
                <a:cs typeface="+mj-cs"/>
                <a:sym typeface="Wingdings" charset="2"/>
              </a:rPr>
              <a:t>Factors influence the project</a:t>
            </a:r>
            <a:endParaRPr lang="en-IN" altLang="en-US">
              <a:solidFill>
                <a:schemeClr val="bg1"/>
              </a:solidFill>
            </a:endParaRPr>
          </a:p>
        </p:txBody>
      </p:sp>
      <p:sp>
        <p:nvSpPr>
          <p:cNvPr id="15363" name="Content Placeholder 2"/>
          <p:cNvSpPr>
            <a:spLocks noGrp="1"/>
          </p:cNvSpPr>
          <p:nvPr>
            <p:ph idx="1"/>
          </p:nvPr>
        </p:nvSpPr>
        <p:spPr>
          <a:xfrm>
            <a:off x="457200" y="1600200"/>
            <a:ext cx="8229600" cy="4525963"/>
          </a:xfrm>
          <a:noFill/>
          <a:ln>
            <a:miter lim="800000"/>
          </a:ln>
        </p:spPr>
        <p:txBody>
          <a:bodyPr vert="horz" wrap="square" lIns="91440" tIns="45720" rIns="91440" bIns="45720" anchor="t" anchorCtr="0"/>
          <a:lstStyle>
            <a:lvl1pPr marL="342900" indent="-342900" algn="l" defTabSz="914400" rtl="0" eaLnBrk="0" fontAlgn="base" hangingPunct="0">
              <a:lnSpc>
                <a:spcPct val="100000"/>
              </a:lnSpc>
              <a:spcBef>
                <a:spcPct val="20000"/>
              </a:spcBef>
              <a:spcAft>
                <a:spcPct val="0"/>
              </a:spcAft>
              <a:buClrTx/>
              <a:buSzTx/>
              <a:buFontTx/>
              <a:buChar char="•"/>
              <a:defRPr kumimoji="0" lang="es-ES" altLang="en-US" sz="32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lang="es-ES" altLang="en-US" sz="2800" b="0" i="0" u="none" baseline="0">
                <a:solidFill>
                  <a:schemeClr val="tx1"/>
                </a:solidFill>
                <a:latin typeface="+mn-lt"/>
                <a:ea typeface="Arial" pitchFamily="34" charset="0"/>
                <a:cs typeface="+mn-cs"/>
              </a:defRPr>
            </a:lvl2pPr>
            <a:lvl3pPr marL="1143000" indent="-228600" algn="l" defTabSz="914400" rtl="0" eaLnBrk="0" fontAlgn="base" hangingPunct="0">
              <a:lnSpc>
                <a:spcPct val="100000"/>
              </a:lnSpc>
              <a:spcBef>
                <a:spcPct val="20000"/>
              </a:spcBef>
              <a:spcAft>
                <a:spcPct val="0"/>
              </a:spcAft>
              <a:buClrTx/>
              <a:buSzTx/>
              <a:buFontTx/>
              <a:buChar char="•"/>
              <a:defRPr kumimoji="0" lang="es-ES" altLang="en-US" sz="2400" b="0" i="0" u="none" baseline="0">
                <a:solidFill>
                  <a:schemeClr val="tx1"/>
                </a:solidFill>
                <a:latin typeface="+mn-lt"/>
                <a:ea typeface="Arial" pitchFamily="34" charset="0"/>
                <a:cs typeface="+mn-cs"/>
              </a:defRPr>
            </a:lvl3pPr>
            <a:lvl4pPr marL="1600200" indent="-228600" algn="l" defTabSz="914400" rtl="0" eaLnBrk="0" fontAlgn="base" hangingPunct="0">
              <a:lnSpc>
                <a:spcPct val="100000"/>
              </a:lnSpc>
              <a:spcBef>
                <a:spcPct val="20000"/>
              </a:spcBef>
              <a:spcAft>
                <a:spcPct val="0"/>
              </a:spcAft>
              <a:buClrTx/>
              <a:buSzTx/>
              <a:buFontTx/>
              <a:buChar char="–"/>
              <a:defRPr kumimoji="0" lang="es-ES" altLang="en-US" sz="2000" b="0" i="0" u="none" baseline="0">
                <a:solidFill>
                  <a:schemeClr val="tx1"/>
                </a:solidFill>
                <a:latin typeface="+mn-lt"/>
                <a:ea typeface="Arial" pitchFamily="34" charset="0"/>
                <a:cs typeface="+mn-cs"/>
              </a:defRPr>
            </a:lvl4pPr>
            <a:lvl5pPr marL="2057400" indent="-228600" algn="l" defTabSz="914400" rtl="0" eaLnBrk="0" fontAlgn="base" hangingPunct="0">
              <a:lnSpc>
                <a:spcPct val="100000"/>
              </a:lnSpc>
              <a:spcBef>
                <a:spcPct val="20000"/>
              </a:spcBef>
              <a:spcAft>
                <a:spcPct val="0"/>
              </a:spcAft>
              <a:buClrTx/>
              <a:buSzTx/>
              <a:buFontTx/>
              <a:buChar char="»"/>
              <a:defRPr kumimoji="0" lang="es-ES" altLang="en-US" sz="2000" b="0" i="0" u="none" baseline="0">
                <a:solidFill>
                  <a:schemeClr val="tx1"/>
                </a:solidFill>
                <a:latin typeface="+mn-lt"/>
                <a:ea typeface="Arial" pitchFamily="34" charset="0"/>
                <a:cs typeface="+mn-cs"/>
              </a:defRPr>
            </a:lvl5pPr>
            <a:lvl6pPr marL="2514600" indent="-228600" algn="l" rtl="0" fontAlgn="base">
              <a:spcBef>
                <a:spcPct val="20000"/>
              </a:spcBef>
              <a:spcAft>
                <a:spcPct val="0"/>
              </a:spcAft>
              <a:buChar char="»"/>
              <a:defRPr lang="es-ES" altLang="en-US" sz="2000">
                <a:solidFill>
                  <a:schemeClr val="tx1"/>
                </a:solidFill>
                <a:latin typeface="+mn-lt"/>
                <a:cs typeface="+mn-cs"/>
              </a:defRPr>
            </a:lvl6pPr>
            <a:lvl7pPr marL="2971800" indent="-228600" algn="l" rtl="0" fontAlgn="base">
              <a:spcBef>
                <a:spcPct val="20000"/>
              </a:spcBef>
              <a:spcAft>
                <a:spcPct val="0"/>
              </a:spcAft>
              <a:buChar char="»"/>
              <a:defRPr lang="es-ES" altLang="en-US" sz="2000">
                <a:solidFill>
                  <a:schemeClr val="tx1"/>
                </a:solidFill>
                <a:latin typeface="+mn-lt"/>
                <a:cs typeface="+mn-cs"/>
              </a:defRPr>
            </a:lvl7pPr>
            <a:lvl8pPr marL="3429000" indent="-228600" algn="l" rtl="0" fontAlgn="base">
              <a:spcBef>
                <a:spcPct val="20000"/>
              </a:spcBef>
              <a:spcAft>
                <a:spcPct val="0"/>
              </a:spcAft>
              <a:buChar char="»"/>
              <a:defRPr lang="es-ES" altLang="en-US" sz="2000">
                <a:solidFill>
                  <a:schemeClr val="tx1"/>
                </a:solidFill>
                <a:latin typeface="+mn-lt"/>
                <a:cs typeface="+mn-cs"/>
              </a:defRPr>
            </a:lvl8pPr>
            <a:lvl9pPr marL="3886200" indent="-228600" algn="l" rtl="0" fontAlgn="base">
              <a:spcBef>
                <a:spcPct val="20000"/>
              </a:spcBef>
              <a:spcAft>
                <a:spcPct val="0"/>
              </a:spcAft>
              <a:buChar char="»"/>
              <a:defRPr lang="es-ES" altLang="en-US" sz="2000">
                <a:solidFill>
                  <a:schemeClr val="tx1"/>
                </a:solidFill>
                <a:latin typeface="+mn-lt"/>
                <a:cs typeface="+mn-cs"/>
              </a:defRPr>
            </a:lvl9pPr>
          </a:lstStyle>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Location of site</a:t>
            </a:r>
            <a:endParaRPr lang="en-IN" altLang="en-US" sz="2000"/>
          </a:p>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Raw material requirements,</a:t>
            </a:r>
            <a:endParaRPr lang="en-IN" altLang="en-US" sz="2000"/>
          </a:p>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Target of production,</a:t>
            </a:r>
            <a:endParaRPr lang="en-IN" altLang="en-US" sz="2000"/>
          </a:p>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Area required for the work shed,</a:t>
            </a:r>
            <a:endParaRPr lang="en-IN" altLang="en-US" sz="2000"/>
          </a:p>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Power requirements,</a:t>
            </a:r>
            <a:endParaRPr lang="en-IN" altLang="en-US" sz="2000"/>
          </a:p>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Fuel requirements,</a:t>
            </a:r>
            <a:endParaRPr lang="en-IN" altLang="en-US" sz="2000"/>
          </a:p>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Water requirements,</a:t>
            </a:r>
            <a:endParaRPr lang="en-IN" altLang="en-US" sz="2000"/>
          </a:p>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Employment requirements of skilled and unskilled labour,</a:t>
            </a:r>
            <a:endParaRPr lang="en-IN" altLang="en-US" sz="2000"/>
          </a:p>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Technology selected for the project,</a:t>
            </a:r>
            <a:endParaRPr lang="en-IN" altLang="en-US" sz="2000"/>
          </a:p>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Production process,</a:t>
            </a:r>
            <a:endParaRPr lang="en-IN" altLang="en-US" sz="2000"/>
          </a:p>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Projected production volumes, unit prices,</a:t>
            </a:r>
            <a:endParaRPr lang="en-IN" altLang="en-US" sz="2000"/>
          </a:p>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Pollution treatment plants required.</a:t>
            </a:r>
            <a:endParaRPr lang="en-IN" altLang="en-US" sz="2000"/>
          </a:p>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endParaRPr lang="en-IN" altLang="en-US" sz="2000"/>
          </a:p>
        </p:txBody>
      </p:sp>
    </p:spTree>
  </p:cSld>
  <p:clrMapOvr>
    <a:masterClrMapping/>
  </p:clrMapOvr>
  <p:transition/>
  <p:timing/>
</p:sld>
</file>

<file path=ppt/slides/slide5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6386" name="Title 1"/>
          <p:cNvSpPr>
            <a:spLocks noGrp="1"/>
          </p:cNvSpPr>
          <p:nvPr>
            <p:ph type="title"/>
          </p:nvPr>
        </p:nvSpPr>
        <p:spPr>
          <a:xfrm>
            <a:off x="457200" y="274638"/>
            <a:ext cx="8229600" cy="1143000"/>
          </a:xfrm>
          <a:noFill/>
          <a:ln>
            <a:miter lim="800000"/>
          </a:ln>
        </p:spPr>
        <p:txBody>
          <a:bodyPr vert="horz" wrap="square" lIns="91440" tIns="45720" rIns="91440" bIns="45720" anchor="ctr" anchorCtr="0"/>
          <a:lstStyle>
            <a:lvl1pPr marL="0" indent="0" algn="ctr" defTabSz="914400" rtl="0" eaLnBrk="0" fontAlgn="base" hangingPunct="0">
              <a:lnSpc>
                <a:spcPct val="100000"/>
              </a:lnSpc>
              <a:spcBef>
                <a:spcPct val="0"/>
              </a:spcBef>
              <a:spcAft>
                <a:spcPct val="0"/>
              </a:spcAft>
              <a:buClrTx/>
              <a:buSzTx/>
              <a:buFontTx/>
              <a:buNone/>
              <a:defRPr kumimoji="0" lang="es-ES" altLang="en-US" sz="4400" b="0" i="0" u="none" baseline="0">
                <a:solidFill>
                  <a:schemeClr val="tx2"/>
                </a:solidFill>
                <a:latin typeface="Arial" pitchFamily="34" charset="0"/>
                <a:ea typeface="Arial" pitchFamily="34" charset="0"/>
                <a:cs typeface="+mj-cs"/>
              </a:defRPr>
            </a:lvl1pPr>
          </a:lstStyle>
          <a:p>
            <a:pPr marL="0" marR="0" lvl="0" indent="0" algn="ctr" defTabSz="914400" eaLnBrk="1" fontAlgn="base" hangingPunct="1">
              <a:lnSpc>
                <a:spcPct val="100000"/>
              </a:lnSpc>
              <a:spcBef>
                <a:spcPct val="0"/>
              </a:spcBef>
              <a:spcAft>
                <a:spcPct val="0"/>
              </a:spcAft>
              <a:buSzTx/>
              <a:buNone/>
              <a:defRPr kumimoji="0" lang="es-ES" altLang="en-US" sz="4400" b="0" i="0" u="none" strike="noStrike" cap="none" spc="0" normalizeH="0" baseline="0" noProof="0">
                <a:ln w="9525" cap="flat" cmpd="sng" algn="ctr">
                  <a:noFill/>
                  <a:prstDash val="solid"/>
                  <a:round/>
                  <a:headEnd type="none" w="med" len="med"/>
                  <a:tailEnd type="none" w="med" len="med"/>
                </a:ln>
                <a:solidFill>
                  <a:srgbClr val="000000"/>
                </a:solidFill>
                <a:uLnTx/>
                <a:uFillTx/>
                <a:latin typeface="Arial" pitchFamily="34"/>
                <a:ea typeface="Arial" pitchFamily="34"/>
                <a:cs typeface="+mj-cs"/>
                <a:sym typeface="Wingdings" charset="2"/>
              </a:defRPr>
            </a:pPr>
            <a:r>
              <a:rPr kumimoji="0" lang="en-IN" altLang="en-US" sz="4400" b="0" i="0" u="none" strike="noStrike" cap="none" spc="0" normalizeH="0" baseline="0" noProof="0">
                <a:ln w="9525" cap="flat" cmpd="sng" algn="ctr">
                  <a:noFill/>
                  <a:prstDash val="solid"/>
                  <a:round/>
                  <a:headEnd type="none" w="med" len="med"/>
                  <a:tailEnd type="none" w="med" len="med"/>
                </a:ln>
                <a:solidFill>
                  <a:schemeClr val="bg1"/>
                </a:solidFill>
                <a:uLnTx/>
                <a:uFillTx/>
                <a:latin typeface="Arial" pitchFamily="34"/>
                <a:ea typeface="Arial" pitchFamily="34"/>
                <a:cs typeface="+mj-cs"/>
                <a:sym typeface="Wingdings" charset="2"/>
              </a:rPr>
              <a:t>Market structure</a:t>
            </a:r>
            <a:endParaRPr lang="en-IN" altLang="en-US">
              <a:solidFill>
                <a:schemeClr val="bg1"/>
              </a:solidFill>
            </a:endParaRPr>
          </a:p>
        </p:txBody>
      </p:sp>
      <p:sp>
        <p:nvSpPr>
          <p:cNvPr id="16387" name="Content Placeholder 2"/>
          <p:cNvSpPr>
            <a:spLocks noGrp="1"/>
          </p:cNvSpPr>
          <p:nvPr>
            <p:ph idx="1"/>
          </p:nvPr>
        </p:nvSpPr>
        <p:spPr>
          <a:xfrm>
            <a:off x="457200" y="1600200"/>
            <a:ext cx="8229600" cy="4525963"/>
          </a:xfrm>
          <a:noFill/>
          <a:ln>
            <a:miter lim="800000"/>
          </a:ln>
        </p:spPr>
        <p:txBody>
          <a:bodyPr vert="horz" wrap="square" lIns="91440" tIns="45720" rIns="91440" bIns="45720" anchor="t" anchorCtr="0"/>
          <a:lstStyle>
            <a:lvl1pPr marL="342900" indent="-342900" algn="l" defTabSz="914400" rtl="0" eaLnBrk="0" fontAlgn="base" hangingPunct="0">
              <a:lnSpc>
                <a:spcPct val="100000"/>
              </a:lnSpc>
              <a:spcBef>
                <a:spcPct val="20000"/>
              </a:spcBef>
              <a:spcAft>
                <a:spcPct val="0"/>
              </a:spcAft>
              <a:buClrTx/>
              <a:buSzTx/>
              <a:buFontTx/>
              <a:buChar char="•"/>
              <a:defRPr kumimoji="0" lang="es-ES" altLang="en-US" sz="32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lang="es-ES" altLang="en-US" sz="2800" b="0" i="0" u="none" baseline="0">
                <a:solidFill>
                  <a:schemeClr val="tx1"/>
                </a:solidFill>
                <a:latin typeface="+mn-lt"/>
                <a:ea typeface="Arial" pitchFamily="34" charset="0"/>
                <a:cs typeface="+mn-cs"/>
              </a:defRPr>
            </a:lvl2pPr>
            <a:lvl3pPr marL="1143000" indent="-228600" algn="l" defTabSz="914400" rtl="0" eaLnBrk="0" fontAlgn="base" hangingPunct="0">
              <a:lnSpc>
                <a:spcPct val="100000"/>
              </a:lnSpc>
              <a:spcBef>
                <a:spcPct val="20000"/>
              </a:spcBef>
              <a:spcAft>
                <a:spcPct val="0"/>
              </a:spcAft>
              <a:buClrTx/>
              <a:buSzTx/>
              <a:buFontTx/>
              <a:buChar char="•"/>
              <a:defRPr kumimoji="0" lang="es-ES" altLang="en-US" sz="2400" b="0" i="0" u="none" baseline="0">
                <a:solidFill>
                  <a:schemeClr val="tx1"/>
                </a:solidFill>
                <a:latin typeface="+mn-lt"/>
                <a:ea typeface="Arial" pitchFamily="34" charset="0"/>
                <a:cs typeface="+mn-cs"/>
              </a:defRPr>
            </a:lvl3pPr>
            <a:lvl4pPr marL="1600200" indent="-228600" algn="l" defTabSz="914400" rtl="0" eaLnBrk="0" fontAlgn="base" hangingPunct="0">
              <a:lnSpc>
                <a:spcPct val="100000"/>
              </a:lnSpc>
              <a:spcBef>
                <a:spcPct val="20000"/>
              </a:spcBef>
              <a:spcAft>
                <a:spcPct val="0"/>
              </a:spcAft>
              <a:buClrTx/>
              <a:buSzTx/>
              <a:buFontTx/>
              <a:buChar char="–"/>
              <a:defRPr kumimoji="0" lang="es-ES" altLang="en-US" sz="2000" b="0" i="0" u="none" baseline="0">
                <a:solidFill>
                  <a:schemeClr val="tx1"/>
                </a:solidFill>
                <a:latin typeface="+mn-lt"/>
                <a:ea typeface="Arial" pitchFamily="34" charset="0"/>
                <a:cs typeface="+mn-cs"/>
              </a:defRPr>
            </a:lvl4pPr>
            <a:lvl5pPr marL="2057400" indent="-228600" algn="l" defTabSz="914400" rtl="0" eaLnBrk="0" fontAlgn="base" hangingPunct="0">
              <a:lnSpc>
                <a:spcPct val="100000"/>
              </a:lnSpc>
              <a:spcBef>
                <a:spcPct val="20000"/>
              </a:spcBef>
              <a:spcAft>
                <a:spcPct val="0"/>
              </a:spcAft>
              <a:buClrTx/>
              <a:buSzTx/>
              <a:buFontTx/>
              <a:buChar char="»"/>
              <a:defRPr kumimoji="0" lang="es-ES" altLang="en-US" sz="2000" b="0" i="0" u="none" baseline="0">
                <a:solidFill>
                  <a:schemeClr val="tx1"/>
                </a:solidFill>
                <a:latin typeface="+mn-lt"/>
                <a:ea typeface="Arial" pitchFamily="34" charset="0"/>
                <a:cs typeface="+mn-cs"/>
              </a:defRPr>
            </a:lvl5pPr>
            <a:lvl6pPr marL="2514600" indent="-228600" algn="l" rtl="0" fontAlgn="base">
              <a:spcBef>
                <a:spcPct val="20000"/>
              </a:spcBef>
              <a:spcAft>
                <a:spcPct val="0"/>
              </a:spcAft>
              <a:buChar char="»"/>
              <a:defRPr lang="es-ES" altLang="en-US" sz="2000">
                <a:solidFill>
                  <a:schemeClr val="tx1"/>
                </a:solidFill>
                <a:latin typeface="+mn-lt"/>
                <a:cs typeface="+mn-cs"/>
              </a:defRPr>
            </a:lvl6pPr>
            <a:lvl7pPr marL="2971800" indent="-228600" algn="l" rtl="0" fontAlgn="base">
              <a:spcBef>
                <a:spcPct val="20000"/>
              </a:spcBef>
              <a:spcAft>
                <a:spcPct val="0"/>
              </a:spcAft>
              <a:buChar char="»"/>
              <a:defRPr lang="es-ES" altLang="en-US" sz="2000">
                <a:solidFill>
                  <a:schemeClr val="tx1"/>
                </a:solidFill>
                <a:latin typeface="+mn-lt"/>
                <a:cs typeface="+mn-cs"/>
              </a:defRPr>
            </a:lvl7pPr>
            <a:lvl8pPr marL="3429000" indent="-228600" algn="l" rtl="0" fontAlgn="base">
              <a:spcBef>
                <a:spcPct val="20000"/>
              </a:spcBef>
              <a:spcAft>
                <a:spcPct val="0"/>
              </a:spcAft>
              <a:buChar char="»"/>
              <a:defRPr lang="es-ES" altLang="en-US" sz="2000">
                <a:solidFill>
                  <a:schemeClr val="tx1"/>
                </a:solidFill>
                <a:latin typeface="+mn-lt"/>
                <a:cs typeface="+mn-cs"/>
              </a:defRPr>
            </a:lvl8pPr>
            <a:lvl9pPr marL="3886200" indent="-228600" algn="l" rtl="0" fontAlgn="base">
              <a:spcBef>
                <a:spcPct val="20000"/>
              </a:spcBef>
              <a:spcAft>
                <a:spcPct val="0"/>
              </a:spcAft>
              <a:buChar char="»"/>
              <a:defRPr lang="es-ES" altLang="en-US" sz="2000">
                <a:solidFill>
                  <a:schemeClr val="tx1"/>
                </a:solidFill>
                <a:latin typeface="+mn-lt"/>
                <a:cs typeface="+mn-cs"/>
              </a:defRPr>
            </a:lvl9pPr>
          </a:lstStyle>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Type of customers,</a:t>
            </a:r>
            <a:endParaRPr lang="en-IN" altLang="en-US" sz="2000"/>
          </a:p>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Target markets,</a:t>
            </a:r>
            <a:endParaRPr lang="en-IN" altLang="en-US" sz="2000"/>
          </a:p>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Nature of market,</a:t>
            </a:r>
            <a:endParaRPr lang="en-IN" altLang="en-US" sz="2000"/>
          </a:p>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Market segmentation</a:t>
            </a:r>
            <a:endParaRPr lang="en-IN" altLang="en-US" sz="2000"/>
          </a:p>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Future prospects of the market,</a:t>
            </a:r>
            <a:endParaRPr lang="en-IN" altLang="en-US" sz="2000"/>
          </a:p>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Sales objectives,</a:t>
            </a:r>
            <a:endParaRPr lang="en-IN" altLang="en-US" sz="2000"/>
          </a:p>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Marketing Cost of the project,</a:t>
            </a:r>
            <a:endParaRPr lang="en-IN" altLang="en-US" sz="2000"/>
          </a:p>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Market share of proposed venture,</a:t>
            </a:r>
            <a:endParaRPr lang="en-IN" altLang="en-US" sz="2000"/>
          </a:p>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Demand for the product in the local, national and the global market,</a:t>
            </a:r>
            <a:endParaRPr lang="en-IN" altLang="en-US" sz="2000"/>
          </a:p>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0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It must indicate potential users of products and  distribution channels to be used for distributing the product.</a:t>
            </a:r>
            <a:endParaRPr lang="en-IN" altLang="en-US" sz="2000"/>
          </a:p>
          <a:p>
            <a:pPr marL="342900" marR="0" lvl="0" indent="-342900" algn="l" defTabSz="914400" eaLnBrk="1" fontAlgn="base" hangingPunct="1">
              <a:lnSpc>
                <a:spcPct val="100000"/>
              </a:lnSpc>
              <a:spcBef>
                <a:spcPct val="20000"/>
              </a:spcBef>
              <a:spcAft>
                <a:spcPct val="0"/>
              </a:spcAft>
              <a:buSz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endParaRPr lang="en-IN" altLang="en-US" sz="2000"/>
          </a:p>
        </p:txBody>
      </p:sp>
    </p:spTree>
  </p:cSld>
  <p:clrMapOvr>
    <a:masterClrMapping/>
  </p:clrMapOvr>
  <p:transition/>
  <p:timing/>
</p:sld>
</file>

<file path=ppt/slides/slide5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7410" name="Title 1"/>
          <p:cNvSpPr>
            <a:spLocks noGrp="1"/>
          </p:cNvSpPr>
          <p:nvPr>
            <p:ph type="title"/>
          </p:nvPr>
        </p:nvSpPr>
        <p:spPr>
          <a:xfrm>
            <a:off x="457200" y="274638"/>
            <a:ext cx="8229600" cy="1143000"/>
          </a:xfrm>
          <a:noFill/>
          <a:ln>
            <a:miter lim="800000"/>
          </a:ln>
        </p:spPr>
        <p:txBody>
          <a:bodyPr vert="horz" wrap="square" lIns="91440" tIns="45720" rIns="91440" bIns="45720" anchor="ctr" anchorCtr="0"/>
          <a:lstStyle>
            <a:lvl1pPr marL="0" indent="0" algn="ctr" defTabSz="914400" rtl="0" eaLnBrk="0" fontAlgn="base" hangingPunct="0">
              <a:lnSpc>
                <a:spcPct val="100000"/>
              </a:lnSpc>
              <a:spcBef>
                <a:spcPct val="0"/>
              </a:spcBef>
              <a:spcAft>
                <a:spcPct val="0"/>
              </a:spcAft>
              <a:buClrTx/>
              <a:buSzTx/>
              <a:buFontTx/>
              <a:buNone/>
              <a:defRPr kumimoji="0" lang="es-ES" altLang="en-US" sz="4400" b="0" i="0" u="none" baseline="0">
                <a:solidFill>
                  <a:schemeClr val="tx2"/>
                </a:solidFill>
                <a:latin typeface="Arial" pitchFamily="34" charset="0"/>
                <a:ea typeface="Arial" pitchFamily="34" charset="0"/>
                <a:cs typeface="+mj-cs"/>
              </a:defRPr>
            </a:lvl1pPr>
          </a:lstStyle>
          <a:p>
            <a:pPr marL="0" marR="0" lvl="0" indent="0" algn="ctr" defTabSz="914400" eaLnBrk="1" fontAlgn="base" hangingPunct="1">
              <a:lnSpc>
                <a:spcPct val="100000"/>
              </a:lnSpc>
              <a:spcBef>
                <a:spcPct val="0"/>
              </a:spcBef>
              <a:spcAft>
                <a:spcPct val="0"/>
              </a:spcAft>
              <a:buSzTx/>
              <a:buNone/>
              <a:defRPr kumimoji="0" lang="es-ES" altLang="en-US" sz="4400" b="0" i="0" u="none" strike="noStrike" cap="none" spc="0" normalizeH="0" baseline="0" noProof="0">
                <a:ln w="9525" cap="flat" cmpd="sng" algn="ctr">
                  <a:noFill/>
                  <a:prstDash val="solid"/>
                  <a:round/>
                  <a:headEnd type="none" w="med" len="med"/>
                  <a:tailEnd type="none" w="med" len="med"/>
                </a:ln>
                <a:solidFill>
                  <a:srgbClr val="000000"/>
                </a:solidFill>
                <a:uLnTx/>
                <a:uFillTx/>
                <a:latin typeface="Arial" pitchFamily="34"/>
                <a:ea typeface="Arial" pitchFamily="34"/>
                <a:cs typeface="+mj-cs"/>
                <a:sym typeface="Wingdings" charset="2"/>
              </a:defRPr>
            </a:pPr>
            <a:r>
              <a:rPr kumimoji="0" lang="en-IN" altLang="en-US" sz="4400" b="1" i="0" u="none" strike="noStrike" cap="none" spc="0" normalizeH="0" baseline="0" noProof="0">
                <a:ln w="9525" cap="flat" cmpd="sng" algn="ctr">
                  <a:noFill/>
                  <a:prstDash val="solid"/>
                  <a:round/>
                  <a:headEnd type="none" w="med" len="med"/>
                  <a:tailEnd type="none" w="med" len="med"/>
                </a:ln>
                <a:solidFill>
                  <a:schemeClr val="bg1"/>
                </a:solidFill>
                <a:uLnTx/>
                <a:uFillTx/>
                <a:latin typeface="Arial" pitchFamily="34"/>
                <a:ea typeface="Arial" pitchFamily="34"/>
                <a:cs typeface="+mj-cs"/>
                <a:sym typeface="Wingdings" charset="2"/>
              </a:rPr>
              <a:t>Management Plan</a:t>
            </a:r>
            <a:br>
              <a:rPr kumimoji="0" lang="en-IN" altLang="en-US" sz="4400" b="1" i="0" u="none" strike="noStrike" cap="none" spc="0" normalizeH="0" baseline="0" noProof="0">
                <a:ln w="9525" cap="flat" cmpd="sng" algn="ctr">
                  <a:noFill/>
                  <a:prstDash val="solid"/>
                  <a:round/>
                  <a:headEnd type="none" w="med" len="med"/>
                  <a:tailEnd type="none" w="med" len="med"/>
                </a:ln>
                <a:solidFill>
                  <a:schemeClr val="bg1"/>
                </a:solidFill>
                <a:uLnTx/>
                <a:uFillTx/>
                <a:latin typeface="Arial" pitchFamily="34"/>
                <a:ea typeface="Arial" pitchFamily="34"/>
                <a:cs typeface="+mj-cs"/>
                <a:sym typeface="Wingdings" charset="2"/>
              </a:rPr>
            </a:br>
            <a:endParaRPr lang="en-IN" altLang="en-US">
              <a:solidFill>
                <a:schemeClr val="bg1"/>
              </a:solidFill>
            </a:endParaRPr>
          </a:p>
        </p:txBody>
      </p:sp>
      <p:sp>
        <p:nvSpPr>
          <p:cNvPr id="17411" name="Content Placeholder 2"/>
          <p:cNvSpPr>
            <a:spLocks noGrp="1"/>
          </p:cNvSpPr>
          <p:nvPr>
            <p:ph idx="1"/>
          </p:nvPr>
        </p:nvSpPr>
        <p:spPr>
          <a:prstGeom prst="rect">
            <a:avLst/>
          </a:prstGeom>
        </p:spPr>
        <p:txBody>
          <a:bodyPr vert="horz" wrap="square" lIns="91440" tIns="45720" rIns="91440" bIns="45720" numCol="1" anchor="t" anchorCtr="0" compatLnSpc="1">
            <a:prstTxWarp prst="textNoShape">
              <a:avLst/>
            </a:prstTxWarp>
          </a:bodyPr>
          <a:lstStyle/>
          <a:p>
            <a:pPr marL="457200" marR="0" lvl="0" indent="-457200" algn="l" defTabSz="914400" rtl="0" eaLnBrk="1" fontAlgn="base" latinLnBrk="0" hangingPunct="1">
              <a:lnSpc>
                <a:spcPct val="100000"/>
              </a:lnSpc>
              <a:spcBef>
                <a:spcPct val="20000"/>
              </a:spcBef>
              <a:spcAft>
                <a:spcPct val="0"/>
              </a:spcAft>
              <a:buClrTx/>
              <a:buSzTx/>
              <a:buFont typeface="+mj-lt"/>
              <a:buAutoNum type="arabicPeriod"/>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400" b="0" i="0" u="none" strike="noStrike" kern="0" cap="none" spc="0" normalizeH="0" baseline="0" noProof="0" smtClean="0">
                <a:ln>
                  <a:noFill/>
                </a:ln>
                <a:solidFill>
                  <a:schemeClr val="tx1"/>
                </a:solidFill>
                <a:effectLst/>
                <a:uLnTx/>
                <a:uFillTx/>
                <a:latin typeface="+mn-lt"/>
                <a:ea typeface="+mn-ea"/>
                <a:cs typeface="+mn-cs"/>
              </a:rPr>
              <a:t>Business experience of the promoters of the business,</a:t>
            </a:r>
          </a:p>
          <a:p>
            <a:pPr marL="457200" marR="0" lvl="0" indent="-457200" algn="l" defTabSz="914400" rtl="0" eaLnBrk="1" fontAlgn="base" latinLnBrk="0" hangingPunct="1">
              <a:lnSpc>
                <a:spcPct val="100000"/>
              </a:lnSpc>
              <a:spcBef>
                <a:spcPct val="20000"/>
              </a:spcBef>
              <a:spcAft>
                <a:spcPct val="0"/>
              </a:spcAft>
              <a:buClrTx/>
              <a:buSzTx/>
              <a:buFont typeface="+mj-lt"/>
              <a:buAutoNum type="arabicPeriod"/>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400" b="0" i="0" u="none" strike="noStrike" kern="0" cap="none" spc="0" normalizeH="0" baseline="0" noProof="0" smtClean="0">
                <a:ln>
                  <a:noFill/>
                </a:ln>
                <a:solidFill>
                  <a:schemeClr val="tx1"/>
                </a:solidFill>
                <a:effectLst/>
                <a:uLnTx/>
                <a:uFillTx/>
                <a:latin typeface="+mn-lt"/>
                <a:ea typeface="+mn-ea"/>
                <a:cs typeface="+mn-cs"/>
              </a:rPr>
              <a:t>Details about the management team,</a:t>
            </a:r>
          </a:p>
          <a:p>
            <a:pPr marL="457200" marR="0" lvl="0" indent="-457200" algn="l" defTabSz="914400" rtl="0" eaLnBrk="1" fontAlgn="base" latinLnBrk="0" hangingPunct="1">
              <a:lnSpc>
                <a:spcPct val="100000"/>
              </a:lnSpc>
              <a:spcBef>
                <a:spcPct val="20000"/>
              </a:spcBef>
              <a:spcAft>
                <a:spcPct val="0"/>
              </a:spcAft>
              <a:buClrTx/>
              <a:buSzTx/>
              <a:buFont typeface="+mj-lt"/>
              <a:buAutoNum type="arabicPeriod"/>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400" b="0" i="0" u="none" strike="noStrike" kern="0" cap="none" spc="0" normalizeH="0" baseline="0" noProof="0" smtClean="0">
                <a:ln>
                  <a:noFill/>
                </a:ln>
                <a:solidFill>
                  <a:schemeClr val="tx1"/>
                </a:solidFill>
                <a:effectLst/>
                <a:uLnTx/>
                <a:uFillTx/>
                <a:latin typeface="+mn-lt"/>
                <a:ea typeface="+mn-ea"/>
                <a:cs typeface="+mn-cs"/>
              </a:rPr>
              <a:t>Duties and responsibilities of team members,</a:t>
            </a:r>
          </a:p>
          <a:p>
            <a:pPr marL="457200" marR="0" lvl="0" indent="-457200" algn="l" defTabSz="914400" rtl="0" eaLnBrk="1" fontAlgn="base" latinLnBrk="0" hangingPunct="1">
              <a:lnSpc>
                <a:spcPct val="100000"/>
              </a:lnSpc>
              <a:spcBef>
                <a:spcPct val="20000"/>
              </a:spcBef>
              <a:spcAft>
                <a:spcPct val="0"/>
              </a:spcAft>
              <a:buClrTx/>
              <a:buSzTx/>
              <a:buFont typeface="+mj-lt"/>
              <a:buAutoNum type="arabicPeriod"/>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400" b="0" i="0" u="none" strike="noStrike" kern="0" cap="none" spc="0" normalizeH="0" baseline="0" noProof="0" smtClean="0">
                <a:ln>
                  <a:noFill/>
                </a:ln>
                <a:solidFill>
                  <a:schemeClr val="tx1"/>
                </a:solidFill>
                <a:effectLst/>
                <a:uLnTx/>
                <a:uFillTx/>
                <a:latin typeface="+mn-lt"/>
                <a:ea typeface="+mn-ea"/>
                <a:cs typeface="+mn-cs"/>
              </a:rPr>
              <a:t>Current personnel needs of the organization,</a:t>
            </a:r>
          </a:p>
          <a:p>
            <a:pPr marL="457200" marR="0" lvl="0" indent="-457200" algn="l" defTabSz="914400" rtl="0" eaLnBrk="1" fontAlgn="base" latinLnBrk="0" hangingPunct="1">
              <a:lnSpc>
                <a:spcPct val="100000"/>
              </a:lnSpc>
              <a:spcBef>
                <a:spcPct val="20000"/>
              </a:spcBef>
              <a:spcAft>
                <a:spcPct val="0"/>
              </a:spcAft>
              <a:buClrTx/>
              <a:buSzTx/>
              <a:buFont typeface="+mj-lt"/>
              <a:buAutoNum type="arabicPeriod"/>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400" b="0" i="0" u="none" strike="noStrike" kern="0" cap="none" spc="0" normalizeH="0" baseline="0" noProof="0" smtClean="0">
                <a:ln>
                  <a:noFill/>
                </a:ln>
                <a:solidFill>
                  <a:schemeClr val="tx1"/>
                </a:solidFill>
                <a:effectLst/>
                <a:uLnTx/>
                <a:uFillTx/>
                <a:latin typeface="+mn-lt"/>
                <a:ea typeface="+mn-ea"/>
                <a:cs typeface="+mn-cs"/>
              </a:rPr>
              <a:t>Methods of managing the business,</a:t>
            </a:r>
          </a:p>
          <a:p>
            <a:pPr marL="457200" marR="0" lvl="0" indent="-457200" algn="l" defTabSz="914400" rtl="0" eaLnBrk="1" fontAlgn="base" latinLnBrk="0" hangingPunct="1">
              <a:lnSpc>
                <a:spcPct val="100000"/>
              </a:lnSpc>
              <a:spcBef>
                <a:spcPct val="20000"/>
              </a:spcBef>
              <a:spcAft>
                <a:spcPct val="0"/>
              </a:spcAft>
              <a:buClrTx/>
              <a:buSzTx/>
              <a:buFont typeface="+mj-lt"/>
              <a:buAutoNum type="arabicPeriod"/>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400" b="0" i="0" u="none" strike="noStrike" kern="0" cap="none" spc="0" normalizeH="0" baseline="0" noProof="0" smtClean="0">
                <a:ln>
                  <a:noFill/>
                </a:ln>
                <a:solidFill>
                  <a:schemeClr val="tx1"/>
                </a:solidFill>
                <a:effectLst/>
                <a:uLnTx/>
                <a:uFillTx/>
                <a:latin typeface="+mn-lt"/>
                <a:ea typeface="+mn-ea"/>
                <a:cs typeface="+mn-cs"/>
              </a:rPr>
              <a:t>Plans for hiring and training personnel,</a:t>
            </a:r>
          </a:p>
          <a:p>
            <a:pPr marL="457200" marR="0" lvl="0" indent="-457200" algn="l" defTabSz="914400" rtl="0" eaLnBrk="1" fontAlgn="base" latinLnBrk="0" hangingPunct="1">
              <a:lnSpc>
                <a:spcPct val="100000"/>
              </a:lnSpc>
              <a:spcBef>
                <a:spcPct val="20000"/>
              </a:spcBef>
              <a:spcAft>
                <a:spcPct val="0"/>
              </a:spcAft>
              <a:buClrTx/>
              <a:buSzTx/>
              <a:buFont typeface="+mj-lt"/>
              <a:buAutoNum type="arabicPeriod"/>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2400" b="0" i="0" u="none" strike="noStrike" kern="0" cap="none" spc="0" normalizeH="0" baseline="0" noProof="0" smtClean="0">
                <a:ln>
                  <a:noFill/>
                </a:ln>
                <a:solidFill>
                  <a:schemeClr val="tx1"/>
                </a:solidFill>
                <a:effectLst/>
                <a:uLnTx/>
                <a:uFillTx/>
                <a:latin typeface="+mn-lt"/>
                <a:ea typeface="+mn-ea"/>
                <a:cs typeface="+mn-cs"/>
              </a:rPr>
              <a:t>Programmes and policies of the management.</a:t>
            </a:r>
          </a:p>
          <a:p>
            <a:pPr marL="342900" marR="0" lvl="0" indent="-342900" algn="l" defTabSz="914400" rtl="0" eaLnBrk="1" fontAlgn="base" latinLnBrk="0" hangingPunct="1">
              <a:lnSpc>
                <a:spcPct val="100000"/>
              </a:lnSpc>
              <a:spcBef>
                <a:spcPct val="20000"/>
              </a:spcBef>
              <a:spcAft>
                <a:spcPct val="0"/>
              </a:spcAft>
              <a:buClrTx/>
              <a:buSzTx/>
              <a:buFontTx/>
              <a:buChar char="•"/>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endParaRPr kumimoji="0" lang="en-IN" sz="3200" b="0" i="0" u="none" strike="noStrike" kern="0" cap="none" spc="0" normalizeH="0" baseline="0" noProof="0" smtClean="0">
              <a:ln>
                <a:noFill/>
              </a:ln>
              <a:solidFill>
                <a:schemeClr val="tx1"/>
              </a:solidFill>
              <a:effectLst/>
              <a:uLnTx/>
              <a:uFillTx/>
              <a:latin typeface="+mn-lt"/>
              <a:ea typeface="+mn-ea"/>
              <a:cs typeface="+mn-cs"/>
            </a:endParaRPr>
          </a:p>
        </p:txBody>
      </p:sp>
    </p:spTree>
  </p:cSld>
  <p:clrMapOvr>
    <a:masterClrMapping/>
  </p:clrMapOvr>
  <p:transition/>
  <p:timing/>
</p:sld>
</file>

<file path=ppt/slides/slide5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8434" name="Content Placeholder 2"/>
          <p:cNvSpPr>
            <a:spLocks noGrp="1"/>
          </p:cNvSpPr>
          <p:nvPr>
            <p:ph idx="1"/>
          </p:nvPr>
        </p:nvSpPr>
        <p:spPr>
          <a:xfrm>
            <a:off x="457200" y="1600200"/>
            <a:ext cx="8229600" cy="4525963"/>
          </a:xfrm>
          <a:noFill/>
          <a:ln>
            <a:miter lim="800000"/>
          </a:ln>
        </p:spPr>
        <p:txBody>
          <a:bodyPr vert="horz" wrap="square" lIns="91440" tIns="45720" rIns="91440" bIns="45720" anchor="t" anchorCtr="0"/>
          <a:lstStyle>
            <a:lvl1pPr marL="342900" indent="-342900" algn="l" defTabSz="914400" rtl="0" eaLnBrk="0" fontAlgn="base" hangingPunct="0">
              <a:lnSpc>
                <a:spcPct val="100000"/>
              </a:lnSpc>
              <a:spcBef>
                <a:spcPct val="20000"/>
              </a:spcBef>
              <a:spcAft>
                <a:spcPct val="0"/>
              </a:spcAft>
              <a:buClrTx/>
              <a:buSzTx/>
              <a:buFontTx/>
              <a:buChar char="•"/>
              <a:defRPr kumimoji="0" lang="es-ES" altLang="en-US" sz="32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lang="es-ES" altLang="en-US" sz="2800" b="0" i="0" u="none" baseline="0">
                <a:solidFill>
                  <a:schemeClr val="tx1"/>
                </a:solidFill>
                <a:latin typeface="+mn-lt"/>
                <a:ea typeface="Arial" pitchFamily="34" charset="0"/>
                <a:cs typeface="+mn-cs"/>
              </a:defRPr>
            </a:lvl2pPr>
            <a:lvl3pPr marL="1143000" indent="-228600" algn="l" defTabSz="914400" rtl="0" eaLnBrk="0" fontAlgn="base" hangingPunct="0">
              <a:lnSpc>
                <a:spcPct val="100000"/>
              </a:lnSpc>
              <a:spcBef>
                <a:spcPct val="20000"/>
              </a:spcBef>
              <a:spcAft>
                <a:spcPct val="0"/>
              </a:spcAft>
              <a:buClrTx/>
              <a:buSzTx/>
              <a:buFontTx/>
              <a:buChar char="•"/>
              <a:defRPr kumimoji="0" lang="es-ES" altLang="en-US" sz="2400" b="0" i="0" u="none" baseline="0">
                <a:solidFill>
                  <a:schemeClr val="tx1"/>
                </a:solidFill>
                <a:latin typeface="+mn-lt"/>
                <a:ea typeface="Arial" pitchFamily="34" charset="0"/>
                <a:cs typeface="+mn-cs"/>
              </a:defRPr>
            </a:lvl3pPr>
            <a:lvl4pPr marL="1600200" indent="-228600" algn="l" defTabSz="914400" rtl="0" eaLnBrk="0" fontAlgn="base" hangingPunct="0">
              <a:lnSpc>
                <a:spcPct val="100000"/>
              </a:lnSpc>
              <a:spcBef>
                <a:spcPct val="20000"/>
              </a:spcBef>
              <a:spcAft>
                <a:spcPct val="0"/>
              </a:spcAft>
              <a:buClrTx/>
              <a:buSzTx/>
              <a:buFontTx/>
              <a:buChar char="–"/>
              <a:defRPr kumimoji="0" lang="es-ES" altLang="en-US" sz="2000" b="0" i="0" u="none" baseline="0">
                <a:solidFill>
                  <a:schemeClr val="tx1"/>
                </a:solidFill>
                <a:latin typeface="+mn-lt"/>
                <a:ea typeface="Arial" pitchFamily="34" charset="0"/>
                <a:cs typeface="+mn-cs"/>
              </a:defRPr>
            </a:lvl4pPr>
            <a:lvl5pPr marL="2057400" indent="-228600" algn="l" defTabSz="914400" rtl="0" eaLnBrk="0" fontAlgn="base" hangingPunct="0">
              <a:lnSpc>
                <a:spcPct val="100000"/>
              </a:lnSpc>
              <a:spcBef>
                <a:spcPct val="20000"/>
              </a:spcBef>
              <a:spcAft>
                <a:spcPct val="0"/>
              </a:spcAft>
              <a:buClrTx/>
              <a:buSzTx/>
              <a:buFontTx/>
              <a:buChar char="»"/>
              <a:defRPr kumimoji="0" lang="es-ES" altLang="en-US" sz="2000" b="0" i="0" u="none" baseline="0">
                <a:solidFill>
                  <a:schemeClr val="tx1"/>
                </a:solidFill>
                <a:latin typeface="+mn-lt"/>
                <a:ea typeface="Arial" pitchFamily="34" charset="0"/>
                <a:cs typeface="+mn-cs"/>
              </a:defRPr>
            </a:lvl5pPr>
            <a:lvl6pPr marL="2514600" indent="-228600" algn="l" rtl="0" fontAlgn="base">
              <a:spcBef>
                <a:spcPct val="20000"/>
              </a:spcBef>
              <a:spcAft>
                <a:spcPct val="0"/>
              </a:spcAft>
              <a:buChar char="»"/>
              <a:defRPr lang="es-ES" altLang="en-US" sz="2000">
                <a:solidFill>
                  <a:schemeClr val="tx1"/>
                </a:solidFill>
                <a:latin typeface="+mn-lt"/>
                <a:cs typeface="+mn-cs"/>
              </a:defRPr>
            </a:lvl6pPr>
            <a:lvl7pPr marL="2971800" indent="-228600" algn="l" rtl="0" fontAlgn="base">
              <a:spcBef>
                <a:spcPct val="20000"/>
              </a:spcBef>
              <a:spcAft>
                <a:spcPct val="0"/>
              </a:spcAft>
              <a:buChar char="»"/>
              <a:defRPr lang="es-ES" altLang="en-US" sz="2000">
                <a:solidFill>
                  <a:schemeClr val="tx1"/>
                </a:solidFill>
                <a:latin typeface="+mn-lt"/>
                <a:cs typeface="+mn-cs"/>
              </a:defRPr>
            </a:lvl7pPr>
            <a:lvl8pPr marL="3429000" indent="-228600" algn="l" rtl="0" fontAlgn="base">
              <a:spcBef>
                <a:spcPct val="20000"/>
              </a:spcBef>
              <a:spcAft>
                <a:spcPct val="0"/>
              </a:spcAft>
              <a:buChar char="»"/>
              <a:defRPr lang="es-ES" altLang="en-US" sz="2000">
                <a:solidFill>
                  <a:schemeClr val="tx1"/>
                </a:solidFill>
                <a:latin typeface="+mn-lt"/>
                <a:cs typeface="+mn-cs"/>
              </a:defRPr>
            </a:lvl8pPr>
            <a:lvl9pPr marL="3886200" indent="-228600" algn="l" rtl="0" fontAlgn="base">
              <a:spcBef>
                <a:spcPct val="20000"/>
              </a:spcBef>
              <a:spcAft>
                <a:spcPct val="0"/>
              </a:spcAft>
              <a:buChar char="»"/>
              <a:defRPr lang="es-ES" altLang="en-US" sz="2000">
                <a:solidFill>
                  <a:schemeClr val="tx1"/>
                </a:solidFill>
                <a:latin typeface="+mn-lt"/>
                <a:cs typeface="+mn-cs"/>
              </a:defRPr>
            </a:lvl9pPr>
          </a:lstStyle>
          <a:p>
            <a:pPr marL="342900" marR="0" lvl="0" indent="-342900" algn="ctr" defTabSz="914400" eaLnBrk="1" fontAlgn="base" hangingPunct="1">
              <a:lnSpc>
                <a:spcPct val="100000"/>
              </a:lnSpc>
              <a:spcBef>
                <a:spcPct val="20000"/>
              </a:spcBef>
              <a:spcAft>
                <a:spcPct val="0"/>
              </a:spcAft>
              <a:buSzTx/>
              <a:buNone/>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endParaRPr lang="en-IN" altLang="en-US" sz="4400" b="1"/>
          </a:p>
          <a:p>
            <a:pPr marL="342900" marR="0" lvl="0" indent="-342900" algn="ctr" defTabSz="914400" eaLnBrk="1" fontAlgn="base" hangingPunct="1">
              <a:lnSpc>
                <a:spcPct val="100000"/>
              </a:lnSpc>
              <a:spcBef>
                <a:spcPct val="20000"/>
              </a:spcBef>
              <a:spcAft>
                <a:spcPct val="0"/>
              </a:spcAft>
              <a:buSzTx/>
              <a:buNone/>
              <a:defRPr kumimoji="0" lang="es-ES" altLang="en-US" sz="3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defRPr>
            </a:pPr>
            <a:r>
              <a:rPr kumimoji="0" lang="en-IN" altLang="en-US" sz="4400" b="1" i="0" u="none" strike="noStrike" cap="none" spc="0" normalizeH="0" baseline="0" noProof="0">
                <a:ln w="9525" cap="flat" cmpd="sng" algn="ctr">
                  <a:noFill/>
                  <a:prstDash val="solid"/>
                  <a:round/>
                  <a:headEnd type="none" w="med" len="med"/>
                  <a:tailEnd type="none" w="med" len="med"/>
                </a:ln>
                <a:solidFill>
                  <a:srgbClr val="000000"/>
                </a:solidFill>
                <a:uLnTx/>
                <a:uFillTx/>
                <a:latin typeface="+mn-lt"/>
                <a:ea typeface="+mn-ea"/>
                <a:cs typeface="+mn-cs"/>
                <a:sym typeface="Wingdings" charset="2"/>
              </a:rPr>
              <a:t>Thank You</a:t>
            </a:r>
            <a:endParaRPr lang="en-IN" altLang="en-US" sz="4400" b="1"/>
          </a:p>
        </p:txBody>
      </p:sp>
    </p:spTree>
  </p:cSld>
  <p:clrMapOvr>
    <a:masterClrMapping/>
  </p:clrMapOvr>
  <p:transition/>
  <p:timing/>
</p:sld>
</file>

<file path=ppt/slides/slide5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ctrTitle"/>
          </p:nvPr>
        </p:nvSpPr>
        <p:spPr>
          <a:xfrm>
            <a:off x="2500298" y="1214428"/>
            <a:ext cx="6042032" cy="1366799"/>
          </a:xfrm>
        </p:spPr>
        <p:txBody>
          <a:bodyPr>
            <a:normAutofit fontScale="90000"/>
          </a:bodyPr>
          <a:lstStyle/>
          <a:p>
            <a:r>
              <a:rPr lang="en-IN" b="1" smtClean="0">
                <a:latin typeface="Calibri" pitchFamily="34" charset="0"/>
                <a:cs typeface="Calibri" pitchFamily="34" charset="0"/>
              </a:rPr>
              <a:t>Entrepreneurship development program </a:t>
            </a:r>
            <a:br>
              <a:rPr lang="en-IN" b="1" smtClean="0">
                <a:latin typeface="Calibri" pitchFamily="34" charset="0"/>
                <a:cs typeface="Calibri" pitchFamily="34" charset="0"/>
              </a:rPr>
            </a:br>
            <a:endParaRPr lang="en-US"/>
          </a:p>
        </p:txBody>
      </p:sp>
      <p:sp>
        <p:nvSpPr>
          <p:cNvPr id="3" name="Subtitle 2"/>
          <p:cNvSpPr>
            <a:spLocks noGrp="1"/>
          </p:cNvSpPr>
          <p:nvPr>
            <p:ph type="subTitle" idx="1"/>
          </p:nvPr>
        </p:nvSpPr>
        <p:spPr>
          <a:xfrm>
            <a:off x="4000496" y="3182570"/>
            <a:ext cx="4786346" cy="610820"/>
          </a:xfrm>
        </p:spPr>
        <p:txBody>
          <a:bodyPr>
            <a:normAutofit fontScale="62500" lnSpcReduction="20000"/>
          </a:bodyPr>
          <a:lstStyle/>
          <a:p>
            <a:pPr algn="l"/>
            <a:r>
              <a:rPr lang="en-IN" sz="3600" b="1" smtClean="0">
                <a:latin typeface="Calibri" pitchFamily="34" charset="0"/>
                <a:cs typeface="Calibri" pitchFamily="34" charset="0"/>
              </a:rPr>
              <a:t>By: Multipurpose Awareness Society</a:t>
            </a:r>
          </a:p>
          <a:p>
            <a:pPr algn="l"/>
            <a:endParaRPr lang="es-ES" b="1" smtClean="0"/>
          </a:p>
          <a:p>
            <a:endParaRPr lang="en-US"/>
          </a:p>
        </p:txBody>
      </p:sp>
    </p:spTree>
    <p:extLst>
      <p:ext uri="{BB962C8B-B14F-4D97-AF65-F5344CB8AC3E}">
        <p14:creationId xmlns="" xmlns:p14="http://schemas.microsoft.com/office/powerpoint/2010/main" val="363920370"/>
      </p:ext>
    </p:extLst>
  </p:cSld>
  <p:clrMapOvr>
    <a:masterClrMapping/>
  </p:clrMapOvr>
  <p:transition/>
  <p:timing/>
</p:sld>
</file>

<file path=ppt/slides/slide5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Content Placeholder 2"/>
          <p:cNvSpPr>
            <a:spLocks noGrp="1"/>
          </p:cNvSpPr>
          <p:nvPr>
            <p:ph idx="1"/>
          </p:nvPr>
        </p:nvSpPr>
        <p:spPr>
          <a:xfrm>
            <a:off x="448966" y="1357304"/>
            <a:ext cx="8246070" cy="3352310"/>
          </a:xfrm>
        </p:spPr>
        <p:txBody>
          <a:bodyPr/>
          <a:lstStyle/>
          <a:p>
            <a:pPr algn="ctr">
              <a:buNone/>
            </a:pPr>
            <a:r>
              <a:rPr lang="en-IN" sz="4000" b="1" smtClean="0"/>
              <a:t>Developing Achievement Motivation among Entrepreneurs</a:t>
            </a:r>
          </a:p>
          <a:p>
            <a:endParaRPr lang="en-US"/>
          </a:p>
        </p:txBody>
      </p:sp>
    </p:spTree>
    <p:extLst>
      <p:ext uri="{BB962C8B-B14F-4D97-AF65-F5344CB8AC3E}">
        <p14:creationId xmlns="" xmlns:p14="http://schemas.microsoft.com/office/powerpoint/2010/main" val="4103309497"/>
      </p:ext>
    </p:extLst>
  </p:cSld>
  <p:clrMapOvr>
    <a:masterClrMapping/>
  </p:clrMapOvr>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111"/>
        <p:cNvGrpSpPr/>
        <p:nvPr/>
      </p:nvGrpSpPr>
      <p:grpSpPr>
        <a:xfrm>
          <a:off x="0" y="0"/>
          <a:ext cx="0" cy="0"/>
        </a:xfrm>
      </p:grpSpPr>
      <p:sp>
        <p:nvSpPr>
          <p:cNvPr id="112" name="Google Shape;112;p18"/>
          <p:cNvSpPr txBox="1">
            <a:spLocks noGrp="1"/>
          </p:cNvSpPr>
          <p:nvPr>
            <p:ph type="title"/>
          </p:nvPr>
        </p:nvSpPr>
        <p:spPr>
          <a:xfrm>
            <a:off x="1010200" y="648725"/>
            <a:ext cx="7131300" cy="671400"/>
          </a:xfrm>
          <a:prstGeom prst="rect">
            <a:avLst/>
          </a:prstGeom>
        </p:spPr>
        <p:txBody>
          <a:bodyPr spcFirstLastPara="1" wrap="square" lIns="91425" tIns="91425" rIns="91425" bIns="91425" anchor="b" anchorCtr="0">
            <a:noAutofit/>
          </a:bodyPr>
          <a:lstStyle/>
          <a:p>
            <a:pPr marL="0" marR="0" lvl="0" indent="0" algn="l" defTabSz="914400" fontAlgn="auto">
              <a:lnSpc>
                <a:spcPct val="100000"/>
              </a:lnSpc>
              <a:spcBef>
                <a:spcPct val="0"/>
              </a:spcBef>
              <a:spcAft>
                <a:spcPct val="0"/>
              </a:spcAft>
              <a:buSzPts val="1400"/>
              <a:buNone/>
              <a:defRPr kumimoji="0" sz="1400" b="1" i="0" u="none" strike="noStrike" cap="none" spc="0" normalizeH="0" baseline="0" noProof="0">
                <a:ln w="9525" cap="flat" cmpd="sng" algn="ctr">
                  <a:noFill/>
                  <a:prstDash val="solid"/>
                  <a:round/>
                  <a:headEnd type="none" w="med" len="med"/>
                  <a:tailEnd type="none" w="med" len="med"/>
                </a:ln>
                <a:solidFill>
                  <a:srgbClr val="FFFFFF"/>
                </a:solidFill>
                <a:uLnTx/>
                <a:uFillTx/>
                <a:latin typeface="Montserrat"/>
                <a:ea typeface="Montserrat"/>
                <a:cs typeface="Montserrat"/>
                <a:sym typeface="Montserrat"/>
              </a:defRPr>
            </a:pPr>
            <a:r>
              <a:rPr kumimoji="0" lang="en-IN" sz="2800" b="1" i="0" u="none" strike="noStrike" cap="none" spc="0" normalizeH="0" baseline="0" noProof="0" smtClean="0">
                <a:ln w="9525" cap="flat" cmpd="sng" algn="ctr">
                  <a:noFill/>
                  <a:prstDash val="solid"/>
                  <a:round/>
                  <a:headEnd type="none" w="med" len="med"/>
                  <a:tailEnd type="none" w="med" len="med"/>
                </a:ln>
                <a:solidFill>
                  <a:schemeClr val="tx1">
                    <a:lumMod val="50000"/>
                  </a:schemeClr>
                </a:solidFill>
                <a:uLnTx/>
                <a:uFillTx/>
                <a:latin typeface="+mj-lt"/>
              </a:rPr>
              <a:t>Why entrepreneurship is importa</a:t>
            </a:r>
            <a:r>
              <a:rPr kumimoji="0" lang="en-IN" sz="2800" b="1" i="0" u="none" strike="noStrike" cap="none" spc="0" normalizeH="0" baseline="0" noProof="0" smtClean="0">
                <a:ln w="9525" cap="flat" cmpd="sng" algn="ctr">
                  <a:noFill/>
                  <a:prstDash val="solid"/>
                  <a:round/>
                  <a:headEnd type="none" w="med" len="med"/>
                  <a:tailEnd type="none" w="med" len="med"/>
                </a:ln>
                <a:solidFill>
                  <a:schemeClr val="tx1">
                    <a:lumMod val="50000"/>
                  </a:schemeClr>
                </a:solidFill>
                <a:uLnTx/>
                <a:uFillTx/>
                <a:latin typeface="Montserrat"/>
                <a:ea typeface="Montserrat"/>
                <a:cs typeface="Montserrat"/>
                <a:sym typeface="Montserrat"/>
              </a:rPr>
              <a:t>nt ?</a:t>
            </a:r>
            <a:br>
              <a:rPr kumimoji="0" lang="en-IN" sz="1800" b="1" i="0" u="none" strike="noStrike" cap="none" spc="0" normalizeH="0" baseline="0" noProof="0" smtClean="0">
                <a:ln w="9525" cap="flat" cmpd="sng" algn="ctr">
                  <a:noFill/>
                  <a:prstDash val="solid"/>
                  <a:round/>
                  <a:headEnd type="none" w="med" len="med"/>
                  <a:tailEnd type="none" w="med" len="med"/>
                </a:ln>
                <a:solidFill>
                  <a:schemeClr val="tx1">
                    <a:lumMod val="50000"/>
                  </a:schemeClr>
                </a:solidFill>
                <a:uLnTx/>
                <a:uFillTx/>
                <a:latin typeface="Montserrat"/>
                <a:ea typeface="Montserrat"/>
                <a:cs typeface="Montserrat"/>
                <a:sym typeface="Montserrat"/>
              </a:rPr>
            </a:br>
            <a:endParaRPr sz="1800">
              <a:solidFill>
                <a:schemeClr val="tx1">
                  <a:lumMod val="50000"/>
                </a:schemeClr>
              </a:solidFill>
            </a:endParaRPr>
          </a:p>
        </p:txBody>
      </p:sp>
      <p:sp>
        <p:nvSpPr>
          <p:cNvPr id="113" name="Google Shape;113;p18"/>
          <p:cNvSpPr txBox="1">
            <a:spLocks noGrp="1"/>
          </p:cNvSpPr>
          <p:nvPr>
            <p:ph type="body" idx="1"/>
          </p:nvPr>
        </p:nvSpPr>
        <p:spPr>
          <a:xfrm>
            <a:off x="1010200" y="1434950"/>
            <a:ext cx="7131300" cy="2780100"/>
          </a:xfrm>
          <a:prstGeom prst="rect">
            <a:avLst/>
          </a:prstGeom>
        </p:spPr>
        <p:txBody>
          <a:bodyPr spcFirstLastPara="1" wrap="square" lIns="91425" tIns="91425" rIns="91425" bIns="91425" anchor="t" anchorCtr="0">
            <a:noAutofit/>
          </a:bodyPr>
          <a:lstStyle/>
          <a:p>
            <a:pPr marL="457200" marR="0" lvl="0" indent="-381000" algn="l" defTabSz="914400" fontAlgn="auto">
              <a:lnSpc>
                <a:spcPct val="150000"/>
              </a:lnSpc>
              <a:spcBef>
                <a:spcPts val="600"/>
              </a:spcBef>
              <a:spcAft>
                <a:spcPct val="0"/>
              </a:spcAft>
              <a:buSzPts val="2400"/>
              <a:buFont typeface="Wingdings" pitchFamily="2" charset="2"/>
              <a:buChar char="§"/>
              <a:defRPr kumimoji="0" sz="2400" b="0" i="0" u="none" strike="noStrike" cap="none" spc="0" normalizeH="0" baseline="0" noProof="0">
                <a:ln w="9525" cap="flat" cmpd="sng" algn="ctr">
                  <a:noFill/>
                  <a:prstDash val="solid"/>
                  <a:round/>
                  <a:headEnd type="none" w="med" len="med"/>
                  <a:tailEnd type="none" w="med" len="med"/>
                </a:ln>
                <a:solidFill>
                  <a:srgbClr val="25516C"/>
                </a:solidFill>
                <a:uLnTx/>
                <a:uFillTx/>
                <a:latin typeface="Source Sans Pro"/>
                <a:ea typeface="Source Sans Pro"/>
                <a:cs typeface="Source Sans Pro"/>
                <a:sym typeface="Source Sans Pro"/>
              </a:defRPr>
            </a:pPr>
            <a:r>
              <a:rPr kumimoji="0" lang="en-IN" sz="1800" b="1" i="0" u="none" strike="noStrike" cap="none" spc="0" normalizeH="0" baseline="0" noProof="0" smtClean="0">
                <a:ln w="9525" cap="flat" cmpd="sng" algn="ctr">
                  <a:noFill/>
                  <a:prstDash val="solid"/>
                  <a:round/>
                  <a:headEnd type="none" w="med" len="med"/>
                  <a:tailEnd type="none" w="med" len="med"/>
                </a:ln>
                <a:solidFill>
                  <a:srgbClr val="25516C"/>
                </a:solidFill>
                <a:uLnTx/>
                <a:uFillTx/>
                <a:latin typeface="+mn-lt"/>
              </a:rPr>
              <a:t>Entrepreneurs Create New Businesses</a:t>
            </a:r>
          </a:p>
          <a:p>
            <a:pPr marL="457200" marR="0" lvl="0" indent="-381000" algn="l" defTabSz="914400" fontAlgn="auto">
              <a:lnSpc>
                <a:spcPct val="150000"/>
              </a:lnSpc>
              <a:spcBef>
                <a:spcPts val="600"/>
              </a:spcBef>
              <a:spcAft>
                <a:spcPct val="0"/>
              </a:spcAft>
              <a:buSzPts val="2400"/>
              <a:buFont typeface="Wingdings" pitchFamily="2" charset="2"/>
              <a:buChar char="§"/>
              <a:defRPr kumimoji="0" sz="2400" b="0" i="0" u="none" strike="noStrike" cap="none" spc="0" normalizeH="0" baseline="0" noProof="0">
                <a:ln w="9525" cap="flat" cmpd="sng" algn="ctr">
                  <a:noFill/>
                  <a:prstDash val="solid"/>
                  <a:round/>
                  <a:headEnd type="none" w="med" len="med"/>
                  <a:tailEnd type="none" w="med" len="med"/>
                </a:ln>
                <a:solidFill>
                  <a:srgbClr val="25516C"/>
                </a:solidFill>
                <a:uLnTx/>
                <a:uFillTx/>
                <a:latin typeface="Source Sans Pro"/>
                <a:ea typeface="Source Sans Pro"/>
                <a:cs typeface="Source Sans Pro"/>
                <a:sym typeface="Source Sans Pro"/>
              </a:defRPr>
            </a:pPr>
            <a:r>
              <a:rPr kumimoji="0" lang="en-IN" sz="1800" b="1" i="0" u="none" strike="noStrike" cap="none" spc="0" normalizeH="0" baseline="0" noProof="0" smtClean="0">
                <a:ln w="9525" cap="flat" cmpd="sng" algn="ctr">
                  <a:noFill/>
                  <a:prstDash val="solid"/>
                  <a:round/>
                  <a:headEnd type="none" w="med" len="med"/>
                  <a:tailEnd type="none" w="med" len="med"/>
                </a:ln>
                <a:solidFill>
                  <a:srgbClr val="25516C"/>
                </a:solidFill>
                <a:uLnTx/>
                <a:uFillTx/>
                <a:latin typeface="+mn-lt"/>
              </a:rPr>
              <a:t>Entrepreneurs Add to National Income</a:t>
            </a:r>
          </a:p>
          <a:p>
            <a:pPr marL="457200" marR="0" lvl="0" indent="-381000" algn="l" defTabSz="914400" fontAlgn="auto">
              <a:lnSpc>
                <a:spcPct val="150000"/>
              </a:lnSpc>
              <a:spcBef>
                <a:spcPts val="600"/>
              </a:spcBef>
              <a:spcAft>
                <a:spcPct val="0"/>
              </a:spcAft>
              <a:buSzPts val="2400"/>
              <a:buFont typeface="Wingdings" pitchFamily="2" charset="2"/>
              <a:buChar char="§"/>
              <a:defRPr kumimoji="0" sz="2400" b="0" i="0" u="none" strike="noStrike" cap="none" spc="0" normalizeH="0" baseline="0" noProof="0">
                <a:ln w="9525" cap="flat" cmpd="sng" algn="ctr">
                  <a:noFill/>
                  <a:prstDash val="solid"/>
                  <a:round/>
                  <a:headEnd type="none" w="med" len="med"/>
                  <a:tailEnd type="none" w="med" len="med"/>
                </a:ln>
                <a:solidFill>
                  <a:srgbClr val="25516C"/>
                </a:solidFill>
                <a:uLnTx/>
                <a:uFillTx/>
                <a:latin typeface="Source Sans Pro"/>
                <a:ea typeface="Source Sans Pro"/>
                <a:cs typeface="Source Sans Pro"/>
                <a:sym typeface="Source Sans Pro"/>
              </a:defRPr>
            </a:pPr>
            <a:r>
              <a:rPr kumimoji="0" lang="en-IN" sz="1800" b="1" i="0" u="none" strike="noStrike" cap="none" spc="0" normalizeH="0" baseline="0" noProof="0" smtClean="0">
                <a:ln w="9525" cap="flat" cmpd="sng" algn="ctr">
                  <a:noFill/>
                  <a:prstDash val="solid"/>
                  <a:round/>
                  <a:headEnd type="none" w="med" len="med"/>
                  <a:tailEnd type="none" w="med" len="med"/>
                </a:ln>
                <a:solidFill>
                  <a:srgbClr val="25516C"/>
                </a:solidFill>
                <a:uLnTx/>
                <a:uFillTx/>
                <a:latin typeface="+mn-lt"/>
              </a:rPr>
              <a:t>Entrepreneurs Also Create Social Change</a:t>
            </a:r>
          </a:p>
          <a:p>
            <a:pPr marL="457200" marR="0" lvl="0" indent="-381000" algn="l" defTabSz="914400" fontAlgn="auto">
              <a:lnSpc>
                <a:spcPct val="150000"/>
              </a:lnSpc>
              <a:spcBef>
                <a:spcPts val="600"/>
              </a:spcBef>
              <a:spcAft>
                <a:spcPct val="0"/>
              </a:spcAft>
              <a:buSzPts val="2400"/>
              <a:buFont typeface="Wingdings" pitchFamily="2" charset="2"/>
              <a:buChar char="§"/>
              <a:defRPr kumimoji="0" sz="2400" b="0" i="0" u="none" strike="noStrike" cap="none" spc="0" normalizeH="0" baseline="0" noProof="0">
                <a:ln w="9525" cap="flat" cmpd="sng" algn="ctr">
                  <a:noFill/>
                  <a:prstDash val="solid"/>
                  <a:round/>
                  <a:headEnd type="none" w="med" len="med"/>
                  <a:tailEnd type="none" w="med" len="med"/>
                </a:ln>
                <a:solidFill>
                  <a:srgbClr val="25516C"/>
                </a:solidFill>
                <a:uLnTx/>
                <a:uFillTx/>
                <a:latin typeface="Source Sans Pro"/>
                <a:ea typeface="Source Sans Pro"/>
                <a:cs typeface="Source Sans Pro"/>
                <a:sym typeface="Source Sans Pro"/>
              </a:defRPr>
            </a:pPr>
            <a:r>
              <a:rPr kumimoji="0" lang="en-IN" sz="1800" b="1" i="0" u="none" strike="noStrike" cap="none" spc="0" normalizeH="0" baseline="0" noProof="0" smtClean="0">
                <a:ln w="9525" cap="flat" cmpd="sng" algn="ctr">
                  <a:noFill/>
                  <a:prstDash val="solid"/>
                  <a:round/>
                  <a:headEnd type="none" w="med" len="med"/>
                  <a:tailEnd type="none" w="med" len="med"/>
                </a:ln>
                <a:solidFill>
                  <a:srgbClr val="25516C"/>
                </a:solidFill>
                <a:uLnTx/>
                <a:uFillTx/>
                <a:latin typeface="+mn-lt"/>
              </a:rPr>
              <a:t>Community Development</a:t>
            </a:r>
          </a:p>
          <a:p>
            <a:pPr marL="457200" marR="0" lvl="0" indent="-381000" algn="l" defTabSz="914400" fontAlgn="auto">
              <a:lnSpc>
                <a:spcPct val="150000"/>
              </a:lnSpc>
              <a:spcBef>
                <a:spcPts val="600"/>
              </a:spcBef>
              <a:spcAft>
                <a:spcPct val="0"/>
              </a:spcAft>
              <a:buSzPts val="2400"/>
              <a:buFont typeface="Wingdings" pitchFamily="2" charset="2"/>
              <a:buChar char="§"/>
              <a:defRPr kumimoji="0" sz="2400" b="0" i="0" u="none" strike="noStrike" cap="none" spc="0" normalizeH="0" baseline="0" noProof="0">
                <a:ln w="9525" cap="flat" cmpd="sng" algn="ctr">
                  <a:noFill/>
                  <a:prstDash val="solid"/>
                  <a:round/>
                  <a:headEnd type="none" w="med" len="med"/>
                  <a:tailEnd type="none" w="med" len="med"/>
                </a:ln>
                <a:solidFill>
                  <a:srgbClr val="25516C"/>
                </a:solidFill>
                <a:uLnTx/>
                <a:uFillTx/>
                <a:latin typeface="Source Sans Pro"/>
                <a:ea typeface="Source Sans Pro"/>
                <a:cs typeface="Source Sans Pro"/>
                <a:sym typeface="Source Sans Pro"/>
              </a:defRPr>
            </a:pPr>
            <a:r>
              <a:rPr kumimoji="0" lang="en-IN" sz="1800" b="1" i="0" u="none" strike="noStrike" cap="none" spc="0" normalizeH="0" baseline="0" noProof="0" smtClean="0">
                <a:ln w="9525" cap="flat" cmpd="sng" algn="ctr">
                  <a:noFill/>
                  <a:prstDash val="solid"/>
                  <a:round/>
                  <a:headEnd type="none" w="med" len="med"/>
                  <a:tailEnd type="none" w="med" len="med"/>
                </a:ln>
                <a:solidFill>
                  <a:srgbClr val="25516C"/>
                </a:solidFill>
                <a:uLnTx/>
                <a:uFillTx/>
                <a:latin typeface="+mn-lt"/>
              </a:rPr>
              <a:t>The Role of States</a:t>
            </a:r>
          </a:p>
          <a:p>
            <a:pPr marL="457200" marR="0" lvl="0" indent="-381000" algn="l" defTabSz="914400" fontAlgn="auto">
              <a:lnSpc>
                <a:spcPct val="100000"/>
              </a:lnSpc>
              <a:spcBef>
                <a:spcPts val="600"/>
              </a:spcBef>
              <a:spcAft>
                <a:spcPct val="0"/>
              </a:spcAft>
              <a:buSzPts val="2400"/>
              <a:buFont typeface="Wingdings" pitchFamily="2" charset="2"/>
              <a:buChar char="§"/>
              <a:defRPr kumimoji="0" sz="2400" b="0" i="0" u="none" strike="noStrike" cap="none" spc="0" normalizeH="0" baseline="0" noProof="0">
                <a:ln w="9525" cap="flat" cmpd="sng" algn="ctr">
                  <a:noFill/>
                  <a:prstDash val="solid"/>
                  <a:round/>
                  <a:headEnd type="none" w="med" len="med"/>
                  <a:tailEnd type="none" w="med" len="med"/>
                </a:ln>
                <a:solidFill>
                  <a:srgbClr val="25516C"/>
                </a:solidFill>
                <a:uLnTx/>
                <a:uFillTx/>
                <a:latin typeface="Source Sans Pro"/>
                <a:ea typeface="Source Sans Pro"/>
                <a:cs typeface="Source Sans Pro"/>
                <a:sym typeface="Source Sans Pro"/>
              </a:defRPr>
            </a:pPr>
            <a:endParaRPr sz="1800">
              <a:latin typeface="+mn-lt"/>
            </a:endParaRPr>
          </a:p>
        </p:txBody>
      </p:sp>
      <p:sp>
        <p:nvSpPr>
          <p:cNvPr id="114" name="Google Shape;114;p18"/>
          <p:cNvSpPr txBox="1">
            <a:spLocks noGrp="1"/>
          </p:cNvSpPr>
          <p:nvPr>
            <p:ph type="sldNum" idx="12"/>
          </p:nvPr>
        </p:nvSpPr>
        <p:spPr>
          <a:xfrm>
            <a:off x="7766425" y="648725"/>
            <a:ext cx="548700" cy="671400"/>
          </a:xfrm>
          <a:prstGeom prst="rect">
            <a:avLst/>
          </a:prstGeom>
        </p:spPr>
        <p:txBody>
          <a:bodyPr spcFirstLastPara="1" wrap="square" lIns="91425" tIns="91425" rIns="91425" bIns="91425" anchor="b" anchorCtr="0">
            <a:noAutofit/>
          </a:bodyPr>
          <a:lstStyle/>
          <a:p>
            <a:pPr marL="0" marR="0" lvl="0" indent="0" algn="r" defTabSz="914400" rtl="0">
              <a:lnSpc>
                <a:spcPct val="100000"/>
              </a:lnSpc>
              <a:spcBef>
                <a:spcPct val="0"/>
              </a:spcBef>
              <a:spcAft>
                <a:spcPct val="0"/>
              </a:spcAft>
              <a:buNone/>
              <a:defRPr kumimoji="0" sz="1200" b="0" i="0" u="none" strike="noStrike" cap="none" normalizeH="0" noProof="0">
                <a:solidFill>
                  <a:srgbClr val="FFFFFF"/>
                </a:solidFill>
                <a:uLnTx/>
                <a:uFillTx/>
                <a:latin typeface="Montserrat"/>
                <a:ea typeface="Montserrat"/>
                <a:cs typeface="Montserrat"/>
                <a:sym typeface="Montserrat"/>
              </a:defRPr>
            </a:pPr>
            <a:fld id="{00000000-1234-1234-1234-123412341234}" type="slidenum">
              <a:rPr kumimoji="0" lang="en" sz="1200" b="0" i="0" u="none" strike="noStrike" cap="none" normalizeH="0" noProof="0">
                <a:solidFill>
                  <a:srgbClr val="FFFFFF"/>
                </a:solidFill>
                <a:uLnTx/>
                <a:uFillTx/>
                <a:latin typeface="Montserrat"/>
                <a:ea typeface="Montserrat"/>
                <a:cs typeface="Montserrat"/>
                <a:sym typeface="Montserrat"/>
              </a:rPr>
              <a:pPr marL="0" lvl="0" indent="0" algn="r" rtl="0">
                <a:spcBef>
                  <a:spcPct val="0"/>
                </a:spcBef>
                <a:spcAft>
                  <a:spcPct val="0"/>
                </a:spcAft>
                <a:buNone/>
              </a:pPr>
              <a:t>6</a:t>
            </a:fld>
            <a:endParaRPr/>
          </a:p>
        </p:txBody>
      </p:sp>
    </p:spTree>
  </p:cSld>
  <p:clrMapOvr>
    <a:masterClrMapping/>
  </p:clrMapOvr>
  <p:transition/>
  <p:timing/>
</p:sld>
</file>

<file path=ppt/slides/slide6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itle 3"/>
          <p:cNvSpPr>
            <a:spLocks noGrp="1"/>
          </p:cNvSpPr>
          <p:nvPr>
            <p:ph type="title"/>
          </p:nvPr>
        </p:nvSpPr>
        <p:spPr>
          <a:xfrm>
            <a:off x="2143108" y="142858"/>
            <a:ext cx="5941107" cy="863666"/>
          </a:xfrm>
        </p:spPr>
        <p:txBody>
          <a:bodyPr>
            <a:noAutofit/>
          </a:bodyPr>
          <a:lstStyle/>
          <a:p>
            <a:pPr algn="ctr"/>
            <a:r>
              <a:rPr lang="en-US" sz="3200" b="1" smtClean="0">
                <a:solidFill>
                  <a:schemeClr val="tx1"/>
                </a:solidFill>
                <a:effectLst/>
              </a:rPr>
              <a:t>Entrepreneurial Motivation</a:t>
            </a:r>
            <a:br>
              <a:rPr lang="en-US" sz="3200" b="1" smtClean="0">
                <a:solidFill>
                  <a:schemeClr val="tx1"/>
                </a:solidFill>
                <a:effectLst/>
              </a:rPr>
            </a:br>
            <a:endParaRPr lang="en-US" sz="3200" b="1">
              <a:solidFill>
                <a:schemeClr val="tx1"/>
              </a:solidFill>
              <a:effectLst/>
            </a:endParaRPr>
          </a:p>
        </p:txBody>
      </p:sp>
      <p:sp>
        <p:nvSpPr>
          <p:cNvPr id="5" name="Content Placeholder 4"/>
          <p:cNvSpPr>
            <a:spLocks noGrp="1"/>
          </p:cNvSpPr>
          <p:nvPr>
            <p:ph idx="1"/>
          </p:nvPr>
        </p:nvSpPr>
        <p:spPr>
          <a:xfrm>
            <a:off x="1857356" y="1198559"/>
            <a:ext cx="6572296" cy="3511061"/>
          </a:xfrm>
        </p:spPr>
        <p:txBody>
          <a:bodyPr>
            <a:normAutofit/>
          </a:bodyPr>
          <a:lstStyle/>
          <a:p>
            <a:pPr lvl="1"/>
            <a:r>
              <a:rPr lang="en-IN" sz="2400" smtClean="0">
                <a:solidFill>
                  <a:schemeClr val="tx1"/>
                </a:solidFill>
              </a:rPr>
              <a:t>The word motivation originally comes from the Latin word “movere”, which means “to move”.</a:t>
            </a:r>
          </a:p>
          <a:p>
            <a:pPr lvl="1"/>
            <a:r>
              <a:rPr lang="en-IN" sz="2400" smtClean="0">
                <a:solidFill>
                  <a:schemeClr val="tx1"/>
                </a:solidFill>
              </a:rPr>
              <a:t> Definition; Motivation is a process that starts with physiological or psychological need that activates behaviour or a drive that is aimed at a goal or incentive.</a:t>
            </a:r>
            <a:endParaRPr lang="en-US" sz="2400">
              <a:solidFill>
                <a:schemeClr val="tx1"/>
              </a:solidFill>
            </a:endParaRPr>
          </a:p>
        </p:txBody>
      </p:sp>
    </p:spTree>
    <p:extLst>
      <p:ext uri="{BB962C8B-B14F-4D97-AF65-F5344CB8AC3E}">
        <p14:creationId xmlns="" xmlns:p14="http://schemas.microsoft.com/office/powerpoint/2010/main" val="1101633878"/>
      </p:ext>
    </p:extLst>
  </p:cSld>
  <p:clrMapOvr>
    <a:masterClrMapping/>
  </p:clrMapOvr>
  <p:transition/>
  <p:timing/>
</p:sld>
</file>

<file path=ppt/slides/slide6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itle 3"/>
          <p:cNvSpPr>
            <a:spLocks noGrp="1"/>
          </p:cNvSpPr>
          <p:nvPr>
            <p:ph type="title"/>
          </p:nvPr>
        </p:nvSpPr>
        <p:spPr/>
        <p:txBody>
          <a:bodyPr>
            <a:normAutofit fontScale="90000"/>
          </a:bodyPr>
          <a:lstStyle/>
          <a:p>
            <a:pPr algn="ctr"/>
            <a:r>
              <a:rPr lang="en-US" b="1" smtClean="0">
                <a:solidFill>
                  <a:schemeClr val="tx1"/>
                </a:solidFill>
                <a:effectLst/>
              </a:rPr>
              <a:t>Nature of Motivation</a:t>
            </a:r>
            <a:endParaRPr lang="en-US" b="1">
              <a:solidFill>
                <a:schemeClr val="tx1"/>
              </a:solidFill>
              <a:effectLst/>
            </a:endParaRPr>
          </a:p>
        </p:txBody>
      </p:sp>
      <p:sp>
        <p:nvSpPr>
          <p:cNvPr id="13" name="TextBox 12"/>
          <p:cNvSpPr txBox="1"/>
          <p:nvPr/>
        </p:nvSpPr>
        <p:spPr>
          <a:xfrm>
            <a:off x="500034" y="1071552"/>
            <a:ext cx="8286808" cy="2862322"/>
          </a:xfrm>
          <a:prstGeom prst="rect">
            <a:avLst/>
          </a:prstGeom>
          <a:noFill/>
        </p:spPr>
        <p:txBody>
          <a:bodyPr wrap="square" rtlCol="0">
            <a:spAutoFit/>
          </a:bodyPr>
          <a:lstStyle>
            <a:defPPr>
              <a:defRPr lang="en-US"/>
            </a:defPPr>
          </a:lstStyle>
          <a:p>
            <a:pPr>
              <a:lnSpc>
                <a:spcPct val="150000"/>
              </a:lnSpc>
              <a:buFont typeface="Arial" pitchFamily="34"/>
              <a:buChar char="•"/>
            </a:pPr>
            <a:r>
              <a:rPr lang="en-IN" sz="2400" smtClean="0"/>
              <a:t> Motivation is internal to man</a:t>
            </a:r>
          </a:p>
          <a:p>
            <a:pPr>
              <a:lnSpc>
                <a:spcPct val="150000"/>
              </a:lnSpc>
              <a:buFont typeface="Arial" pitchFamily="34"/>
              <a:buChar char="•"/>
            </a:pPr>
            <a:r>
              <a:rPr lang="en-IN" sz="2400" smtClean="0"/>
              <a:t> A single motive can cause different behaviours </a:t>
            </a:r>
          </a:p>
          <a:p>
            <a:pPr>
              <a:lnSpc>
                <a:spcPct val="150000"/>
              </a:lnSpc>
              <a:buFont typeface="Arial" pitchFamily="34"/>
              <a:buChar char="•"/>
            </a:pPr>
            <a:r>
              <a:rPr lang="en-IN" sz="2400" smtClean="0"/>
              <a:t> Different motives may result in single behaviour </a:t>
            </a:r>
          </a:p>
          <a:p>
            <a:pPr>
              <a:lnSpc>
                <a:spcPct val="150000"/>
              </a:lnSpc>
              <a:buFont typeface="Arial" pitchFamily="34"/>
              <a:buChar char="•"/>
            </a:pPr>
            <a:r>
              <a:rPr lang="en-IN" sz="2400" smtClean="0"/>
              <a:t> Motives come and go</a:t>
            </a:r>
          </a:p>
          <a:p>
            <a:pPr>
              <a:lnSpc>
                <a:spcPct val="150000"/>
              </a:lnSpc>
              <a:buFont typeface="Arial" pitchFamily="34"/>
              <a:buChar char="•"/>
            </a:pPr>
            <a:r>
              <a:rPr lang="en-IN" sz="2400" smtClean="0"/>
              <a:t>  Motives interact with the environment</a:t>
            </a:r>
            <a:endParaRPr lang="en-IN" sz="2400"/>
          </a:p>
        </p:txBody>
      </p:sp>
    </p:spTree>
    <p:extLst>
      <p:ext uri="{BB962C8B-B14F-4D97-AF65-F5344CB8AC3E}">
        <p14:creationId xmlns="" xmlns:p14="http://schemas.microsoft.com/office/powerpoint/2010/main" val="4170783713"/>
      </p:ext>
    </p:extLst>
  </p:cSld>
  <p:clrMapOvr>
    <a:masterClrMapping/>
  </p:clrMapOvr>
  <p:transition/>
  <p:timing/>
</p:sld>
</file>

<file path=ppt/slides/slide6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extBox 3"/>
          <p:cNvSpPr txBox="1"/>
          <p:nvPr/>
        </p:nvSpPr>
        <p:spPr>
          <a:xfrm>
            <a:off x="571472" y="357172"/>
            <a:ext cx="8072494" cy="584775"/>
          </a:xfrm>
          <a:prstGeom prst="rect">
            <a:avLst/>
          </a:prstGeom>
          <a:noFill/>
        </p:spPr>
        <p:txBody>
          <a:bodyPr wrap="square" rtlCol="0">
            <a:spAutoFit/>
          </a:bodyPr>
          <a:lstStyle>
            <a:defPPr>
              <a:defRPr lang="en-US"/>
            </a:defPPr>
          </a:lstStyle>
          <a:p>
            <a:pPr algn="ctr"/>
            <a:r>
              <a:rPr lang="en-IN" sz="3200" b="1" smtClean="0"/>
              <a:t>Motivational cycle/Process</a:t>
            </a:r>
            <a:endParaRPr lang="en-IN" sz="3200" b="1"/>
          </a:p>
        </p:txBody>
      </p:sp>
      <p:sp>
        <p:nvSpPr>
          <p:cNvPr id="6" name="TextBox 5"/>
          <p:cNvSpPr txBox="1"/>
          <p:nvPr/>
        </p:nvSpPr>
        <p:spPr>
          <a:xfrm>
            <a:off x="214282" y="1071552"/>
            <a:ext cx="8358246" cy="3416320"/>
          </a:xfrm>
          <a:prstGeom prst="rect">
            <a:avLst/>
          </a:prstGeom>
          <a:noFill/>
        </p:spPr>
        <p:txBody>
          <a:bodyPr wrap="square" rtlCol="0">
            <a:spAutoFit/>
          </a:bodyPr>
          <a:lstStyle>
            <a:defPPr>
              <a:defRPr lang="en-US"/>
            </a:defPPr>
          </a:lstStyle>
          <a:p>
            <a:endParaRPr lang="en-IN" smtClean="0"/>
          </a:p>
          <a:p>
            <a:endParaRPr lang="en-IN" smtClean="0"/>
          </a:p>
          <a:p>
            <a:endParaRPr lang="en-IN" smtClean="0"/>
          </a:p>
          <a:p>
            <a:endParaRPr lang="en-IN" smtClean="0"/>
          </a:p>
          <a:p>
            <a:endParaRPr lang="en-IN" smtClean="0"/>
          </a:p>
          <a:p>
            <a:endParaRPr lang="en-IN" smtClean="0"/>
          </a:p>
          <a:p>
            <a:endParaRPr lang="en-IN" smtClean="0"/>
          </a:p>
          <a:p>
            <a:endParaRPr lang="en-IN" smtClean="0"/>
          </a:p>
          <a:p>
            <a:endParaRPr lang="en-IN" smtClean="0"/>
          </a:p>
          <a:p>
            <a:endParaRPr lang="en-IN" smtClean="0"/>
          </a:p>
          <a:p>
            <a:endParaRPr lang="en-IN" smtClean="0"/>
          </a:p>
          <a:p>
            <a:endParaRPr lang="en-IN"/>
          </a:p>
        </p:txBody>
      </p:sp>
      <p:sp>
        <p:nvSpPr>
          <p:cNvPr id="7" name="Oval 6"/>
          <p:cNvSpPr/>
          <p:nvPr/>
        </p:nvSpPr>
        <p:spPr>
          <a:xfrm>
            <a:off x="642910" y="1571618"/>
            <a:ext cx="1571636" cy="15001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9pPr>
          </a:lstStyle>
          <a:p>
            <a:pPr algn="ctr"/>
            <a:r>
              <a:rPr lang="en-IN" smtClean="0"/>
              <a:t>Motive</a:t>
            </a:r>
            <a:endParaRPr lang="en-IN"/>
          </a:p>
        </p:txBody>
      </p:sp>
      <p:sp>
        <p:nvSpPr>
          <p:cNvPr id="8" name="Right Arrow 7"/>
          <p:cNvSpPr/>
          <p:nvPr/>
        </p:nvSpPr>
        <p:spPr>
          <a:xfrm>
            <a:off x="2357422" y="2071684"/>
            <a:ext cx="1285884" cy="428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9pPr>
          </a:lstStyle>
          <a:p>
            <a:pPr algn="ctr"/>
            <a:endParaRPr lang="en-IN"/>
          </a:p>
        </p:txBody>
      </p:sp>
      <p:sp>
        <p:nvSpPr>
          <p:cNvPr id="9" name="Oval 8"/>
          <p:cNvSpPr/>
          <p:nvPr/>
        </p:nvSpPr>
        <p:spPr>
          <a:xfrm>
            <a:off x="3857620" y="1500180"/>
            <a:ext cx="1500198" cy="15001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9pPr>
          </a:lstStyle>
          <a:p>
            <a:pPr algn="ctr"/>
            <a:r>
              <a:rPr lang="en-IN" smtClean="0"/>
              <a:t>Goal</a:t>
            </a:r>
            <a:endParaRPr lang="en-IN"/>
          </a:p>
        </p:txBody>
      </p:sp>
      <p:sp>
        <p:nvSpPr>
          <p:cNvPr id="10" name="Right Arrow 9"/>
          <p:cNvSpPr/>
          <p:nvPr/>
        </p:nvSpPr>
        <p:spPr>
          <a:xfrm>
            <a:off x="5572132" y="2214560"/>
            <a:ext cx="1571636" cy="428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9pPr>
          </a:lstStyle>
          <a:p>
            <a:pPr algn="ctr"/>
            <a:endParaRPr lang="en-IN"/>
          </a:p>
        </p:txBody>
      </p:sp>
      <p:sp>
        <p:nvSpPr>
          <p:cNvPr id="11" name="Oval 10"/>
          <p:cNvSpPr/>
          <p:nvPr/>
        </p:nvSpPr>
        <p:spPr>
          <a:xfrm>
            <a:off x="7358082" y="1571618"/>
            <a:ext cx="1643074" cy="15001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9pPr>
          </a:lstStyle>
          <a:p>
            <a:pPr algn="ctr"/>
            <a:r>
              <a:rPr lang="en-IN" smtClean="0"/>
              <a:t>Behaviour</a:t>
            </a:r>
            <a:endParaRPr lang="en-IN"/>
          </a:p>
        </p:txBody>
      </p:sp>
      <p:cxnSp>
        <p:nvCxnSpPr>
          <p:cNvPr id="15" name="Straight Arrow Connector 14"/>
          <p:cNvCxnSpPr/>
          <p:nvPr/>
        </p:nvCxnSpPr>
        <p:spPr>
          <a:xfrm rot="10800000">
            <a:off x="1000100" y="4143386"/>
            <a:ext cx="250033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flipH="1" flipV="1">
            <a:off x="535753" y="3679039"/>
            <a:ext cx="928694"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857620" y="3571882"/>
            <a:ext cx="2071702" cy="1143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Calibri"/>
                <a:ea typeface="Arial" pitchFamily="34" charset="0"/>
                <a:cs typeface="Arial" pitchFamily="34" charset="0"/>
                <a:sym typeface="Wingdings" charset="2"/>
              </a:defRPr>
            </a:lvl9pPr>
          </a:lstStyle>
          <a:p>
            <a:pPr algn="ctr"/>
            <a:r>
              <a:rPr lang="en-IN" smtClean="0"/>
              <a:t>Tension Reduction</a:t>
            </a:r>
            <a:endParaRPr lang="en-IN"/>
          </a:p>
        </p:txBody>
      </p:sp>
      <p:cxnSp>
        <p:nvCxnSpPr>
          <p:cNvPr id="26" name="Straight Arrow Connector 25"/>
          <p:cNvCxnSpPr/>
          <p:nvPr/>
        </p:nvCxnSpPr>
        <p:spPr>
          <a:xfrm>
            <a:off x="6143636" y="4143386"/>
            <a:ext cx="2000264"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flipH="1" flipV="1">
            <a:off x="7750991" y="3679039"/>
            <a:ext cx="78581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09100692"/>
      </p:ext>
    </p:extLst>
  </p:cSld>
  <p:clrMapOvr>
    <a:masterClrMapping/>
  </p:clrMapOvr>
  <p:transition/>
  <p:timing/>
</p:sld>
</file>

<file path=ppt/slides/slide6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Box 1"/>
          <p:cNvSpPr txBox="1"/>
          <p:nvPr/>
        </p:nvSpPr>
        <p:spPr>
          <a:xfrm>
            <a:off x="500034" y="357172"/>
            <a:ext cx="6143668" cy="584775"/>
          </a:xfrm>
          <a:prstGeom prst="rect">
            <a:avLst/>
          </a:prstGeom>
          <a:noFill/>
        </p:spPr>
        <p:txBody>
          <a:bodyPr wrap="square" rtlCol="0">
            <a:spAutoFit/>
          </a:bodyPr>
          <a:lstStyle>
            <a:defPPr>
              <a:defRPr lang="en-US"/>
            </a:defPPr>
          </a:lstStyle>
          <a:p>
            <a:pPr algn="ctr"/>
            <a:r>
              <a:rPr lang="en-IN" sz="3200" b="1" smtClean="0"/>
              <a:t>Entrepreneurial motivating factors</a:t>
            </a:r>
            <a:endParaRPr lang="en-IN" sz="3200" b="1"/>
          </a:p>
        </p:txBody>
      </p:sp>
      <p:sp>
        <p:nvSpPr>
          <p:cNvPr id="3" name="TextBox 2"/>
          <p:cNvSpPr txBox="1"/>
          <p:nvPr/>
        </p:nvSpPr>
        <p:spPr>
          <a:xfrm>
            <a:off x="357158" y="1142990"/>
            <a:ext cx="8215370" cy="1247136"/>
          </a:xfrm>
          <a:prstGeom prst="rect">
            <a:avLst/>
          </a:prstGeom>
          <a:noFill/>
        </p:spPr>
        <p:txBody>
          <a:bodyPr wrap="square" rtlCol="0">
            <a:spAutoFit/>
          </a:bodyPr>
          <a:lstStyle>
            <a:defPPr>
              <a:defRPr lang="en-US"/>
            </a:defPPr>
          </a:lstStyle>
          <a:p>
            <a:pPr>
              <a:buFont typeface="Arial" pitchFamily="34"/>
              <a:buChar char="•"/>
            </a:pPr>
            <a:r>
              <a:rPr lang="en-IN" sz="3200" b="1" smtClean="0"/>
              <a:t> </a:t>
            </a:r>
            <a:r>
              <a:rPr lang="en-IN" sz="3200" smtClean="0"/>
              <a:t>Internal factors </a:t>
            </a:r>
          </a:p>
          <a:p>
            <a:pPr>
              <a:lnSpc>
                <a:spcPct val="150000"/>
              </a:lnSpc>
              <a:buFont typeface="Arial" pitchFamily="34"/>
              <a:buChar char="•"/>
            </a:pPr>
            <a:r>
              <a:rPr lang="en-IN" sz="3200" smtClean="0"/>
              <a:t> External factors</a:t>
            </a:r>
            <a:endParaRPr lang="en-IN" sz="3200"/>
          </a:p>
        </p:txBody>
      </p:sp>
    </p:spTree>
  </p:cSld>
  <p:clrMapOvr>
    <a:masterClrMapping/>
  </p:clrMapOvr>
  <p:transition/>
  <p:timing/>
</p:sld>
</file>

<file path=ppt/slides/slide6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Box 1"/>
          <p:cNvSpPr txBox="1"/>
          <p:nvPr/>
        </p:nvSpPr>
        <p:spPr>
          <a:xfrm>
            <a:off x="1000100" y="357172"/>
            <a:ext cx="7286676" cy="584775"/>
          </a:xfrm>
          <a:prstGeom prst="rect">
            <a:avLst/>
          </a:prstGeom>
          <a:noFill/>
        </p:spPr>
        <p:txBody>
          <a:bodyPr wrap="square" rtlCol="0">
            <a:spAutoFit/>
          </a:bodyPr>
          <a:lstStyle>
            <a:defPPr>
              <a:defRPr lang="en-US"/>
            </a:defPPr>
          </a:lstStyle>
          <a:p>
            <a:pPr algn="ctr"/>
            <a:r>
              <a:rPr lang="en-IN" sz="3200" b="1" smtClean="0"/>
              <a:t>Internal Factors</a:t>
            </a:r>
            <a:endParaRPr lang="en-IN" sz="3200" b="1"/>
          </a:p>
        </p:txBody>
      </p:sp>
      <p:sp>
        <p:nvSpPr>
          <p:cNvPr id="3" name="TextBox 2"/>
          <p:cNvSpPr txBox="1"/>
          <p:nvPr/>
        </p:nvSpPr>
        <p:spPr>
          <a:xfrm>
            <a:off x="642910" y="1285866"/>
            <a:ext cx="7572428" cy="2906950"/>
          </a:xfrm>
          <a:prstGeom prst="rect">
            <a:avLst/>
          </a:prstGeom>
          <a:noFill/>
        </p:spPr>
        <p:txBody>
          <a:bodyPr wrap="square" rtlCol="0">
            <a:spAutoFit/>
          </a:bodyPr>
          <a:lstStyle>
            <a:defPPr>
              <a:defRPr lang="en-US"/>
            </a:defPPr>
          </a:lstStyle>
          <a:p>
            <a:pPr>
              <a:lnSpc>
                <a:spcPct val="150000"/>
              </a:lnSpc>
              <a:buFont typeface="Arial" pitchFamily="34"/>
              <a:buChar char="•"/>
            </a:pPr>
            <a:r>
              <a:rPr lang="en-IN" sz="2400" smtClean="0"/>
              <a:t>  </a:t>
            </a:r>
            <a:r>
              <a:rPr lang="en-IN" sz="2000" smtClean="0"/>
              <a:t>Desire to do something new </a:t>
            </a:r>
          </a:p>
          <a:p>
            <a:pPr>
              <a:lnSpc>
                <a:spcPct val="150000"/>
              </a:lnSpc>
              <a:buFont typeface="Arial" pitchFamily="34"/>
              <a:buChar char="•"/>
            </a:pPr>
            <a:r>
              <a:rPr lang="en-IN" sz="2000" smtClean="0"/>
              <a:t>   Become independent</a:t>
            </a:r>
          </a:p>
          <a:p>
            <a:pPr>
              <a:lnSpc>
                <a:spcPct val="150000"/>
              </a:lnSpc>
              <a:buFont typeface="Arial" pitchFamily="34"/>
              <a:buChar char="•"/>
            </a:pPr>
            <a:r>
              <a:rPr lang="en-IN" sz="2000" smtClean="0"/>
              <a:t>  Achieve what one wants to have in life</a:t>
            </a:r>
          </a:p>
          <a:p>
            <a:pPr>
              <a:lnSpc>
                <a:spcPct val="150000"/>
              </a:lnSpc>
              <a:buFont typeface="Arial" pitchFamily="34"/>
              <a:buChar char="•"/>
            </a:pPr>
            <a:r>
              <a:rPr lang="en-IN" sz="2000" smtClean="0"/>
              <a:t>  Be recognized for one’s contribution</a:t>
            </a:r>
          </a:p>
          <a:p>
            <a:pPr>
              <a:lnSpc>
                <a:spcPct val="150000"/>
              </a:lnSpc>
              <a:buFont typeface="Arial" pitchFamily="34"/>
              <a:buChar char="•"/>
            </a:pPr>
            <a:r>
              <a:rPr lang="en-IN" sz="2000" smtClean="0"/>
              <a:t>  One’s educational background </a:t>
            </a:r>
          </a:p>
          <a:p>
            <a:pPr>
              <a:lnSpc>
                <a:spcPct val="150000"/>
              </a:lnSpc>
              <a:buFont typeface="Arial" pitchFamily="34"/>
              <a:buChar char="•"/>
            </a:pPr>
            <a:r>
              <a:rPr lang="en-IN" sz="2000" smtClean="0"/>
              <a:t>  One’s occupational background and experience in the relevant field.</a:t>
            </a:r>
            <a:endParaRPr lang="en-IN" sz="2000"/>
          </a:p>
        </p:txBody>
      </p:sp>
    </p:spTree>
  </p:cSld>
  <p:clrMapOvr>
    <a:masterClrMapping/>
  </p:clrMapOvr>
  <p:transition/>
  <p:timing/>
</p:sld>
</file>

<file path=ppt/slides/slide6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Box 1"/>
          <p:cNvSpPr txBox="1"/>
          <p:nvPr/>
        </p:nvSpPr>
        <p:spPr>
          <a:xfrm>
            <a:off x="714348" y="428610"/>
            <a:ext cx="6786610" cy="584775"/>
          </a:xfrm>
          <a:prstGeom prst="rect">
            <a:avLst/>
          </a:prstGeom>
          <a:noFill/>
        </p:spPr>
        <p:txBody>
          <a:bodyPr wrap="square" rtlCol="0">
            <a:spAutoFit/>
          </a:bodyPr>
          <a:lstStyle>
            <a:defPPr>
              <a:defRPr lang="en-US"/>
            </a:defPPr>
          </a:lstStyle>
          <a:p>
            <a:pPr algn="ctr"/>
            <a:r>
              <a:rPr lang="en-IN" sz="3200" b="1" smtClean="0"/>
              <a:t>External Factors</a:t>
            </a:r>
            <a:endParaRPr lang="en-IN" sz="3200" b="1"/>
          </a:p>
        </p:txBody>
      </p:sp>
      <p:sp>
        <p:nvSpPr>
          <p:cNvPr id="3" name="TextBox 2"/>
          <p:cNvSpPr txBox="1"/>
          <p:nvPr/>
        </p:nvSpPr>
        <p:spPr>
          <a:xfrm>
            <a:off x="642910" y="1142990"/>
            <a:ext cx="7358114" cy="3785652"/>
          </a:xfrm>
          <a:prstGeom prst="rect">
            <a:avLst/>
          </a:prstGeom>
          <a:noFill/>
        </p:spPr>
        <p:txBody>
          <a:bodyPr wrap="square" rtlCol="0">
            <a:spAutoFit/>
          </a:bodyPr>
          <a:lstStyle>
            <a:defPPr>
              <a:defRPr lang="en-US"/>
            </a:defPPr>
          </a:lstStyle>
          <a:p>
            <a:pPr>
              <a:lnSpc>
                <a:spcPct val="150000"/>
              </a:lnSpc>
              <a:buFont typeface="Arial" pitchFamily="34"/>
              <a:buChar char="•"/>
            </a:pPr>
            <a:r>
              <a:rPr lang="en-IN" sz="2000" smtClean="0"/>
              <a:t> Availability of labour and raw materials</a:t>
            </a:r>
          </a:p>
          <a:p>
            <a:pPr>
              <a:lnSpc>
                <a:spcPct val="150000"/>
              </a:lnSpc>
              <a:buFont typeface="Arial" pitchFamily="34"/>
              <a:buChar char="•"/>
            </a:pPr>
            <a:r>
              <a:rPr lang="en-IN" sz="2000" smtClean="0"/>
              <a:t> Encouragement from big business houses</a:t>
            </a:r>
          </a:p>
          <a:p>
            <a:pPr>
              <a:lnSpc>
                <a:spcPct val="150000"/>
              </a:lnSpc>
              <a:buFont typeface="Arial" pitchFamily="34"/>
              <a:buChar char="•"/>
            </a:pPr>
            <a:r>
              <a:rPr lang="en-IN" sz="2000" smtClean="0"/>
              <a:t> Promising demand for the product</a:t>
            </a:r>
          </a:p>
          <a:p>
            <a:pPr>
              <a:lnSpc>
                <a:spcPct val="150000"/>
              </a:lnSpc>
              <a:buFont typeface="Arial" pitchFamily="34"/>
              <a:buChar char="•"/>
            </a:pPr>
            <a:r>
              <a:rPr lang="en-IN" sz="2000" smtClean="0"/>
              <a:t> Other factors</a:t>
            </a:r>
          </a:p>
          <a:p>
            <a:pPr>
              <a:lnSpc>
                <a:spcPct val="150000"/>
              </a:lnSpc>
              <a:buFont typeface="Arial" pitchFamily="34"/>
              <a:buChar char="•"/>
            </a:pPr>
            <a:r>
              <a:rPr lang="en-IN" sz="2000" smtClean="0"/>
              <a:t> Ambitious factor </a:t>
            </a:r>
          </a:p>
          <a:p>
            <a:pPr>
              <a:lnSpc>
                <a:spcPct val="150000"/>
              </a:lnSpc>
              <a:buFont typeface="Arial" pitchFamily="34"/>
              <a:buChar char="•"/>
            </a:pPr>
            <a:r>
              <a:rPr lang="en-IN" sz="2000" smtClean="0"/>
              <a:t> Compelling factors </a:t>
            </a:r>
          </a:p>
          <a:p>
            <a:pPr>
              <a:lnSpc>
                <a:spcPct val="150000"/>
              </a:lnSpc>
              <a:buFont typeface="Arial" pitchFamily="34"/>
              <a:buChar char="•"/>
            </a:pPr>
            <a:r>
              <a:rPr lang="en-IN" smtClean="0"/>
              <a:t> </a:t>
            </a:r>
            <a:r>
              <a:rPr lang="en-IN" sz="2000" smtClean="0"/>
              <a:t>Government assistance and support</a:t>
            </a:r>
          </a:p>
          <a:p>
            <a:pPr>
              <a:lnSpc>
                <a:spcPct val="150000"/>
              </a:lnSpc>
              <a:buFont typeface="Arial" pitchFamily="34"/>
              <a:buChar char="•"/>
            </a:pPr>
            <a:r>
              <a:rPr lang="en-IN" sz="2000" smtClean="0"/>
              <a:t> Facilitating factors</a:t>
            </a:r>
            <a:endParaRPr lang="en-IN" sz="2000"/>
          </a:p>
        </p:txBody>
      </p:sp>
    </p:spTree>
  </p:cSld>
  <p:clrMapOvr>
    <a:masterClrMapping/>
  </p:clrMapOvr>
  <p:transition/>
  <p:timing/>
</p:sld>
</file>

<file path=ppt/slides/slide6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 name="TextBox 5"/>
          <p:cNvSpPr txBox="1"/>
          <p:nvPr/>
        </p:nvSpPr>
        <p:spPr>
          <a:xfrm>
            <a:off x="428596" y="285734"/>
            <a:ext cx="6929486" cy="584775"/>
          </a:xfrm>
          <a:prstGeom prst="rect">
            <a:avLst/>
          </a:prstGeom>
          <a:noFill/>
        </p:spPr>
        <p:txBody>
          <a:bodyPr wrap="square" rtlCol="0">
            <a:spAutoFit/>
          </a:bodyPr>
          <a:lstStyle>
            <a:defPPr>
              <a:defRPr lang="en-US"/>
            </a:defPPr>
          </a:lstStyle>
          <a:p>
            <a:pPr algn="ctr"/>
            <a:r>
              <a:rPr lang="en-IN" sz="3200" b="1" smtClean="0"/>
              <a:t>Features of Achievement Motivation</a:t>
            </a:r>
            <a:endParaRPr lang="en-IN" sz="3200" b="1"/>
          </a:p>
        </p:txBody>
      </p:sp>
      <p:sp>
        <p:nvSpPr>
          <p:cNvPr id="7" name="TextBox 6"/>
          <p:cNvSpPr txBox="1"/>
          <p:nvPr/>
        </p:nvSpPr>
        <p:spPr>
          <a:xfrm>
            <a:off x="714348" y="1142990"/>
            <a:ext cx="7500990" cy="3416320"/>
          </a:xfrm>
          <a:prstGeom prst="rect">
            <a:avLst/>
          </a:prstGeom>
          <a:noFill/>
        </p:spPr>
        <p:txBody>
          <a:bodyPr wrap="square" rtlCol="0">
            <a:spAutoFit/>
          </a:bodyPr>
          <a:lstStyle>
            <a:defPPr>
              <a:defRPr lang="en-US"/>
            </a:defPPr>
          </a:lstStyle>
          <a:p>
            <a:pPr>
              <a:buFont typeface="Arial" pitchFamily="34"/>
              <a:buChar char="•"/>
            </a:pPr>
            <a:r>
              <a:rPr lang="en-IN" sz="2400" smtClean="0"/>
              <a:t> It is lateral personal disposition to strive for particular goal. </a:t>
            </a:r>
          </a:p>
          <a:p>
            <a:endParaRPr lang="en-IN" sz="2400" smtClean="0"/>
          </a:p>
          <a:p>
            <a:pPr>
              <a:buFont typeface="Arial" pitchFamily="34"/>
              <a:buChar char="•"/>
            </a:pPr>
            <a:r>
              <a:rPr lang="en-IN" sz="2400" smtClean="0"/>
              <a:t> It’s person’s deep and driving desire to do something important to attain the feelings of personal accomplishment. </a:t>
            </a:r>
          </a:p>
          <a:p>
            <a:endParaRPr lang="en-IN" sz="2400" smtClean="0"/>
          </a:p>
          <a:p>
            <a:pPr>
              <a:buFont typeface="Arial" pitchFamily="34"/>
              <a:buChar char="•"/>
            </a:pPr>
            <a:r>
              <a:rPr lang="en-IN" sz="2400" smtClean="0"/>
              <a:t> It is personal disposition to achieve something difficult and bigger.</a:t>
            </a:r>
            <a:endParaRPr lang="en-IN" sz="2400"/>
          </a:p>
        </p:txBody>
      </p:sp>
    </p:spTree>
  </p:cSld>
  <p:clrMapOvr>
    <a:masterClrMapping/>
  </p:clrMapOvr>
  <p:transition/>
  <p:timing/>
</p:sld>
</file>

<file path=ppt/slides/slide6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Box 1"/>
          <p:cNvSpPr txBox="1"/>
          <p:nvPr/>
        </p:nvSpPr>
        <p:spPr>
          <a:xfrm>
            <a:off x="571472" y="285734"/>
            <a:ext cx="7286676" cy="830997"/>
          </a:xfrm>
          <a:prstGeom prst="rect">
            <a:avLst/>
          </a:prstGeom>
          <a:noFill/>
        </p:spPr>
        <p:txBody>
          <a:bodyPr wrap="square" rtlCol="0">
            <a:spAutoFit/>
          </a:bodyPr>
          <a:lstStyle>
            <a:defPPr>
              <a:defRPr lang="en-US"/>
            </a:defPPr>
          </a:lstStyle>
          <a:p>
            <a:r>
              <a:rPr lang="en-IN" sz="2400" b="1" smtClean="0"/>
              <a:t>Characteristics of Entrepreneurs with Achievement Motivation</a:t>
            </a:r>
            <a:endParaRPr lang="en-IN" sz="2400" b="1"/>
          </a:p>
        </p:txBody>
      </p:sp>
      <p:sp>
        <p:nvSpPr>
          <p:cNvPr id="3" name="TextBox 2"/>
          <p:cNvSpPr txBox="1"/>
          <p:nvPr/>
        </p:nvSpPr>
        <p:spPr>
          <a:xfrm>
            <a:off x="285720" y="1071552"/>
            <a:ext cx="7358114" cy="3927357"/>
          </a:xfrm>
          <a:prstGeom prst="rect">
            <a:avLst/>
          </a:prstGeom>
          <a:noFill/>
        </p:spPr>
        <p:txBody>
          <a:bodyPr wrap="square" rtlCol="0">
            <a:spAutoFit/>
          </a:bodyPr>
          <a:lstStyle>
            <a:defPPr>
              <a:defRPr lang="en-US"/>
            </a:defPPr>
          </a:lstStyle>
          <a:p>
            <a:pPr>
              <a:lnSpc>
                <a:spcPct val="150000"/>
              </a:lnSpc>
              <a:buFont typeface="Arial" pitchFamily="34"/>
              <a:buChar char="•"/>
            </a:pPr>
            <a:r>
              <a:rPr lang="en-IN" sz="2400" smtClean="0"/>
              <a:t> </a:t>
            </a:r>
            <a:r>
              <a:rPr lang="en-IN" smtClean="0"/>
              <a:t>They like to undertake risks for personal accomplishment. </a:t>
            </a:r>
          </a:p>
          <a:p>
            <a:pPr>
              <a:lnSpc>
                <a:spcPct val="150000"/>
              </a:lnSpc>
              <a:buFont typeface="Arial" pitchFamily="34"/>
              <a:buChar char="•"/>
            </a:pPr>
            <a:r>
              <a:rPr lang="en-IN" smtClean="0"/>
              <a:t> They have high level of perseverance to attain their goal.</a:t>
            </a:r>
          </a:p>
          <a:p>
            <a:pPr>
              <a:lnSpc>
                <a:spcPct val="150000"/>
              </a:lnSpc>
              <a:buFont typeface="Arial" pitchFamily="34"/>
              <a:buChar char="•"/>
            </a:pPr>
            <a:r>
              <a:rPr lang="en-IN" smtClean="0"/>
              <a:t>  They show courage and fortitude to keep on moving towards their goal instead of adversities.</a:t>
            </a:r>
          </a:p>
          <a:p>
            <a:pPr>
              <a:lnSpc>
                <a:spcPct val="150000"/>
              </a:lnSpc>
              <a:buFont typeface="Arial" pitchFamily="34"/>
              <a:buChar char="•"/>
            </a:pPr>
            <a:r>
              <a:rPr lang="en-IN" smtClean="0"/>
              <a:t>  Entrepreneurs with high level of achievement motivation tend to be more creative and innovative. </a:t>
            </a:r>
          </a:p>
          <a:p>
            <a:pPr>
              <a:lnSpc>
                <a:spcPct val="150000"/>
              </a:lnSpc>
              <a:buFont typeface="Arial" pitchFamily="34"/>
              <a:buChar char="•"/>
            </a:pPr>
            <a:r>
              <a:rPr lang="en-IN" smtClean="0"/>
              <a:t> They tend to be more future oriented.</a:t>
            </a:r>
          </a:p>
          <a:p>
            <a:pPr>
              <a:lnSpc>
                <a:spcPct val="150000"/>
              </a:lnSpc>
              <a:buFont typeface="Arial" pitchFamily="34"/>
              <a:buChar char="•"/>
            </a:pPr>
            <a:r>
              <a:rPr lang="en-IN" smtClean="0"/>
              <a:t>  Such entrepreneurs are more adaptive and mobile. </a:t>
            </a:r>
          </a:p>
          <a:p>
            <a:pPr>
              <a:lnSpc>
                <a:spcPct val="150000"/>
              </a:lnSpc>
              <a:buFont typeface="Arial" pitchFamily="34"/>
              <a:buChar char="•"/>
            </a:pPr>
            <a:r>
              <a:rPr lang="en-IN" smtClean="0"/>
              <a:t>They always have desire for more and more.</a:t>
            </a:r>
            <a:endParaRPr lang="en-IN"/>
          </a:p>
        </p:txBody>
      </p:sp>
    </p:spTree>
  </p:cSld>
  <p:clrMapOvr>
    <a:masterClrMapping/>
  </p:clrMapOvr>
  <p:transition/>
  <p:timing/>
</p:sld>
</file>

<file path=ppt/slides/slide6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Box 2"/>
          <p:cNvSpPr txBox="1"/>
          <p:nvPr/>
        </p:nvSpPr>
        <p:spPr>
          <a:xfrm>
            <a:off x="714348" y="285734"/>
            <a:ext cx="5786478" cy="584775"/>
          </a:xfrm>
          <a:prstGeom prst="rect">
            <a:avLst/>
          </a:prstGeom>
          <a:noFill/>
        </p:spPr>
        <p:txBody>
          <a:bodyPr wrap="square" rtlCol="0">
            <a:spAutoFit/>
          </a:bodyPr>
          <a:lstStyle>
            <a:defPPr>
              <a:defRPr lang="en-US"/>
            </a:defPPr>
          </a:lstStyle>
          <a:p>
            <a:pPr algn="ctr"/>
            <a:r>
              <a:rPr lang="en-IN" sz="3200" b="1" smtClean="0"/>
              <a:t>Significance </a:t>
            </a:r>
            <a:endParaRPr lang="en-IN" sz="3200" b="1"/>
          </a:p>
        </p:txBody>
      </p:sp>
      <p:sp>
        <p:nvSpPr>
          <p:cNvPr id="5" name="TextBox 4"/>
          <p:cNvSpPr txBox="1"/>
          <p:nvPr/>
        </p:nvSpPr>
        <p:spPr>
          <a:xfrm>
            <a:off x="214282" y="1071552"/>
            <a:ext cx="8215370" cy="3000821"/>
          </a:xfrm>
          <a:prstGeom prst="rect">
            <a:avLst/>
          </a:prstGeom>
          <a:noFill/>
        </p:spPr>
        <p:txBody>
          <a:bodyPr wrap="square" rtlCol="0">
            <a:spAutoFit/>
          </a:bodyPr>
          <a:lstStyle>
            <a:defPPr>
              <a:defRPr lang="en-US"/>
            </a:defPPr>
          </a:lstStyle>
          <a:p>
            <a:pPr>
              <a:lnSpc>
                <a:spcPct val="150000"/>
              </a:lnSpc>
              <a:buFont typeface="Arial" pitchFamily="34"/>
              <a:buChar char="•"/>
            </a:pPr>
            <a:r>
              <a:rPr lang="en-IN" smtClean="0"/>
              <a:t> It is essential for leading industrial and economic development.</a:t>
            </a:r>
          </a:p>
          <a:p>
            <a:pPr>
              <a:lnSpc>
                <a:spcPct val="150000"/>
              </a:lnSpc>
              <a:buFont typeface="Arial" pitchFamily="34"/>
              <a:buChar char="•"/>
            </a:pPr>
            <a:r>
              <a:rPr lang="en-IN" smtClean="0"/>
              <a:t> Major sources of the entrepreneurial supply. </a:t>
            </a:r>
          </a:p>
          <a:p>
            <a:pPr>
              <a:lnSpc>
                <a:spcPct val="150000"/>
              </a:lnSpc>
              <a:buFont typeface="Arial" pitchFamily="34"/>
              <a:buChar char="•"/>
            </a:pPr>
            <a:r>
              <a:rPr lang="en-IN" smtClean="0"/>
              <a:t> This is a psychological construct that keeps entrepreneurs activated towards their goals.</a:t>
            </a:r>
          </a:p>
          <a:p>
            <a:pPr>
              <a:lnSpc>
                <a:spcPct val="150000"/>
              </a:lnSpc>
              <a:buFont typeface="Arial" pitchFamily="34"/>
              <a:buChar char="•"/>
            </a:pPr>
            <a:r>
              <a:rPr lang="en-IN" smtClean="0"/>
              <a:t>  Being inner drive, it is significant for the people for all walk of life be entrepreneurs, managers, leaders etc.</a:t>
            </a:r>
          </a:p>
          <a:p>
            <a:pPr>
              <a:lnSpc>
                <a:spcPct val="150000"/>
              </a:lnSpc>
              <a:buFont typeface="Arial" pitchFamily="34"/>
              <a:buChar char="•"/>
            </a:pPr>
            <a:r>
              <a:rPr lang="en-IN" smtClean="0"/>
              <a:t> It helps for organizational development, in turn national development</a:t>
            </a:r>
            <a:endParaRPr lang="en-IN"/>
          </a:p>
        </p:txBody>
      </p:sp>
    </p:spTree>
  </p:cSld>
  <p:clrMapOvr>
    <a:masterClrMapping/>
  </p:clrMapOvr>
  <p:transition/>
  <p:timing/>
</p:sld>
</file>

<file path=ppt/slides/slide6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Box 2"/>
          <p:cNvSpPr txBox="1"/>
          <p:nvPr/>
        </p:nvSpPr>
        <p:spPr>
          <a:xfrm>
            <a:off x="571472" y="214296"/>
            <a:ext cx="7715304" cy="584775"/>
          </a:xfrm>
          <a:prstGeom prst="rect">
            <a:avLst/>
          </a:prstGeom>
          <a:noFill/>
        </p:spPr>
        <p:txBody>
          <a:bodyPr wrap="square" rtlCol="0">
            <a:spAutoFit/>
          </a:bodyPr>
          <a:lstStyle>
            <a:defPPr>
              <a:defRPr lang="en-US"/>
            </a:defPPr>
          </a:lstStyle>
          <a:p>
            <a:r>
              <a:rPr lang="en-IN" sz="3200" b="1" smtClean="0"/>
              <a:t>How to Develop Achievement Motivation</a:t>
            </a:r>
            <a:endParaRPr lang="en-IN" sz="3200" b="1"/>
          </a:p>
        </p:txBody>
      </p:sp>
      <p:sp>
        <p:nvSpPr>
          <p:cNvPr id="4" name="TextBox 3"/>
          <p:cNvSpPr txBox="1"/>
          <p:nvPr/>
        </p:nvSpPr>
        <p:spPr>
          <a:xfrm>
            <a:off x="357158" y="1071552"/>
            <a:ext cx="7000924" cy="1754326"/>
          </a:xfrm>
          <a:prstGeom prst="rect">
            <a:avLst/>
          </a:prstGeom>
          <a:noFill/>
        </p:spPr>
        <p:txBody>
          <a:bodyPr wrap="square" rtlCol="0">
            <a:spAutoFit/>
          </a:bodyPr>
          <a:lstStyle>
            <a:defPPr>
              <a:defRPr lang="en-US"/>
            </a:defPPr>
          </a:lstStyle>
          <a:p>
            <a:pPr>
              <a:lnSpc>
                <a:spcPct val="150000"/>
              </a:lnSpc>
              <a:buFont typeface="Arial" pitchFamily="34"/>
              <a:buChar char="•"/>
            </a:pPr>
            <a:r>
              <a:rPr lang="en-IN" sz="2400" smtClean="0"/>
              <a:t> Know your self stage. </a:t>
            </a:r>
          </a:p>
          <a:p>
            <a:pPr>
              <a:lnSpc>
                <a:spcPct val="150000"/>
              </a:lnSpc>
              <a:buFont typeface="Arial" pitchFamily="34"/>
              <a:buChar char="•"/>
            </a:pPr>
            <a:r>
              <a:rPr lang="en-IN" sz="2400" smtClean="0"/>
              <a:t> Knowing the destination stage. </a:t>
            </a:r>
          </a:p>
          <a:p>
            <a:pPr>
              <a:lnSpc>
                <a:spcPct val="150000"/>
              </a:lnSpc>
              <a:buFont typeface="Arial" pitchFamily="34"/>
              <a:buChar char="•"/>
            </a:pPr>
            <a:r>
              <a:rPr lang="en-IN" sz="2400" smtClean="0"/>
              <a:t> Empowering stage.</a:t>
            </a:r>
            <a:endParaRPr lang="en-IN" sz="2400"/>
          </a:p>
        </p:txBody>
      </p:sp>
    </p:spTree>
  </p:cSld>
  <p:clrMapOvr>
    <a:masterClrMapping/>
  </p:clrMapOvr>
  <p:transition>
    <p:cut/>
  </p:transition>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a:xfrm>
            <a:off x="1010200" y="214296"/>
            <a:ext cx="7131300" cy="642943"/>
          </a:xfrm>
        </p:spPr>
        <p:txBody>
          <a:bodyPr/>
          <a:lstStyle/>
          <a:p>
            <a:pPr marL="0" marR="0" lvl="0" indent="0" algn="l" defTabSz="914400" fontAlgn="auto">
              <a:lnSpc>
                <a:spcPct val="100000"/>
              </a:lnSpc>
              <a:spcBef>
                <a:spcPct val="0"/>
              </a:spcBef>
              <a:spcAft>
                <a:spcPct val="0"/>
              </a:spcAft>
              <a:buSzPts val="1400"/>
              <a:buNone/>
              <a:defRPr kumimoji="0" sz="1400" b="1" i="0" u="none" strike="noStrike" cap="none" spc="0" normalizeH="0" baseline="0" noProof="0">
                <a:ln w="9525" cap="flat" cmpd="sng" algn="ctr">
                  <a:noFill/>
                  <a:prstDash val="solid"/>
                  <a:round/>
                  <a:headEnd type="none" w="med" len="med"/>
                  <a:tailEnd type="none" w="med" len="med"/>
                </a:ln>
                <a:solidFill>
                  <a:srgbClr val="FFFFFF"/>
                </a:solidFill>
                <a:uLnTx/>
                <a:uFillTx/>
                <a:latin typeface="Montserrat"/>
                <a:ea typeface="Montserrat"/>
                <a:cs typeface="Montserrat"/>
                <a:sym typeface="Montserrat"/>
              </a:defRPr>
            </a:pPr>
            <a:r>
              <a:rPr kumimoji="0" lang="en-IN" sz="2000" b="1" i="0" u="none" strike="noStrike" cap="none" spc="0" normalizeH="0" baseline="0" noProof="0" smtClean="0">
                <a:ln w="9525" cap="flat" cmpd="sng" algn="ctr">
                  <a:noFill/>
                  <a:prstDash val="solid"/>
                  <a:round/>
                  <a:headEnd type="none" w="med" len="med"/>
                  <a:tailEnd type="none" w="med" len="med"/>
                </a:ln>
                <a:solidFill>
                  <a:schemeClr val="tx1">
                    <a:lumMod val="50000"/>
                  </a:schemeClr>
                </a:solidFill>
                <a:uLnTx/>
                <a:uFillTx/>
                <a:latin typeface="+mj-lt"/>
              </a:rPr>
              <a:t>Characteristics of Successful Entrepreneurs</a:t>
            </a:r>
            <a:br>
              <a:rPr kumimoji="0" lang="en-IN" sz="1400" b="1" i="0" u="none" strike="noStrike" cap="none" spc="0" normalizeH="0" baseline="0" noProof="0" smtClean="0">
                <a:ln w="9525" cap="flat" cmpd="sng" algn="ctr">
                  <a:noFill/>
                  <a:prstDash val="solid"/>
                  <a:round/>
                  <a:headEnd type="none" w="med" len="med"/>
                  <a:tailEnd type="none" w="med" len="med"/>
                </a:ln>
                <a:solidFill>
                  <a:schemeClr val="tx1">
                    <a:lumMod val="50000"/>
                  </a:schemeClr>
                </a:solidFill>
                <a:uLnTx/>
                <a:uFillTx/>
                <a:latin typeface="Montserrat"/>
                <a:ea typeface="Montserrat"/>
                <a:cs typeface="Montserrat"/>
                <a:sym typeface="Montserrat"/>
              </a:rPr>
            </a:br>
            <a:endParaRPr lang="en-IN">
              <a:solidFill>
                <a:schemeClr val="tx1">
                  <a:lumMod val="50000"/>
                </a:schemeClr>
              </a:solidFill>
            </a:endParaRPr>
          </a:p>
        </p:txBody>
      </p:sp>
      <p:sp>
        <p:nvSpPr>
          <p:cNvPr id="3" name="Text Placeholder 2"/>
          <p:cNvSpPr>
            <a:spLocks noGrp="1"/>
          </p:cNvSpPr>
          <p:nvPr>
            <p:ph type="body" idx="1"/>
          </p:nvPr>
        </p:nvSpPr>
        <p:spPr>
          <a:xfrm>
            <a:off x="1010200" y="928676"/>
            <a:ext cx="7131300" cy="4000528"/>
          </a:xfrm>
        </p:spPr>
        <p:txBody>
          <a:bodyPr/>
          <a:lstStyle/>
          <a:p>
            <a:pPr marL="457200" marR="0" lvl="0" indent="-457200" algn="l" defTabSz="914400" fontAlgn="auto">
              <a:lnSpc>
                <a:spcPct val="100000"/>
              </a:lnSpc>
              <a:spcBef>
                <a:spcPts val="600"/>
              </a:spcBef>
              <a:spcAft>
                <a:spcPct val="0"/>
              </a:spcAft>
              <a:buSzPts val="2400"/>
              <a:buFont typeface="Wingdings" pitchFamily="2" charset="2"/>
              <a:buChar char="§"/>
              <a:defRPr kumimoji="0" sz="2400" b="0" i="0" u="none" strike="noStrike" cap="none" spc="0" normalizeH="0" baseline="0" noProof="0">
                <a:ln w="9525" cap="flat" cmpd="sng" algn="ctr">
                  <a:noFill/>
                  <a:prstDash val="solid"/>
                  <a:round/>
                  <a:headEnd type="none" w="med" len="med"/>
                  <a:tailEnd type="none" w="med" len="med"/>
                </a:ln>
                <a:solidFill>
                  <a:srgbClr val="25516C"/>
                </a:solidFill>
                <a:uLnTx/>
                <a:uFillTx/>
                <a:latin typeface="Source Sans Pro"/>
                <a:ea typeface="Source Sans Pro"/>
                <a:cs typeface="Source Sans Pro"/>
                <a:sym typeface="Source Sans Pro"/>
              </a:defRPr>
            </a:pPr>
            <a:r>
              <a:rPr kumimoji="0" lang="en-IN" sz="1600" b="0" i="0" u="none" strike="noStrike" cap="none" spc="0" normalizeH="0" baseline="0" noProof="0" smtClean="0">
                <a:ln w="9525" cap="flat" cmpd="sng" algn="ctr">
                  <a:noFill/>
                  <a:prstDash val="solid"/>
                  <a:round/>
                  <a:headEnd type="none" w="med" len="med"/>
                  <a:tailEnd type="none" w="med" len="med"/>
                </a:ln>
                <a:solidFill>
                  <a:schemeClr val="tx1">
                    <a:lumMod val="50000"/>
                  </a:schemeClr>
                </a:solidFill>
                <a:uLnTx/>
                <a:uFillTx/>
                <a:latin typeface="+mn-lt"/>
              </a:rPr>
              <a:t>Risk-bearing</a:t>
            </a:r>
          </a:p>
          <a:p>
            <a:pPr marL="457200" marR="0" lvl="0" indent="-457200" algn="l" defTabSz="914400" fontAlgn="auto">
              <a:lnSpc>
                <a:spcPct val="100000"/>
              </a:lnSpc>
              <a:spcBef>
                <a:spcPts val="600"/>
              </a:spcBef>
              <a:spcAft>
                <a:spcPct val="0"/>
              </a:spcAft>
              <a:buSzPts val="2400"/>
              <a:buFont typeface="Wingdings" pitchFamily="2" charset="2"/>
              <a:buChar char="§"/>
              <a:defRPr kumimoji="0" sz="2400" b="0" i="0" u="none" strike="noStrike" cap="none" spc="0" normalizeH="0" baseline="0" noProof="0">
                <a:ln w="9525" cap="flat" cmpd="sng" algn="ctr">
                  <a:noFill/>
                  <a:prstDash val="solid"/>
                  <a:round/>
                  <a:headEnd type="none" w="med" len="med"/>
                  <a:tailEnd type="none" w="med" len="med"/>
                </a:ln>
                <a:solidFill>
                  <a:srgbClr val="25516C"/>
                </a:solidFill>
                <a:uLnTx/>
                <a:uFillTx/>
                <a:latin typeface="Source Sans Pro"/>
                <a:ea typeface="Source Sans Pro"/>
                <a:cs typeface="Source Sans Pro"/>
                <a:sym typeface="Source Sans Pro"/>
              </a:defRPr>
            </a:pPr>
            <a:r>
              <a:rPr kumimoji="0" lang="en-IN" sz="1600" b="0" i="0" u="none" strike="noStrike" cap="none" spc="0" normalizeH="0" baseline="0" noProof="0" smtClean="0">
                <a:ln w="9525" cap="flat" cmpd="sng" algn="ctr">
                  <a:noFill/>
                  <a:prstDash val="solid"/>
                  <a:round/>
                  <a:headEnd type="none" w="med" len="med"/>
                  <a:tailEnd type="none" w="med" len="med"/>
                </a:ln>
                <a:solidFill>
                  <a:schemeClr val="tx1">
                    <a:lumMod val="50000"/>
                  </a:schemeClr>
                </a:solidFill>
                <a:uLnTx/>
                <a:uFillTx/>
                <a:latin typeface="+mn-lt"/>
              </a:rPr>
              <a:t> Inner drive to succeed </a:t>
            </a:r>
          </a:p>
          <a:p>
            <a:pPr marL="457200" marR="0" lvl="0" indent="-457200" algn="l" defTabSz="914400" fontAlgn="auto">
              <a:lnSpc>
                <a:spcPct val="100000"/>
              </a:lnSpc>
              <a:spcBef>
                <a:spcPts val="600"/>
              </a:spcBef>
              <a:spcAft>
                <a:spcPct val="0"/>
              </a:spcAft>
              <a:buSzPts val="2400"/>
              <a:buFont typeface="Wingdings" pitchFamily="2" charset="2"/>
              <a:buChar char="§"/>
              <a:defRPr kumimoji="0" sz="2400" b="0" i="0" u="none" strike="noStrike" cap="none" spc="0" normalizeH="0" baseline="0" noProof="0">
                <a:ln w="9525" cap="flat" cmpd="sng" algn="ctr">
                  <a:noFill/>
                  <a:prstDash val="solid"/>
                  <a:round/>
                  <a:headEnd type="none" w="med" len="med"/>
                  <a:tailEnd type="none" w="med" len="med"/>
                </a:ln>
                <a:solidFill>
                  <a:srgbClr val="25516C"/>
                </a:solidFill>
                <a:uLnTx/>
                <a:uFillTx/>
                <a:latin typeface="Source Sans Pro"/>
                <a:ea typeface="Source Sans Pro"/>
                <a:cs typeface="Source Sans Pro"/>
                <a:sym typeface="Source Sans Pro"/>
              </a:defRPr>
            </a:pPr>
            <a:r>
              <a:rPr kumimoji="0" lang="en-IN" sz="1600" b="0" i="0" u="none" strike="noStrike" cap="none" spc="0" normalizeH="0" baseline="0" noProof="0" smtClean="0">
                <a:ln w="9525" cap="flat" cmpd="sng" algn="ctr">
                  <a:noFill/>
                  <a:prstDash val="solid"/>
                  <a:round/>
                  <a:headEnd type="none" w="med" len="med"/>
                  <a:tailEnd type="none" w="med" len="med"/>
                </a:ln>
                <a:solidFill>
                  <a:schemeClr val="tx1">
                    <a:lumMod val="50000"/>
                  </a:schemeClr>
                </a:solidFill>
                <a:uLnTx/>
                <a:uFillTx/>
                <a:latin typeface="+mn-lt"/>
              </a:rPr>
              <a:t> Independence</a:t>
            </a:r>
          </a:p>
          <a:p>
            <a:pPr marL="457200" marR="0" lvl="0" indent="-457200" algn="l" defTabSz="914400" fontAlgn="auto">
              <a:lnSpc>
                <a:spcPct val="100000"/>
              </a:lnSpc>
              <a:spcBef>
                <a:spcPts val="600"/>
              </a:spcBef>
              <a:spcAft>
                <a:spcPct val="0"/>
              </a:spcAft>
              <a:buSzPts val="2400"/>
              <a:buFont typeface="Wingdings" pitchFamily="2" charset="2"/>
              <a:buChar char="§"/>
              <a:defRPr kumimoji="0" sz="2400" b="0" i="0" u="none" strike="noStrike" cap="none" spc="0" normalizeH="0" baseline="0" noProof="0">
                <a:ln w="9525" cap="flat" cmpd="sng" algn="ctr">
                  <a:noFill/>
                  <a:prstDash val="solid"/>
                  <a:round/>
                  <a:headEnd type="none" w="med" len="med"/>
                  <a:tailEnd type="none" w="med" len="med"/>
                </a:ln>
                <a:solidFill>
                  <a:srgbClr val="25516C"/>
                </a:solidFill>
                <a:uLnTx/>
                <a:uFillTx/>
                <a:latin typeface="Source Sans Pro"/>
                <a:ea typeface="Source Sans Pro"/>
                <a:cs typeface="Source Sans Pro"/>
                <a:sym typeface="Source Sans Pro"/>
              </a:defRPr>
            </a:pPr>
            <a:r>
              <a:rPr kumimoji="0" lang="en-IN" sz="1600" b="0" i="0" u="none" strike="noStrike" cap="none" spc="0" normalizeH="0" baseline="0" noProof="0" smtClean="0">
                <a:ln w="9525" cap="flat" cmpd="sng" algn="ctr">
                  <a:noFill/>
                  <a:prstDash val="solid"/>
                  <a:round/>
                  <a:headEnd type="none" w="med" len="med"/>
                  <a:tailEnd type="none" w="med" len="med"/>
                </a:ln>
                <a:solidFill>
                  <a:schemeClr val="tx1">
                    <a:lumMod val="50000"/>
                  </a:schemeClr>
                </a:solidFill>
                <a:uLnTx/>
                <a:uFillTx/>
                <a:latin typeface="+mn-lt"/>
              </a:rPr>
              <a:t> Stress takers</a:t>
            </a:r>
          </a:p>
          <a:p>
            <a:pPr marL="457200" marR="0" lvl="0" indent="-457200" algn="l" defTabSz="914400" fontAlgn="auto">
              <a:lnSpc>
                <a:spcPct val="100000"/>
              </a:lnSpc>
              <a:spcBef>
                <a:spcPts val="600"/>
              </a:spcBef>
              <a:spcAft>
                <a:spcPct val="0"/>
              </a:spcAft>
              <a:buSzPts val="2400"/>
              <a:buFont typeface="Wingdings" pitchFamily="2" charset="2"/>
              <a:buChar char="§"/>
              <a:defRPr kumimoji="0" sz="2400" b="0" i="0" u="none" strike="noStrike" cap="none" spc="0" normalizeH="0" baseline="0" noProof="0">
                <a:ln w="9525" cap="flat" cmpd="sng" algn="ctr">
                  <a:noFill/>
                  <a:prstDash val="solid"/>
                  <a:round/>
                  <a:headEnd type="none" w="med" len="med"/>
                  <a:tailEnd type="none" w="med" len="med"/>
                </a:ln>
                <a:solidFill>
                  <a:srgbClr val="25516C"/>
                </a:solidFill>
                <a:uLnTx/>
                <a:uFillTx/>
                <a:latin typeface="Source Sans Pro"/>
                <a:ea typeface="Source Sans Pro"/>
                <a:cs typeface="Source Sans Pro"/>
                <a:sym typeface="Source Sans Pro"/>
              </a:defRPr>
            </a:pPr>
            <a:r>
              <a:rPr kumimoji="0" lang="en-IN" sz="1600" b="0" i="0" u="none" strike="noStrike" cap="none" spc="0" normalizeH="0" baseline="0" noProof="0" smtClean="0">
                <a:ln w="9525" cap="flat" cmpd="sng" algn="ctr">
                  <a:noFill/>
                  <a:prstDash val="solid"/>
                  <a:round/>
                  <a:headEnd type="none" w="med" len="med"/>
                  <a:tailEnd type="none" w="med" len="med"/>
                </a:ln>
                <a:solidFill>
                  <a:schemeClr val="tx1">
                    <a:lumMod val="50000"/>
                  </a:schemeClr>
                </a:solidFill>
                <a:uLnTx/>
                <a:uFillTx/>
                <a:latin typeface="+mn-lt"/>
              </a:rPr>
              <a:t> Ability to mobilize resources </a:t>
            </a:r>
          </a:p>
          <a:p>
            <a:pPr marL="457200" marR="0" lvl="0" indent="-457200" algn="l" defTabSz="914400" fontAlgn="auto">
              <a:lnSpc>
                <a:spcPct val="100000"/>
              </a:lnSpc>
              <a:spcBef>
                <a:spcPts val="600"/>
              </a:spcBef>
              <a:spcAft>
                <a:spcPct val="0"/>
              </a:spcAft>
              <a:buSzPts val="2400"/>
              <a:buFont typeface="Wingdings" pitchFamily="2" charset="2"/>
              <a:buChar char="§"/>
              <a:defRPr kumimoji="0" sz="2400" b="0" i="0" u="none" strike="noStrike" cap="none" spc="0" normalizeH="0" baseline="0" noProof="0">
                <a:ln w="9525" cap="flat" cmpd="sng" algn="ctr">
                  <a:noFill/>
                  <a:prstDash val="solid"/>
                  <a:round/>
                  <a:headEnd type="none" w="med" len="med"/>
                  <a:tailEnd type="none" w="med" len="med"/>
                </a:ln>
                <a:solidFill>
                  <a:srgbClr val="25516C"/>
                </a:solidFill>
                <a:uLnTx/>
                <a:uFillTx/>
                <a:latin typeface="Source Sans Pro"/>
                <a:ea typeface="Source Sans Pro"/>
                <a:cs typeface="Source Sans Pro"/>
                <a:sym typeface="Source Sans Pro"/>
              </a:defRPr>
            </a:pPr>
            <a:r>
              <a:rPr kumimoji="0" lang="en-IN" sz="1600" b="0" i="0" u="none" strike="noStrike" cap="none" spc="0" normalizeH="0" baseline="0" noProof="0" smtClean="0">
                <a:ln w="9525" cap="flat" cmpd="sng" algn="ctr">
                  <a:noFill/>
                  <a:prstDash val="solid"/>
                  <a:round/>
                  <a:headEnd type="none" w="med" len="med"/>
                  <a:tailEnd type="none" w="med" len="med"/>
                </a:ln>
                <a:solidFill>
                  <a:schemeClr val="tx1">
                    <a:lumMod val="50000"/>
                  </a:schemeClr>
                </a:solidFill>
                <a:uLnTx/>
                <a:uFillTx/>
                <a:latin typeface="+mn-lt"/>
              </a:rPr>
              <a:t>Innovators</a:t>
            </a:r>
          </a:p>
          <a:p>
            <a:pPr marL="457200" marR="0" lvl="0" indent="-457200" algn="l" defTabSz="914400" fontAlgn="auto">
              <a:lnSpc>
                <a:spcPct val="100000"/>
              </a:lnSpc>
              <a:spcBef>
                <a:spcPts val="600"/>
              </a:spcBef>
              <a:spcAft>
                <a:spcPct val="0"/>
              </a:spcAft>
              <a:buSzPts val="2400"/>
              <a:buFont typeface="Wingdings" pitchFamily="2" charset="2"/>
              <a:buChar char="§"/>
              <a:defRPr kumimoji="0" sz="2400" b="0" i="0" u="none" strike="noStrike" cap="none" spc="0" normalizeH="0" baseline="0" noProof="0">
                <a:ln w="9525" cap="flat" cmpd="sng" algn="ctr">
                  <a:noFill/>
                  <a:prstDash val="solid"/>
                  <a:round/>
                  <a:headEnd type="none" w="med" len="med"/>
                  <a:tailEnd type="none" w="med" len="med"/>
                </a:ln>
                <a:solidFill>
                  <a:srgbClr val="25516C"/>
                </a:solidFill>
                <a:uLnTx/>
                <a:uFillTx/>
                <a:latin typeface="Source Sans Pro"/>
                <a:ea typeface="Source Sans Pro"/>
                <a:cs typeface="Source Sans Pro"/>
                <a:sym typeface="Source Sans Pro"/>
              </a:defRPr>
            </a:pPr>
            <a:r>
              <a:rPr kumimoji="0" lang="en-IN" sz="1600" b="0" i="0" u="none" strike="noStrike" cap="none" spc="0" normalizeH="0" baseline="0" noProof="0" smtClean="0">
                <a:ln w="9525" cap="flat" cmpd="sng" algn="ctr">
                  <a:noFill/>
                  <a:prstDash val="solid"/>
                  <a:round/>
                  <a:headEnd type="none" w="med" len="med"/>
                  <a:tailEnd type="none" w="med" len="med"/>
                </a:ln>
                <a:solidFill>
                  <a:schemeClr val="tx1">
                    <a:lumMod val="50000"/>
                  </a:schemeClr>
                </a:solidFill>
                <a:uLnTx/>
                <a:uFillTx/>
                <a:latin typeface="+mn-lt"/>
              </a:rPr>
              <a:t>Competitive by nature</a:t>
            </a:r>
          </a:p>
          <a:p>
            <a:pPr marL="457200" marR="0" lvl="0" indent="-457200" algn="l" defTabSz="914400" fontAlgn="auto">
              <a:lnSpc>
                <a:spcPct val="100000"/>
              </a:lnSpc>
              <a:spcBef>
                <a:spcPts val="600"/>
              </a:spcBef>
              <a:spcAft>
                <a:spcPct val="0"/>
              </a:spcAft>
              <a:buSzPts val="2400"/>
              <a:buFont typeface="Wingdings" pitchFamily="2" charset="2"/>
              <a:buChar char="§"/>
              <a:defRPr kumimoji="0" sz="2400" b="0" i="0" u="none" strike="noStrike" cap="none" spc="0" normalizeH="0" baseline="0" noProof="0">
                <a:ln w="9525" cap="flat" cmpd="sng" algn="ctr">
                  <a:noFill/>
                  <a:prstDash val="solid"/>
                  <a:round/>
                  <a:headEnd type="none" w="med" len="med"/>
                  <a:tailEnd type="none" w="med" len="med"/>
                </a:ln>
                <a:solidFill>
                  <a:srgbClr val="25516C"/>
                </a:solidFill>
                <a:uLnTx/>
                <a:uFillTx/>
                <a:latin typeface="Source Sans Pro"/>
                <a:ea typeface="Source Sans Pro"/>
                <a:cs typeface="Source Sans Pro"/>
                <a:sym typeface="Source Sans Pro"/>
              </a:defRPr>
            </a:pPr>
            <a:r>
              <a:rPr kumimoji="0" lang="en-IN" sz="1600" b="0" i="0" u="none" strike="noStrike" cap="none" spc="0" normalizeH="0" baseline="0" noProof="0" smtClean="0">
                <a:ln w="9525" cap="flat" cmpd="sng" algn="ctr">
                  <a:noFill/>
                  <a:prstDash val="solid"/>
                  <a:round/>
                  <a:headEnd type="none" w="med" len="med"/>
                  <a:tailEnd type="none" w="med" len="med"/>
                </a:ln>
                <a:solidFill>
                  <a:schemeClr val="tx1">
                    <a:lumMod val="50000"/>
                  </a:schemeClr>
                </a:solidFill>
                <a:uLnTx/>
                <a:uFillTx/>
                <a:latin typeface="+mn-lt"/>
              </a:rPr>
              <a:t>Self-confidence</a:t>
            </a:r>
            <a:endParaRPr lang="en-IN" sz="1600" smtClean="0">
              <a:solidFill>
                <a:schemeClr val="tx1">
                  <a:lumMod val="50000"/>
                </a:schemeClr>
              </a:solidFill>
              <a:latin typeface="+mn-lt"/>
            </a:endParaRPr>
          </a:p>
          <a:p>
            <a:pPr marL="457200" marR="0" lvl="0" indent="-457200" algn="l" defTabSz="914400" fontAlgn="auto">
              <a:lnSpc>
                <a:spcPct val="100000"/>
              </a:lnSpc>
              <a:spcBef>
                <a:spcPts val="600"/>
              </a:spcBef>
              <a:spcAft>
                <a:spcPct val="0"/>
              </a:spcAft>
              <a:buSzPts val="2400"/>
              <a:buFont typeface="Wingdings" pitchFamily="2" charset="2"/>
              <a:buChar char="§"/>
              <a:defRPr kumimoji="0" sz="2400" b="0" i="0" u="none" strike="noStrike" cap="none" spc="0" normalizeH="0" baseline="0" noProof="0">
                <a:ln w="9525" cap="flat" cmpd="sng" algn="ctr">
                  <a:noFill/>
                  <a:prstDash val="solid"/>
                  <a:round/>
                  <a:headEnd type="none" w="med" len="med"/>
                  <a:tailEnd type="none" w="med" len="med"/>
                </a:ln>
                <a:solidFill>
                  <a:srgbClr val="25516C"/>
                </a:solidFill>
                <a:uLnTx/>
                <a:uFillTx/>
                <a:latin typeface="Source Sans Pro"/>
                <a:ea typeface="Source Sans Pro"/>
                <a:cs typeface="Source Sans Pro"/>
                <a:sym typeface="Source Sans Pro"/>
              </a:defRPr>
            </a:pPr>
            <a:r>
              <a:rPr kumimoji="0" lang="en-IN" sz="1600" b="0" i="0" u="none" strike="noStrike" cap="none" spc="0" normalizeH="0" baseline="0" noProof="0" smtClean="0">
                <a:ln w="9525" cap="flat" cmpd="sng" algn="ctr">
                  <a:noFill/>
                  <a:prstDash val="solid"/>
                  <a:round/>
                  <a:headEnd type="none" w="med" len="med"/>
                  <a:tailEnd type="none" w="med" len="med"/>
                </a:ln>
                <a:solidFill>
                  <a:schemeClr val="tx1">
                    <a:lumMod val="50000"/>
                  </a:schemeClr>
                </a:solidFill>
                <a:uLnTx/>
                <a:uFillTx/>
                <a:latin typeface="+mn-lt"/>
              </a:rPr>
              <a:t> Openness to change </a:t>
            </a:r>
          </a:p>
          <a:p>
            <a:pPr marL="457200" marR="0" lvl="0" indent="-457200" algn="l" defTabSz="914400" fontAlgn="auto">
              <a:lnSpc>
                <a:spcPct val="100000"/>
              </a:lnSpc>
              <a:spcBef>
                <a:spcPts val="600"/>
              </a:spcBef>
              <a:spcAft>
                <a:spcPct val="0"/>
              </a:spcAft>
              <a:buSzPts val="2400"/>
              <a:buFont typeface="Wingdings" pitchFamily="2" charset="2"/>
              <a:buChar char="§"/>
              <a:defRPr kumimoji="0" sz="2400" b="0" i="0" u="none" strike="noStrike" cap="none" spc="0" normalizeH="0" baseline="0" noProof="0">
                <a:ln w="9525" cap="flat" cmpd="sng" algn="ctr">
                  <a:noFill/>
                  <a:prstDash val="solid"/>
                  <a:round/>
                  <a:headEnd type="none" w="med" len="med"/>
                  <a:tailEnd type="none" w="med" len="med"/>
                </a:ln>
                <a:solidFill>
                  <a:srgbClr val="25516C"/>
                </a:solidFill>
                <a:uLnTx/>
                <a:uFillTx/>
                <a:latin typeface="Source Sans Pro"/>
                <a:ea typeface="Source Sans Pro"/>
                <a:cs typeface="Source Sans Pro"/>
                <a:sym typeface="Source Sans Pro"/>
              </a:defRPr>
            </a:pPr>
            <a:r>
              <a:rPr kumimoji="0" lang="en-IN" sz="1600" b="0" i="0" u="none" strike="noStrike" cap="none" spc="0" normalizeH="0" baseline="0" noProof="0" smtClean="0">
                <a:ln w="9525" cap="flat" cmpd="sng" algn="ctr">
                  <a:noFill/>
                  <a:prstDash val="solid"/>
                  <a:round/>
                  <a:headEnd type="none" w="med" len="med"/>
                  <a:tailEnd type="none" w="med" len="med"/>
                </a:ln>
                <a:solidFill>
                  <a:schemeClr val="tx1">
                    <a:lumMod val="50000"/>
                  </a:schemeClr>
                </a:solidFill>
                <a:uLnTx/>
                <a:uFillTx/>
                <a:latin typeface="+mn-lt"/>
              </a:rPr>
              <a:t>Time Management </a:t>
            </a:r>
          </a:p>
          <a:p>
            <a:pPr marL="457200" marR="0" lvl="0" indent="-457200" algn="l" defTabSz="914400" fontAlgn="auto">
              <a:lnSpc>
                <a:spcPct val="100000"/>
              </a:lnSpc>
              <a:spcBef>
                <a:spcPts val="600"/>
              </a:spcBef>
              <a:spcAft>
                <a:spcPct val="0"/>
              </a:spcAft>
              <a:buSzPts val="2400"/>
              <a:buFont typeface="Wingdings" pitchFamily="2" charset="2"/>
              <a:buChar char="§"/>
              <a:defRPr kumimoji="0" sz="2400" b="0" i="0" u="none" strike="noStrike" cap="none" spc="0" normalizeH="0" baseline="0" noProof="0">
                <a:ln w="9525" cap="flat" cmpd="sng" algn="ctr">
                  <a:noFill/>
                  <a:prstDash val="solid"/>
                  <a:round/>
                  <a:headEnd type="none" w="med" len="med"/>
                  <a:tailEnd type="none" w="med" len="med"/>
                </a:ln>
                <a:solidFill>
                  <a:srgbClr val="25516C"/>
                </a:solidFill>
                <a:uLnTx/>
                <a:uFillTx/>
                <a:latin typeface="Source Sans Pro"/>
                <a:ea typeface="Source Sans Pro"/>
                <a:cs typeface="Source Sans Pro"/>
                <a:sym typeface="Source Sans Pro"/>
              </a:defRPr>
            </a:pPr>
            <a:r>
              <a:rPr kumimoji="0" lang="en-IN" sz="1600" b="0" i="0" u="none" strike="noStrike" cap="none" spc="0" normalizeH="0" baseline="0" noProof="0" smtClean="0">
                <a:ln w="9525" cap="flat" cmpd="sng" algn="ctr">
                  <a:noFill/>
                  <a:prstDash val="solid"/>
                  <a:round/>
                  <a:headEnd type="none" w="med" len="med"/>
                  <a:tailEnd type="none" w="med" len="med"/>
                </a:ln>
                <a:solidFill>
                  <a:schemeClr val="tx1">
                    <a:lumMod val="50000"/>
                  </a:schemeClr>
                </a:solidFill>
                <a:uLnTx/>
                <a:uFillTx/>
                <a:latin typeface="+mn-lt"/>
              </a:rPr>
              <a:t> Leadership</a:t>
            </a:r>
          </a:p>
          <a:p>
            <a:pPr marL="457200" marR="0" lvl="0" indent="-457200" algn="l" defTabSz="914400" fontAlgn="auto">
              <a:lnSpc>
                <a:spcPct val="100000"/>
              </a:lnSpc>
              <a:spcBef>
                <a:spcPts val="600"/>
              </a:spcBef>
              <a:spcAft>
                <a:spcPct val="0"/>
              </a:spcAft>
              <a:buSzPts val="2400"/>
              <a:buFont typeface="Wingdings" pitchFamily="2" charset="2"/>
              <a:buChar char="§"/>
              <a:defRPr kumimoji="0" sz="2400" b="0" i="0" u="none" strike="noStrike" cap="none" spc="0" normalizeH="0" baseline="0" noProof="0">
                <a:ln w="9525" cap="flat" cmpd="sng" algn="ctr">
                  <a:noFill/>
                  <a:prstDash val="solid"/>
                  <a:round/>
                  <a:headEnd type="none" w="med" len="med"/>
                  <a:tailEnd type="none" w="med" len="med"/>
                </a:ln>
                <a:solidFill>
                  <a:srgbClr val="25516C"/>
                </a:solidFill>
                <a:uLnTx/>
                <a:uFillTx/>
                <a:latin typeface="Source Sans Pro"/>
                <a:ea typeface="Source Sans Pro"/>
                <a:cs typeface="Source Sans Pro"/>
                <a:sym typeface="Source Sans Pro"/>
              </a:defRPr>
            </a:pPr>
            <a:r>
              <a:rPr kumimoji="0" lang="en-IN" sz="1600" b="0" i="0" u="none" strike="noStrike" cap="none" spc="0" normalizeH="0" baseline="0" noProof="0" smtClean="0">
                <a:ln w="9525" cap="flat" cmpd="sng" algn="ctr">
                  <a:noFill/>
                  <a:prstDash val="solid"/>
                  <a:round/>
                  <a:headEnd type="none" w="med" len="med"/>
                  <a:tailEnd type="none" w="med" len="med"/>
                </a:ln>
                <a:solidFill>
                  <a:schemeClr val="tx1">
                    <a:lumMod val="50000"/>
                  </a:schemeClr>
                </a:solidFill>
                <a:uLnTx/>
                <a:uFillTx/>
                <a:latin typeface="+mn-lt"/>
              </a:rPr>
              <a:t>  Business Planning </a:t>
            </a:r>
          </a:p>
          <a:p>
            <a:pPr marL="457200" marR="0" lvl="0" indent="-381000" algn="l" defTabSz="914400" fontAlgn="auto">
              <a:lnSpc>
                <a:spcPct val="100000"/>
              </a:lnSpc>
              <a:spcBef>
                <a:spcPts val="600"/>
              </a:spcBef>
              <a:spcAft>
                <a:spcPct val="0"/>
              </a:spcAft>
              <a:buSzPts val="2400"/>
              <a:buChar char="»"/>
              <a:defRPr kumimoji="0" sz="2400" b="0" i="0" u="none" strike="noStrike" cap="none" spc="0" normalizeH="0" baseline="0" noProof="0">
                <a:ln w="9525" cap="flat" cmpd="sng" algn="ctr">
                  <a:noFill/>
                  <a:prstDash val="solid"/>
                  <a:round/>
                  <a:headEnd type="none" w="med" len="med"/>
                  <a:tailEnd type="none" w="med" len="med"/>
                </a:ln>
                <a:solidFill>
                  <a:srgbClr val="25516C"/>
                </a:solidFill>
                <a:uLnTx/>
                <a:uFillTx/>
                <a:latin typeface="Source Sans Pro"/>
                <a:ea typeface="Source Sans Pro"/>
                <a:cs typeface="Source Sans Pro"/>
                <a:sym typeface="Source Sans Pro"/>
              </a:defRPr>
            </a:pPr>
            <a:endParaRPr lang="en-IN" sz="1600">
              <a:latin typeface="+mn-lt"/>
            </a:endParaRPr>
          </a:p>
        </p:txBody>
      </p:sp>
      <p:sp>
        <p:nvSpPr>
          <p:cNvPr id="4" name="Slide Number Placeholder 3"/>
          <p:cNvSpPr>
            <a:spLocks noGrp="1"/>
          </p:cNvSpPr>
          <p:nvPr>
            <p:ph type="sldNum" idx="12"/>
          </p:nvPr>
        </p:nvSpPr>
        <p:spPr/>
        <p:txBody>
          <a:bodyPr/>
          <a:lstStyle/>
          <a:p>
            <a:pPr marL="0" marR="0" lvl="0" indent="0" algn="r" defTabSz="914400" rtl="0">
              <a:lnSpc>
                <a:spcPct val="100000"/>
              </a:lnSpc>
              <a:spcBef>
                <a:spcPct val="0"/>
              </a:spcBef>
              <a:spcAft>
                <a:spcPct val="0"/>
              </a:spcAft>
              <a:buNone/>
              <a:defRPr kumimoji="0" sz="1200" b="0" i="0" u="none" strike="noStrike" cap="none" normalizeH="0" noProof="0">
                <a:solidFill>
                  <a:srgbClr val="FFFFFF"/>
                </a:solidFill>
                <a:uLnTx/>
                <a:uFillTx/>
                <a:latin typeface="Montserrat"/>
                <a:ea typeface="Montserrat"/>
                <a:cs typeface="Montserrat"/>
                <a:sym typeface="Montserrat"/>
              </a:defRPr>
            </a:pPr>
            <a:fld id="{00000000-1234-1234-1234-123412341234}" type="slidenum">
              <a:rPr kumimoji="0" lang="en" sz="1200" b="0" i="0" u="none" strike="noStrike" cap="none" normalizeH="0" noProof="0" smtClean="0">
                <a:solidFill>
                  <a:srgbClr val="FFFFFF"/>
                </a:solidFill>
                <a:uLnTx/>
                <a:uFillTx/>
                <a:latin typeface="Montserrat"/>
                <a:ea typeface="Montserrat"/>
                <a:cs typeface="Montserrat"/>
                <a:sym typeface="Montserrat"/>
              </a:rPr>
              <a:pPr marL="0" lvl="0" indent="0" algn="r" rtl="0">
                <a:spcBef>
                  <a:spcPct val="0"/>
                </a:spcBef>
                <a:spcAft>
                  <a:spcPct val="0"/>
                </a:spcAft>
                <a:buNone/>
              </a:pPr>
              <a:t>7</a:t>
            </a:fld>
            <a:endParaRPr lang="en"/>
          </a:p>
        </p:txBody>
      </p:sp>
    </p:spTree>
  </p:cSld>
  <p:clrMapOvr>
    <a:masterClrMapping/>
  </p:clrMapOvr>
  <p:transition/>
  <p:timing/>
</p:sld>
</file>

<file path=ppt/slides/slide7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Box 1"/>
          <p:cNvSpPr txBox="1"/>
          <p:nvPr/>
        </p:nvSpPr>
        <p:spPr>
          <a:xfrm>
            <a:off x="2000232" y="1643056"/>
            <a:ext cx="4714908" cy="646331"/>
          </a:xfrm>
          <a:prstGeom prst="rect">
            <a:avLst/>
          </a:prstGeom>
          <a:noFill/>
        </p:spPr>
        <p:txBody>
          <a:bodyPr wrap="square" rtlCol="0">
            <a:spAutoFit/>
          </a:bodyPr>
          <a:lstStyle>
            <a:defPPr>
              <a:defRPr lang="en-US"/>
            </a:defPPr>
          </a:lstStyle>
          <a:p>
            <a:pPr algn="ctr"/>
            <a:r>
              <a:rPr lang="en-IN" sz="3600" b="1" smtClean="0"/>
              <a:t>Thank You</a:t>
            </a:r>
            <a:endParaRPr lang="en-IN" sz="3600" b="1"/>
          </a:p>
        </p:txBody>
      </p:sp>
    </p:spTree>
  </p:cSld>
  <p:clrMapOvr>
    <a:masterClrMapping/>
  </p:clrMapOvr>
  <p:transition/>
  <p:timing/>
</p:sld>
</file>

<file path=ppt/slides/slide7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146"/>
        <p:cNvGrpSpPr/>
        <p:nvPr/>
      </p:nvGrpSpPr>
      <p:grpSpPr>
        <a:xfrm>
          <a:off x="0" y="0"/>
          <a:ext cx="0" cy="0"/>
        </a:xfrm>
      </p:grpSpPr>
      <p:sp>
        <p:nvSpPr>
          <p:cNvPr id="147" name="Google Shape;147;p14"/>
          <p:cNvSpPr txBox="1">
            <a:spLocks noGrp="1"/>
          </p:cNvSpPr>
          <p:nvPr>
            <p:ph type="ctrTitle"/>
          </p:nvPr>
        </p:nvSpPr>
        <p:spPr>
          <a:xfrm>
            <a:off x="214282" y="658575"/>
            <a:ext cx="5786478" cy="1484547"/>
          </a:xfrm>
          <a:prstGeom prst="rect">
            <a:avLst/>
          </a:prstGeom>
        </p:spPr>
        <p:txBody>
          <a:bodyPr spcFirstLastPara="1" wrap="square" lIns="0" tIns="0" rIns="0" bIns="0" anchor="ctr" anchorCtr="0">
            <a:noAutofit/>
          </a:bodyPr>
          <a:lstStyle/>
          <a:p>
            <a:pPr marL="0" marR="0" lvl="0" indent="0" algn="ctr" defTabSz="914400" fontAlgn="auto">
              <a:lnSpc>
                <a:spcPct val="100000"/>
              </a:lnSpc>
              <a:spcBef>
                <a:spcPct val="0"/>
              </a:spcBef>
              <a:spcAft>
                <a:spcPct val="0"/>
              </a:spcAft>
              <a:buSzPts val="4800"/>
              <a:buNone/>
              <a:defRPr kumimoji="0" sz="4800" b="1"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a:ea typeface="Kulim Park"/>
                <a:cs typeface="Kulim Park"/>
                <a:sym typeface="Kulim Park"/>
              </a:defRPr>
            </a:pPr>
            <a:r>
              <a:rPr kumimoji="0" lang="en-IN" sz="32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Entrepreneurship development programme (EDP)</a:t>
            </a:r>
            <a:endParaRPr sz="3200">
              <a:latin typeface="Calibri" pitchFamily="34" charset="0"/>
              <a:cs typeface="Calibri" pitchFamily="34" charset="0"/>
            </a:endParaRPr>
          </a:p>
        </p:txBody>
      </p:sp>
      <p:sp>
        <p:nvSpPr>
          <p:cNvPr id="3" name="TextBox 2"/>
          <p:cNvSpPr txBox="1"/>
          <p:nvPr/>
        </p:nvSpPr>
        <p:spPr>
          <a:xfrm>
            <a:off x="285720" y="3143254"/>
            <a:ext cx="5000660" cy="461665"/>
          </a:xfrm>
          <a:prstGeom prst="rect">
            <a:avLst/>
          </a:prstGeom>
          <a:noFill/>
        </p:spPr>
        <p:txBody>
          <a:bodyPr wrap="square" rtlCol="0">
            <a:spAutoFit/>
          </a:bodyPr>
          <a:lstStyle>
            <a:defPPr marR="0" lvl="0" algn="l" rtl="0">
              <a:lnSpc>
                <a:spcPct val="100000"/>
              </a:lnSpc>
              <a:spcBef>
                <a:spcPct val="0"/>
              </a:spcBef>
              <a:spcAft>
                <a:spcPct val="0"/>
              </a:spcAft>
            </a:defPPr>
          </a:lstStyle>
          <a:p>
            <a:pPr marR="0" lvl="0" algn="l">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IN" sz="2400" b="1" i="0" u="none" strike="noStrike" cap="none" normalizeH="0" noProof="0" smtClean="0">
                <a:solidFill>
                  <a:srgbClr val="000000"/>
                </a:solidFill>
                <a:uLnTx/>
                <a:uFillTx/>
                <a:latin typeface="Calibri" pitchFamily="34" charset="0"/>
                <a:cs typeface="Calibri" pitchFamily="34" charset="0"/>
              </a:rPr>
              <a:t>By: Multipurpose Awareness Society</a:t>
            </a:r>
            <a:endParaRPr lang="en-IN" sz="2400" b="1">
              <a:latin typeface="Calibri" pitchFamily="34" charset="0"/>
              <a:cs typeface="Calibri" pitchFamily="34" charset="0"/>
            </a:endParaRPr>
          </a:p>
        </p:txBody>
      </p:sp>
    </p:spTree>
  </p:cSld>
  <p:clrMapOvr>
    <a:masterClrMapping/>
  </p:clrMapOvr>
  <p:transition/>
  <p:timing/>
</p:sld>
</file>

<file path=ppt/slides/slide7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a:blip r:embed="rId3">
            <a:alphaModFix/>
          </a:blip>
          <a:stretch>
            <a:fillRect/>
          </a:stretch>
        </a:blipFill>
        <a:effectLst/>
      </p:bgPr>
    </p:bg>
    <p:spTree>
      <p:nvGrpSpPr>
        <p:cNvPr id="1" name="Shape 160"/>
        <p:cNvGrpSpPr/>
        <p:nvPr/>
      </p:nvGrpSpPr>
      <p:grpSpPr>
        <a:xfrm>
          <a:off x="0" y="0"/>
          <a:ext cx="0" cy="0"/>
        </a:xfrm>
      </p:grpSpPr>
      <p:sp>
        <p:nvSpPr>
          <p:cNvPr id="161" name="Google Shape;161;p16"/>
          <p:cNvSpPr txBox="1">
            <a:spLocks noGrp="1"/>
          </p:cNvSpPr>
          <p:nvPr>
            <p:ph type="title"/>
          </p:nvPr>
        </p:nvSpPr>
        <p:spPr>
          <a:xfrm>
            <a:off x="457200" y="571486"/>
            <a:ext cx="3971924" cy="857256"/>
          </a:xfrm>
          <a:prstGeom prst="rect">
            <a:avLst/>
          </a:prstGeom>
        </p:spPr>
        <p:txBody>
          <a:bodyPr spcFirstLastPara="1" wrap="square" lIns="0" tIns="0" rIns="0" bIns="0" anchor="b" anchorCtr="0">
            <a:noAutofit/>
          </a:bodyPr>
          <a:lstStyle/>
          <a:p>
            <a:pPr marL="0" marR="0" lvl="0" indent="0" algn="ctr" defTabSz="914400" fontAlgn="auto">
              <a:lnSpc>
                <a:spcPct val="80000"/>
              </a:lnSpc>
              <a:spcBef>
                <a:spcPct val="0"/>
              </a:spcBef>
              <a:spcAft>
                <a:spcPct val="0"/>
              </a:spcAft>
              <a:buSzPts val="2800"/>
              <a:buNone/>
              <a:defRPr kumimoji="0" sz="2800" b="1"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a:ea typeface="Kulim Park"/>
                <a:cs typeface="Kulim Park"/>
                <a:sym typeface="Kulim Park"/>
              </a:defRPr>
            </a:pPr>
            <a:br>
              <a:rPr kumimoji="0" lang="en-IN" sz="40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mj-lt"/>
                <a:cs typeface="Calibri" pitchFamily="34" charset="0"/>
              </a:rPr>
            </a:br>
            <a:br>
              <a:rPr kumimoji="0" lang="en-IN" sz="40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mj-lt"/>
                <a:cs typeface="Calibri" pitchFamily="34" charset="0"/>
              </a:rPr>
            </a:br>
            <a:br>
              <a:rPr kumimoji="0" lang="en-IN" sz="40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mj-lt"/>
                <a:cs typeface="Calibri" pitchFamily="34" charset="0"/>
              </a:rPr>
            </a:br>
            <a:br>
              <a:rPr kumimoji="0" lang="en-IN" sz="40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mj-lt"/>
                <a:cs typeface="Calibri" pitchFamily="34" charset="0"/>
              </a:rPr>
            </a:br>
            <a:r>
              <a:rPr kumimoji="0" lang="en-IN" sz="32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Business Plan :</a:t>
            </a:r>
            <a:br>
              <a:rPr kumimoji="0" lang="en-IN" sz="32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br>
            <a:endParaRPr sz="3200">
              <a:solidFill>
                <a:schemeClr val="accent5"/>
              </a:solidFill>
              <a:latin typeface="Calibri" pitchFamily="34" charset="0"/>
              <a:cs typeface="Calibri" pitchFamily="34" charset="0"/>
            </a:endParaRPr>
          </a:p>
        </p:txBody>
      </p:sp>
      <p:sp>
        <p:nvSpPr>
          <p:cNvPr id="162" name="Google Shape;162;p16"/>
          <p:cNvSpPr txBox="1">
            <a:spLocks noGrp="1"/>
          </p:cNvSpPr>
          <p:nvPr>
            <p:ph type="body" idx="1"/>
          </p:nvPr>
        </p:nvSpPr>
        <p:spPr>
          <a:xfrm>
            <a:off x="214282" y="1357304"/>
            <a:ext cx="5429288" cy="2428892"/>
          </a:xfrm>
          <a:prstGeom prst="rect">
            <a:avLst/>
          </a:prstGeom>
        </p:spPr>
        <p:txBody>
          <a:bodyPr spcFirstLastPara="1" wrap="square" lIns="0" tIns="0" rIns="0" bIns="0" anchor="t" anchorCtr="0">
            <a:noAutofit/>
          </a:bodyPr>
          <a:lstStyle/>
          <a:p>
            <a:pPr marL="0" marR="0" lvl="0" indent="0" algn="l" defTabSz="914400" fontAlgn="auto">
              <a:lnSpc>
                <a:spcPct val="115000"/>
              </a:lnSpc>
              <a:spcBef>
                <a:spcPts val="600"/>
              </a:spcBef>
              <a:spcAft>
                <a:spcPct val="0"/>
              </a:spcAft>
              <a:buSzPts val="1800"/>
              <a:buNone/>
              <a:defRPr kumimoji="0" sz="18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1800" b="0" i="1"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rPr>
              <a:t>‘ </a:t>
            </a:r>
            <a:r>
              <a:rPr kumimoji="0" lang="en-IN" sz="2400" b="0" i="0" u="none" strike="noStrike" cap="none" spc="0" normalizeH="0" baseline="0" noProof="0" smtClean="0">
                <a:ln w="9525" cap="flat" cmpd="sng" algn="ctr">
                  <a:noFill/>
                  <a:prstDash val="solid"/>
                  <a:round/>
                  <a:headEnd type="none" w="med" len="med"/>
                  <a:tailEnd type="none" w="med" len="med"/>
                </a:ln>
                <a:solidFill>
                  <a:schemeClr val="tx1"/>
                </a:solidFill>
                <a:uLnTx/>
                <a:uFillTx/>
                <a:latin typeface="Calibri" pitchFamily="34" charset="0"/>
                <a:cs typeface="Calibri" pitchFamily="34" charset="0"/>
              </a:rPr>
              <a:t>A written document describing the nature of the business, the sales and marketing strategy, and the financial background, and containing a projected profit and loss statement </a:t>
            </a:r>
            <a:r>
              <a:rPr kumimoji="0" lang="en-IN" sz="1800" b="0" i="1" u="none" strike="noStrike" cap="none" spc="0" normalizeH="0" baseline="0" noProof="0" smtClean="0">
                <a:ln w="9525" cap="flat" cmpd="sng" algn="ctr">
                  <a:noFill/>
                  <a:prstDash val="solid"/>
                  <a:round/>
                  <a:headEnd type="none" w="med" len="med"/>
                  <a:tailEnd type="none" w="med" len="med"/>
                </a:ln>
                <a:solidFill>
                  <a:schemeClr val="tx1"/>
                </a:solidFill>
                <a:uLnTx/>
                <a:uFillTx/>
                <a:latin typeface="Calibri" pitchFamily="34" charset="0"/>
                <a:cs typeface="Calibri" pitchFamily="34" charset="0"/>
              </a:rPr>
              <a:t>‘ </a:t>
            </a:r>
            <a:endParaRPr>
              <a:solidFill>
                <a:schemeClr val="tx1"/>
              </a:solidFill>
              <a:latin typeface="Calibri" pitchFamily="34" charset="0"/>
              <a:cs typeface="Calibri" pitchFamily="34" charset="0"/>
            </a:endParaRPr>
          </a:p>
        </p:txBody>
      </p:sp>
      <p:sp>
        <p:nvSpPr>
          <p:cNvPr id="163" name="Google Shape;163;p1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marR="0" lvl="0" indent="0" algn="r" defTabSz="914400" rtl="0">
              <a:lnSpc>
                <a:spcPct val="100000"/>
              </a:lnSpc>
              <a:spcBef>
                <a:spcPct val="0"/>
              </a:spcBef>
              <a:spcAft>
                <a:spcPct val="0"/>
              </a:spcAft>
              <a:buNone/>
              <a:defRPr kumimoji="0" sz="1300" b="0" i="0" u="none" strike="noStrike" cap="none" normalizeH="0" noProof="0">
                <a:solidFill>
                  <a:srgbClr val="FFFFFF"/>
                </a:solidFill>
                <a:uLnTx/>
                <a:uFillTx/>
                <a:latin typeface="Kulim Park Light"/>
                <a:ea typeface="Kulim Park Light"/>
                <a:cs typeface="Kulim Park Light"/>
                <a:sym typeface="Kulim Park Light"/>
              </a:defRPr>
            </a:pPr>
            <a:fld id="{00000000-1234-1234-1234-123412341234}" type="slidenum">
              <a:rPr kumimoji="0" lang="en" sz="1300" b="0" i="0" u="none" strike="noStrike" cap="none" normalizeH="0" noProof="0">
                <a:solidFill>
                  <a:srgbClr val="FFFFFF"/>
                </a:solidFill>
                <a:uLnTx/>
                <a:uFillTx/>
                <a:latin typeface="Kulim Park Light"/>
                <a:ea typeface="Kulim Park Light"/>
                <a:cs typeface="Kulim Park Light"/>
                <a:sym typeface="Kulim Park Light"/>
              </a:rPr>
              <a:pPr marL="0" lvl="0" indent="0" algn="r" rtl="0">
                <a:spcBef>
                  <a:spcPct val="0"/>
                </a:spcBef>
                <a:spcAft>
                  <a:spcPct val="0"/>
                </a:spcAft>
                <a:buNone/>
              </a:pPr>
              <a:t>72</a:t>
            </a:fld>
            <a:endParaRPr/>
          </a:p>
        </p:txBody>
      </p:sp>
    </p:spTree>
  </p:cSld>
  <p:clrMapOvr>
    <a:masterClrMapping/>
  </p:clrMapOvr>
  <p:transition/>
  <p:timing/>
</p:sld>
</file>

<file path=ppt/slides/slide7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167"/>
        <p:cNvGrpSpPr/>
        <p:nvPr/>
      </p:nvGrpSpPr>
      <p:grpSpPr>
        <a:xfrm>
          <a:off x="0" y="0"/>
          <a:ext cx="0" cy="0"/>
        </a:xfrm>
      </p:grpSpPr>
      <p:sp>
        <p:nvSpPr>
          <p:cNvPr id="168" name="Google Shape;168;p17"/>
          <p:cNvSpPr txBox="1">
            <a:spLocks noGrp="1"/>
          </p:cNvSpPr>
          <p:nvPr>
            <p:ph type="ctrTitle"/>
          </p:nvPr>
        </p:nvSpPr>
        <p:spPr>
          <a:xfrm>
            <a:off x="285720" y="0"/>
            <a:ext cx="7929618" cy="857238"/>
          </a:xfrm>
          <a:prstGeom prst="rect">
            <a:avLst/>
          </a:prstGeom>
        </p:spPr>
        <p:txBody>
          <a:bodyPr spcFirstLastPara="1" wrap="square" lIns="0" tIns="0" rIns="0" bIns="0" anchor="b" anchorCtr="0">
            <a:noAutofit/>
          </a:bodyPr>
          <a:lstStyle/>
          <a:p>
            <a:pPr marL="0" marR="0" lvl="0" indent="0" algn="l" defTabSz="914400" fontAlgn="auto">
              <a:lnSpc>
                <a:spcPct val="80000"/>
              </a:lnSpc>
              <a:spcBef>
                <a:spcPct val="0"/>
              </a:spcBef>
              <a:spcAft>
                <a:spcPct val="0"/>
              </a:spcAft>
              <a:buSzPts val="3600"/>
              <a:buNone/>
              <a:defRPr kumimoji="0" sz="3600" b="1"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a:ea typeface="Kulim Park"/>
                <a:cs typeface="Kulim Park"/>
                <a:sym typeface="Kulim Park"/>
              </a:defRPr>
            </a:pPr>
            <a:r>
              <a:rPr kumimoji="0" lang="en-IN" sz="32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A business plan has the following components:</a:t>
            </a:r>
            <a:endParaRPr sz="3200">
              <a:latin typeface="Calibri" pitchFamily="34" charset="0"/>
              <a:cs typeface="Calibri" pitchFamily="34" charset="0"/>
            </a:endParaRPr>
          </a:p>
        </p:txBody>
      </p:sp>
      <p:sp>
        <p:nvSpPr>
          <p:cNvPr id="169" name="Google Shape;169;p17"/>
          <p:cNvSpPr txBox="1">
            <a:spLocks noGrp="1"/>
          </p:cNvSpPr>
          <p:nvPr>
            <p:ph type="subTitle" idx="1"/>
          </p:nvPr>
        </p:nvSpPr>
        <p:spPr>
          <a:xfrm>
            <a:off x="214282" y="1071552"/>
            <a:ext cx="6286544" cy="3786214"/>
          </a:xfrm>
          <a:prstGeom prst="rect">
            <a:avLst/>
          </a:prstGeom>
        </p:spPr>
        <p:txBody>
          <a:bodyPr spcFirstLastPara="1" wrap="square" lIns="0" tIns="0" rIns="0" bIns="0" anchor="t" anchorCtr="0">
            <a:noAutofit/>
          </a:bodyPr>
          <a:lstStyle/>
          <a:p>
            <a:pPr marL="0" marR="0" lvl="0" indent="0" algn="l" defTabSz="914400" fontAlgn="auto">
              <a:lnSpc>
                <a:spcPct val="115000"/>
              </a:lnSpc>
              <a:spcBef>
                <a:spcPct val="0"/>
              </a:spcBef>
              <a:spcAft>
                <a:spcPct val="0"/>
              </a:spcAft>
              <a:buSzPts val="2200"/>
              <a:buFont typeface="Arial" pitchFamily="34"/>
              <a:buChar char="•"/>
              <a:defRPr kumimoji="0" sz="2200" b="0" i="0" u="none" strike="noStrike" cap="none" spc="0" normalizeH="0" baseline="0" noProof="0">
                <a:ln w="9525" cap="flat" cmpd="sng" algn="ctr">
                  <a:noFill/>
                  <a:prstDash val="solid"/>
                  <a:round/>
                  <a:headEnd type="none" w="med" len="med"/>
                  <a:tailEnd type="none" w="med" len="med"/>
                </a:ln>
                <a:solidFill>
                  <a:srgbClr val="940D7F"/>
                </a:solidFill>
                <a:uLnTx/>
                <a:uFillTx/>
                <a:latin typeface="Kulim Park Light"/>
                <a:ea typeface="Kulim Park Light"/>
                <a:cs typeface="Kulim Park Light"/>
                <a:sym typeface="Kulim Park Light"/>
              </a:defRPr>
            </a:pPr>
            <a:r>
              <a:rPr kumimoji="0" lang="en-IN" sz="2200" b="1" i="0" u="none" strike="noStrike" cap="none" spc="0" normalizeH="0" baseline="0" noProof="0" smtClean="0">
                <a:ln w="9525" cap="flat" cmpd="sng" algn="ctr">
                  <a:noFill/>
                  <a:prstDash val="solid"/>
                  <a:round/>
                  <a:headEnd type="none" w="med" len="med"/>
                  <a:tailEnd type="none" w="med" len="med"/>
                </a:ln>
                <a:solidFill>
                  <a:srgbClr val="940D7F"/>
                </a:solidFill>
                <a:uLnTx/>
                <a:uFillTx/>
                <a:latin typeface="Calibri" pitchFamily="34" charset="0"/>
                <a:cs typeface="Calibri" pitchFamily="34" charset="0"/>
              </a:rPr>
              <a:t>Title Page and Contents</a:t>
            </a:r>
          </a:p>
          <a:p>
            <a:pPr marL="0" marR="0" lvl="0" indent="0" algn="l" defTabSz="914400" fontAlgn="auto">
              <a:lnSpc>
                <a:spcPct val="115000"/>
              </a:lnSpc>
              <a:spcBef>
                <a:spcPct val="0"/>
              </a:spcBef>
              <a:spcAft>
                <a:spcPct val="0"/>
              </a:spcAft>
              <a:buSzPts val="2200"/>
              <a:buFont typeface="Arial" pitchFamily="34"/>
              <a:buChar char="•"/>
              <a:defRPr kumimoji="0" sz="2200" b="0" i="0" u="none" strike="noStrike" cap="none" spc="0" normalizeH="0" baseline="0" noProof="0">
                <a:ln w="9525" cap="flat" cmpd="sng" algn="ctr">
                  <a:noFill/>
                  <a:prstDash val="solid"/>
                  <a:round/>
                  <a:headEnd type="none" w="med" len="med"/>
                  <a:tailEnd type="none" w="med" len="med"/>
                </a:ln>
                <a:solidFill>
                  <a:srgbClr val="940D7F"/>
                </a:solidFill>
                <a:uLnTx/>
                <a:uFillTx/>
                <a:latin typeface="Kulim Park Light"/>
                <a:ea typeface="Kulim Park Light"/>
                <a:cs typeface="Kulim Park Light"/>
                <a:sym typeface="Kulim Park Light"/>
              </a:defRPr>
            </a:pPr>
            <a:r>
              <a:rPr kumimoji="0" lang="en-IN" sz="2200" b="1" i="0" u="none" strike="noStrike" cap="none" spc="0" normalizeH="0" baseline="0" noProof="0" smtClean="0">
                <a:ln w="9525" cap="flat" cmpd="sng" algn="ctr">
                  <a:noFill/>
                  <a:prstDash val="solid"/>
                  <a:round/>
                  <a:headEnd type="none" w="med" len="med"/>
                  <a:tailEnd type="none" w="med" len="med"/>
                </a:ln>
                <a:solidFill>
                  <a:srgbClr val="940D7F"/>
                </a:solidFill>
                <a:uLnTx/>
                <a:uFillTx/>
                <a:latin typeface="Calibri" pitchFamily="34" charset="0"/>
                <a:cs typeface="Calibri" pitchFamily="34" charset="0"/>
              </a:rPr>
              <a:t>Executive Summary</a:t>
            </a:r>
          </a:p>
          <a:p>
            <a:pPr marL="0" marR="0" lvl="0" indent="0" algn="l" defTabSz="914400" fontAlgn="auto">
              <a:lnSpc>
                <a:spcPct val="115000"/>
              </a:lnSpc>
              <a:spcBef>
                <a:spcPct val="0"/>
              </a:spcBef>
              <a:spcAft>
                <a:spcPct val="0"/>
              </a:spcAft>
              <a:buSzPts val="2200"/>
              <a:buFont typeface="Arial" pitchFamily="34"/>
              <a:buChar char="•"/>
              <a:defRPr kumimoji="0" sz="2200" b="0" i="0" u="none" strike="noStrike" cap="none" spc="0" normalizeH="0" baseline="0" noProof="0">
                <a:ln w="9525" cap="flat" cmpd="sng" algn="ctr">
                  <a:noFill/>
                  <a:prstDash val="solid"/>
                  <a:round/>
                  <a:headEnd type="none" w="med" len="med"/>
                  <a:tailEnd type="none" w="med" len="med"/>
                </a:ln>
                <a:solidFill>
                  <a:srgbClr val="940D7F"/>
                </a:solidFill>
                <a:uLnTx/>
                <a:uFillTx/>
                <a:latin typeface="Kulim Park Light"/>
                <a:ea typeface="Kulim Park Light"/>
                <a:cs typeface="Kulim Park Light"/>
                <a:sym typeface="Kulim Park Light"/>
              </a:defRPr>
            </a:pPr>
            <a:r>
              <a:rPr kumimoji="0" lang="en-IN" sz="2200" b="1" i="0" u="none" strike="noStrike" cap="none" spc="0" normalizeH="0" baseline="0" noProof="0" smtClean="0">
                <a:ln w="9525" cap="flat" cmpd="sng" algn="ctr">
                  <a:noFill/>
                  <a:prstDash val="solid"/>
                  <a:round/>
                  <a:headEnd type="none" w="med" len="med"/>
                  <a:tailEnd type="none" w="med" len="med"/>
                </a:ln>
                <a:solidFill>
                  <a:srgbClr val="940D7F"/>
                </a:solidFill>
                <a:uLnTx/>
                <a:uFillTx/>
                <a:latin typeface="Calibri" pitchFamily="34" charset="0"/>
                <a:cs typeface="Calibri" pitchFamily="34" charset="0"/>
              </a:rPr>
              <a:t>Description of the Business</a:t>
            </a:r>
          </a:p>
          <a:p>
            <a:pPr marL="0" marR="0" lvl="0" indent="0" algn="l" defTabSz="914400" fontAlgn="auto">
              <a:lnSpc>
                <a:spcPct val="115000"/>
              </a:lnSpc>
              <a:spcBef>
                <a:spcPct val="0"/>
              </a:spcBef>
              <a:spcAft>
                <a:spcPct val="0"/>
              </a:spcAft>
              <a:buSzPts val="2200"/>
              <a:buFont typeface="Arial" pitchFamily="34"/>
              <a:buChar char="•"/>
              <a:defRPr kumimoji="0" sz="2200" b="0" i="0" u="none" strike="noStrike" cap="none" spc="0" normalizeH="0" baseline="0" noProof="0">
                <a:ln w="9525" cap="flat" cmpd="sng" algn="ctr">
                  <a:noFill/>
                  <a:prstDash val="solid"/>
                  <a:round/>
                  <a:headEnd type="none" w="med" len="med"/>
                  <a:tailEnd type="none" w="med" len="med"/>
                </a:ln>
                <a:solidFill>
                  <a:srgbClr val="940D7F"/>
                </a:solidFill>
                <a:uLnTx/>
                <a:uFillTx/>
                <a:latin typeface="Kulim Park Light"/>
                <a:ea typeface="Kulim Park Light"/>
                <a:cs typeface="Kulim Park Light"/>
                <a:sym typeface="Kulim Park Light"/>
              </a:defRPr>
            </a:pPr>
            <a:r>
              <a:rPr kumimoji="0" lang="en-IN" sz="2200" b="1" i="0" u="none" strike="noStrike" cap="none" spc="0" normalizeH="0" baseline="0" noProof="0" smtClean="0">
                <a:ln w="9525" cap="flat" cmpd="sng" algn="ctr">
                  <a:noFill/>
                  <a:prstDash val="solid"/>
                  <a:round/>
                  <a:headEnd type="none" w="med" len="med"/>
                  <a:tailEnd type="none" w="med" len="med"/>
                </a:ln>
                <a:solidFill>
                  <a:srgbClr val="940D7F"/>
                </a:solidFill>
                <a:uLnTx/>
                <a:uFillTx/>
                <a:latin typeface="Calibri" pitchFamily="34" charset="0"/>
                <a:cs typeface="Calibri" pitchFamily="34" charset="0"/>
              </a:rPr>
              <a:t>Description of the Product or Service</a:t>
            </a:r>
          </a:p>
          <a:p>
            <a:pPr marL="0" marR="0" lvl="0" indent="0" algn="l" defTabSz="914400" fontAlgn="auto">
              <a:lnSpc>
                <a:spcPct val="115000"/>
              </a:lnSpc>
              <a:spcBef>
                <a:spcPct val="0"/>
              </a:spcBef>
              <a:spcAft>
                <a:spcPct val="0"/>
              </a:spcAft>
              <a:buSzPts val="2200"/>
              <a:buFont typeface="Arial" pitchFamily="34"/>
              <a:buChar char="•"/>
              <a:defRPr kumimoji="0" sz="2200" b="0" i="0" u="none" strike="noStrike" cap="none" spc="0" normalizeH="0" baseline="0" noProof="0">
                <a:ln w="9525" cap="flat" cmpd="sng" algn="ctr">
                  <a:noFill/>
                  <a:prstDash val="solid"/>
                  <a:round/>
                  <a:headEnd type="none" w="med" len="med"/>
                  <a:tailEnd type="none" w="med" len="med"/>
                </a:ln>
                <a:solidFill>
                  <a:srgbClr val="940D7F"/>
                </a:solidFill>
                <a:uLnTx/>
                <a:uFillTx/>
                <a:latin typeface="Kulim Park Light"/>
                <a:ea typeface="Kulim Park Light"/>
                <a:cs typeface="Kulim Park Light"/>
                <a:sym typeface="Kulim Park Light"/>
              </a:defRPr>
            </a:pPr>
            <a:r>
              <a:rPr kumimoji="0" lang="en-IN" sz="2200" b="1" i="0" u="none" strike="noStrike" cap="none" spc="0" normalizeH="0" baseline="0" noProof="0" smtClean="0">
                <a:ln w="9525" cap="flat" cmpd="sng" algn="ctr">
                  <a:noFill/>
                  <a:prstDash val="solid"/>
                  <a:round/>
                  <a:headEnd type="none" w="med" len="med"/>
                  <a:tailEnd type="none" w="med" len="med"/>
                </a:ln>
                <a:solidFill>
                  <a:srgbClr val="940D7F"/>
                </a:solidFill>
                <a:uLnTx/>
                <a:uFillTx/>
                <a:latin typeface="Calibri" pitchFamily="34" charset="0"/>
                <a:cs typeface="Calibri" pitchFamily="34" charset="0"/>
              </a:rPr>
              <a:t>Market Analysis</a:t>
            </a:r>
          </a:p>
          <a:p>
            <a:pPr marL="0" marR="0" lvl="0" indent="0" algn="l" defTabSz="914400" fontAlgn="auto">
              <a:lnSpc>
                <a:spcPct val="115000"/>
              </a:lnSpc>
              <a:spcBef>
                <a:spcPct val="0"/>
              </a:spcBef>
              <a:spcAft>
                <a:spcPct val="0"/>
              </a:spcAft>
              <a:buSzPts val="2200"/>
              <a:buFont typeface="Arial" pitchFamily="34"/>
              <a:buChar char="•"/>
              <a:defRPr kumimoji="0" sz="2200" b="0" i="0" u="none" strike="noStrike" cap="none" spc="0" normalizeH="0" baseline="0" noProof="0">
                <a:ln w="9525" cap="flat" cmpd="sng" algn="ctr">
                  <a:noFill/>
                  <a:prstDash val="solid"/>
                  <a:round/>
                  <a:headEnd type="none" w="med" len="med"/>
                  <a:tailEnd type="none" w="med" len="med"/>
                </a:ln>
                <a:solidFill>
                  <a:srgbClr val="940D7F"/>
                </a:solidFill>
                <a:uLnTx/>
                <a:uFillTx/>
                <a:latin typeface="Kulim Park Light"/>
                <a:ea typeface="Kulim Park Light"/>
                <a:cs typeface="Kulim Park Light"/>
                <a:sym typeface="Kulim Park Light"/>
              </a:defRPr>
            </a:pPr>
            <a:r>
              <a:rPr kumimoji="0" lang="en-IN" sz="2200" b="1" i="0" u="none" strike="noStrike" cap="none" spc="0" normalizeH="0" baseline="0" noProof="0" smtClean="0">
                <a:ln w="9525" cap="flat" cmpd="sng" algn="ctr">
                  <a:noFill/>
                  <a:prstDash val="solid"/>
                  <a:round/>
                  <a:headEnd type="none" w="med" len="med"/>
                  <a:tailEnd type="none" w="med" len="med"/>
                </a:ln>
                <a:solidFill>
                  <a:srgbClr val="940D7F"/>
                </a:solidFill>
                <a:uLnTx/>
                <a:uFillTx/>
                <a:latin typeface="Calibri" pitchFamily="34" charset="0"/>
                <a:cs typeface="Calibri" pitchFamily="34" charset="0"/>
              </a:rPr>
              <a:t>Competitive Analysis</a:t>
            </a:r>
          </a:p>
          <a:p>
            <a:pPr marL="0" marR="0" lvl="0" indent="0" algn="l" defTabSz="914400" fontAlgn="auto">
              <a:lnSpc>
                <a:spcPct val="115000"/>
              </a:lnSpc>
              <a:spcBef>
                <a:spcPct val="0"/>
              </a:spcBef>
              <a:spcAft>
                <a:spcPct val="0"/>
              </a:spcAft>
              <a:buSzPts val="2200"/>
              <a:buFont typeface="Arial" pitchFamily="34"/>
              <a:buChar char="•"/>
              <a:defRPr kumimoji="0" sz="2200" b="0" i="0" u="none" strike="noStrike" cap="none" spc="0" normalizeH="0" baseline="0" noProof="0">
                <a:ln w="9525" cap="flat" cmpd="sng" algn="ctr">
                  <a:noFill/>
                  <a:prstDash val="solid"/>
                  <a:round/>
                  <a:headEnd type="none" w="med" len="med"/>
                  <a:tailEnd type="none" w="med" len="med"/>
                </a:ln>
                <a:solidFill>
                  <a:srgbClr val="940D7F"/>
                </a:solidFill>
                <a:uLnTx/>
                <a:uFillTx/>
                <a:latin typeface="Kulim Park Light"/>
                <a:ea typeface="Kulim Park Light"/>
                <a:cs typeface="Kulim Park Light"/>
                <a:sym typeface="Kulim Park Light"/>
              </a:defRPr>
            </a:pPr>
            <a:r>
              <a:rPr kumimoji="0" lang="en-IN" sz="2200" b="1" i="0" u="none" strike="noStrike" cap="none" spc="0" normalizeH="0" baseline="0" noProof="0" smtClean="0">
                <a:ln w="9525" cap="flat" cmpd="sng" algn="ctr">
                  <a:noFill/>
                  <a:prstDash val="solid"/>
                  <a:round/>
                  <a:headEnd type="none" w="med" len="med"/>
                  <a:tailEnd type="none" w="med" len="med"/>
                </a:ln>
                <a:solidFill>
                  <a:srgbClr val="940D7F"/>
                </a:solidFill>
                <a:uLnTx/>
                <a:uFillTx/>
                <a:latin typeface="Calibri" pitchFamily="34" charset="0"/>
                <a:cs typeface="Calibri" pitchFamily="34" charset="0"/>
              </a:rPr>
              <a:t>Operations and Management</a:t>
            </a:r>
          </a:p>
          <a:p>
            <a:pPr marL="0" marR="0" lvl="0" indent="0" algn="l" defTabSz="914400" fontAlgn="auto">
              <a:lnSpc>
                <a:spcPct val="115000"/>
              </a:lnSpc>
              <a:spcBef>
                <a:spcPct val="0"/>
              </a:spcBef>
              <a:spcAft>
                <a:spcPct val="0"/>
              </a:spcAft>
              <a:buSzPts val="2200"/>
              <a:buFont typeface="Arial" pitchFamily="34"/>
              <a:buChar char="•"/>
              <a:defRPr kumimoji="0" sz="2200" b="0" i="0" u="none" strike="noStrike" cap="none" spc="0" normalizeH="0" baseline="0" noProof="0">
                <a:ln w="9525" cap="flat" cmpd="sng" algn="ctr">
                  <a:noFill/>
                  <a:prstDash val="solid"/>
                  <a:round/>
                  <a:headEnd type="none" w="med" len="med"/>
                  <a:tailEnd type="none" w="med" len="med"/>
                </a:ln>
                <a:solidFill>
                  <a:srgbClr val="940D7F"/>
                </a:solidFill>
                <a:uLnTx/>
                <a:uFillTx/>
                <a:latin typeface="Kulim Park Light"/>
                <a:ea typeface="Kulim Park Light"/>
                <a:cs typeface="Kulim Park Light"/>
                <a:sym typeface="Kulim Park Light"/>
              </a:defRPr>
            </a:pPr>
            <a:r>
              <a:rPr kumimoji="0" lang="en-IN" sz="2200" b="1" i="0" u="none" strike="noStrike" cap="none" spc="0" normalizeH="0" baseline="0" noProof="0" smtClean="0">
                <a:ln w="9525" cap="flat" cmpd="sng" algn="ctr">
                  <a:noFill/>
                  <a:prstDash val="solid"/>
                  <a:round/>
                  <a:headEnd type="none" w="med" len="med"/>
                  <a:tailEnd type="none" w="med" len="med"/>
                </a:ln>
                <a:solidFill>
                  <a:srgbClr val="940D7F"/>
                </a:solidFill>
                <a:uLnTx/>
                <a:uFillTx/>
                <a:latin typeface="Calibri" pitchFamily="34" charset="0"/>
                <a:cs typeface="Calibri" pitchFamily="34" charset="0"/>
              </a:rPr>
              <a:t>Financial Components of Your Business Plan</a:t>
            </a:r>
          </a:p>
          <a:p>
            <a:pPr marL="0" marR="0" lvl="0" indent="0" algn="l" defTabSz="914400" fontAlgn="auto">
              <a:lnSpc>
                <a:spcPct val="115000"/>
              </a:lnSpc>
              <a:spcBef>
                <a:spcPct val="0"/>
              </a:spcBef>
              <a:spcAft>
                <a:spcPct val="0"/>
              </a:spcAft>
              <a:buSzPts val="2200"/>
              <a:buFont typeface="Arial" pitchFamily="34"/>
              <a:buChar char="•"/>
              <a:defRPr kumimoji="0" sz="2200" b="0" i="0" u="none" strike="noStrike" cap="none" spc="0" normalizeH="0" baseline="0" noProof="0">
                <a:ln w="9525" cap="flat" cmpd="sng" algn="ctr">
                  <a:noFill/>
                  <a:prstDash val="solid"/>
                  <a:round/>
                  <a:headEnd type="none" w="med" len="med"/>
                  <a:tailEnd type="none" w="med" len="med"/>
                </a:ln>
                <a:solidFill>
                  <a:srgbClr val="940D7F"/>
                </a:solidFill>
                <a:uLnTx/>
                <a:uFillTx/>
                <a:latin typeface="Kulim Park Light"/>
                <a:ea typeface="Kulim Park Light"/>
                <a:cs typeface="Kulim Park Light"/>
                <a:sym typeface="Kulim Park Light"/>
              </a:defRPr>
            </a:pPr>
            <a:r>
              <a:rPr kumimoji="0" lang="en-IN" sz="2200" b="1" i="0" u="none" strike="noStrike" cap="none" spc="0" normalizeH="0" baseline="0" noProof="0" smtClean="0">
                <a:ln w="9525" cap="flat" cmpd="sng" algn="ctr">
                  <a:noFill/>
                  <a:prstDash val="solid"/>
                  <a:round/>
                  <a:headEnd type="none" w="med" len="med"/>
                  <a:tailEnd type="none" w="med" len="med"/>
                </a:ln>
                <a:solidFill>
                  <a:srgbClr val="940D7F"/>
                </a:solidFill>
                <a:uLnTx/>
                <a:uFillTx/>
                <a:latin typeface="Calibri" pitchFamily="34" charset="0"/>
                <a:cs typeface="Calibri" pitchFamily="34" charset="0"/>
              </a:rPr>
              <a:t>Supporting Documents</a:t>
            </a:r>
            <a:endParaRPr lang="en-IN" b="1" smtClean="0">
              <a:latin typeface="Calibri" pitchFamily="34" charset="0"/>
              <a:cs typeface="Calibri" pitchFamily="34" charset="0"/>
            </a:endParaRPr>
          </a:p>
          <a:p>
            <a:pPr marL="0" marR="0" lvl="0" indent="0" algn="l" defTabSz="914400" fontAlgn="auto">
              <a:lnSpc>
                <a:spcPct val="115000"/>
              </a:lnSpc>
              <a:spcBef>
                <a:spcPct val="0"/>
              </a:spcBef>
              <a:spcAft>
                <a:spcPct val="0"/>
              </a:spcAft>
              <a:buSzPts val="2200"/>
              <a:buNone/>
              <a:defRPr kumimoji="0" sz="2200" b="0" i="0" u="none" strike="noStrike" cap="none" spc="0" normalizeH="0" baseline="0" noProof="0">
                <a:ln w="9525" cap="flat" cmpd="sng" algn="ctr">
                  <a:noFill/>
                  <a:prstDash val="solid"/>
                  <a:round/>
                  <a:headEnd type="none" w="med" len="med"/>
                  <a:tailEnd type="none" w="med" len="med"/>
                </a:ln>
                <a:solidFill>
                  <a:srgbClr val="940D7F"/>
                </a:solidFill>
                <a:uLnTx/>
                <a:uFillTx/>
                <a:latin typeface="Kulim Park Light"/>
                <a:ea typeface="Kulim Park Light"/>
                <a:cs typeface="Kulim Park Light"/>
                <a:sym typeface="Kulim Park Light"/>
              </a:defRPr>
            </a:pPr>
            <a:endParaRPr lang="en-IN" b="1" smtClean="0">
              <a:latin typeface="Calibri" pitchFamily="34" charset="0"/>
              <a:cs typeface="Calibri" pitchFamily="34" charset="0"/>
            </a:endParaRPr>
          </a:p>
          <a:p>
            <a:pPr marL="0" marR="0" lvl="0" indent="0" algn="l" defTabSz="914400" fontAlgn="auto">
              <a:lnSpc>
                <a:spcPct val="115000"/>
              </a:lnSpc>
              <a:spcBef>
                <a:spcPct val="0"/>
              </a:spcBef>
              <a:spcAft>
                <a:spcPct val="0"/>
              </a:spcAft>
              <a:buSzPts val="2200"/>
              <a:buNone/>
              <a:defRPr kumimoji="0" sz="2200" b="0" i="0" u="none" strike="noStrike" cap="none" spc="0" normalizeH="0" baseline="0" noProof="0">
                <a:ln w="9525" cap="flat" cmpd="sng" algn="ctr">
                  <a:noFill/>
                  <a:prstDash val="solid"/>
                  <a:round/>
                  <a:headEnd type="none" w="med" len="med"/>
                  <a:tailEnd type="none" w="med" len="med"/>
                </a:ln>
                <a:solidFill>
                  <a:srgbClr val="940D7F"/>
                </a:solidFill>
                <a:uLnTx/>
                <a:uFillTx/>
                <a:latin typeface="Kulim Park Light"/>
                <a:ea typeface="Kulim Park Light"/>
                <a:cs typeface="Kulim Park Light"/>
                <a:sym typeface="Kulim Park Light"/>
              </a:defRPr>
            </a:pPr>
            <a:endParaRPr/>
          </a:p>
        </p:txBody>
      </p:sp>
    </p:spTree>
  </p:cSld>
  <p:clrMapOvr>
    <a:masterClrMapping/>
  </p:clrMapOvr>
  <p:transition/>
  <p:timing/>
</p:sld>
</file>

<file path=ppt/slides/slide7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ctrTitle"/>
          </p:nvPr>
        </p:nvSpPr>
        <p:spPr>
          <a:xfrm>
            <a:off x="685800" y="285734"/>
            <a:ext cx="5886464" cy="1000132"/>
          </a:xfrm>
        </p:spPr>
        <p:txBody>
          <a:bodyPr/>
          <a:lstStyle/>
          <a:p>
            <a:pPr marL="0" marR="0" lvl="0" indent="0" algn="l" defTabSz="914400" fontAlgn="auto">
              <a:lnSpc>
                <a:spcPct val="80000"/>
              </a:lnSpc>
              <a:spcBef>
                <a:spcPct val="0"/>
              </a:spcBef>
              <a:spcAft>
                <a:spcPct val="0"/>
              </a:spcAft>
              <a:buSzPts val="3600"/>
              <a:buNone/>
              <a:defRPr kumimoji="0" sz="3600" b="1"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a:ea typeface="Kulim Park"/>
                <a:cs typeface="Kulim Park"/>
                <a:sym typeface="Kulim Park"/>
              </a:defRPr>
            </a:pPr>
            <a:r>
              <a:rPr kumimoji="0" lang="en-IN" sz="28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Why is business plan important?</a:t>
            </a:r>
            <a:br>
              <a:rPr kumimoji="0" lang="en-IN" sz="28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br>
            <a:endParaRPr lang="en-IN" sz="2800">
              <a:latin typeface="Calibri" pitchFamily="34" charset="0"/>
              <a:cs typeface="Calibri" pitchFamily="34" charset="0"/>
            </a:endParaRPr>
          </a:p>
        </p:txBody>
      </p:sp>
      <p:sp>
        <p:nvSpPr>
          <p:cNvPr id="3" name="Subtitle 2"/>
          <p:cNvSpPr>
            <a:spLocks noGrp="1"/>
          </p:cNvSpPr>
          <p:nvPr>
            <p:ph type="subTitle" idx="1"/>
          </p:nvPr>
        </p:nvSpPr>
        <p:spPr>
          <a:xfrm>
            <a:off x="142844" y="1214428"/>
            <a:ext cx="6429420" cy="3714776"/>
          </a:xfrm>
        </p:spPr>
        <p:txBody>
          <a:bodyPr/>
          <a:lstStyle/>
          <a:p>
            <a:pPr marL="457200" marR="0" lvl="0" indent="-368300" algn="l" defTabSz="914400" fontAlgn="auto">
              <a:lnSpc>
                <a:spcPct val="115000"/>
              </a:lnSpc>
              <a:spcBef>
                <a:spcPct val="0"/>
              </a:spcBef>
              <a:spcAft>
                <a:spcPct val="0"/>
              </a:spcAft>
              <a:buSzPts val="2200"/>
              <a:buFont typeface="Arial" pitchFamily="34"/>
              <a:buChar char="•"/>
              <a:defRPr kumimoji="0" sz="2200" b="0" i="0" u="none" strike="noStrike" cap="none" spc="0" normalizeH="0" baseline="0" noProof="0">
                <a:ln w="9525" cap="flat" cmpd="sng" algn="ctr">
                  <a:noFill/>
                  <a:prstDash val="solid"/>
                  <a:round/>
                  <a:headEnd type="none" w="med" len="med"/>
                  <a:tailEnd type="none" w="med" len="med"/>
                </a:ln>
                <a:solidFill>
                  <a:srgbClr val="940D7F"/>
                </a:solidFill>
                <a:uLnTx/>
                <a:uFillTx/>
                <a:latin typeface="Kulim Park Light"/>
                <a:ea typeface="Kulim Park Light"/>
                <a:cs typeface="Kulim Park Light"/>
                <a:sym typeface="Kulim Park Light"/>
              </a:defRPr>
            </a:pPr>
            <a:r>
              <a:rPr kumimoji="0" lang="en-IN" sz="2000" b="1" i="0" u="none" strike="noStrike" cap="none" spc="0" normalizeH="0" baseline="0" noProof="0" smtClean="0">
                <a:ln w="9525" cap="flat" cmpd="sng" algn="ctr">
                  <a:noFill/>
                  <a:prstDash val="solid"/>
                  <a:round/>
                  <a:headEnd type="none" w="med" len="med"/>
                  <a:tailEnd type="none" w="med" len="med"/>
                </a:ln>
                <a:solidFill>
                  <a:srgbClr val="940D7F"/>
                </a:solidFill>
                <a:uLnTx/>
                <a:uFillTx/>
                <a:latin typeface="Calibri" pitchFamily="34" charset="0"/>
                <a:cs typeface="Calibri" pitchFamily="34" charset="0"/>
              </a:rPr>
              <a:t>A well-written business plan is an important tool because it gives entrepreneurs the ability to lay out their goals and track their progress as their business begins to grow.</a:t>
            </a:r>
          </a:p>
          <a:p>
            <a:pPr marL="457200" marR="0" lvl="0" indent="-368300" algn="l" defTabSz="914400" fontAlgn="auto">
              <a:lnSpc>
                <a:spcPct val="115000"/>
              </a:lnSpc>
              <a:spcBef>
                <a:spcPct val="0"/>
              </a:spcBef>
              <a:spcAft>
                <a:spcPct val="0"/>
              </a:spcAft>
              <a:buSzPts val="2200"/>
              <a:buNone/>
              <a:defRPr kumimoji="0" sz="2200" b="0" i="0" u="none" strike="noStrike" cap="none" spc="0" normalizeH="0" baseline="0" noProof="0">
                <a:ln w="9525" cap="flat" cmpd="sng" algn="ctr">
                  <a:noFill/>
                  <a:prstDash val="solid"/>
                  <a:round/>
                  <a:headEnd type="none" w="med" len="med"/>
                  <a:tailEnd type="none" w="med" len="med"/>
                </a:ln>
                <a:solidFill>
                  <a:srgbClr val="940D7F"/>
                </a:solidFill>
                <a:uLnTx/>
                <a:uFillTx/>
                <a:latin typeface="Kulim Park Light"/>
                <a:ea typeface="Kulim Park Light"/>
                <a:cs typeface="Kulim Park Light"/>
                <a:sym typeface="Kulim Park Light"/>
              </a:defRPr>
            </a:pPr>
            <a:endParaRPr lang="en-IN" sz="2000" b="1" smtClean="0">
              <a:latin typeface="Calibri" pitchFamily="34" charset="0"/>
              <a:cs typeface="Calibri" pitchFamily="34" charset="0"/>
            </a:endParaRPr>
          </a:p>
          <a:p>
            <a:pPr marL="457200" marR="0" lvl="0" indent="-368300" algn="l" defTabSz="914400" fontAlgn="auto">
              <a:lnSpc>
                <a:spcPct val="115000"/>
              </a:lnSpc>
              <a:spcBef>
                <a:spcPct val="0"/>
              </a:spcBef>
              <a:spcAft>
                <a:spcPct val="0"/>
              </a:spcAft>
              <a:buSzPts val="2200"/>
              <a:buFont typeface="Arial" pitchFamily="34"/>
              <a:buChar char="•"/>
              <a:defRPr kumimoji="0" sz="2200" b="0" i="0" u="none" strike="noStrike" cap="none" spc="0" normalizeH="0" baseline="0" noProof="0">
                <a:ln w="9525" cap="flat" cmpd="sng" algn="ctr">
                  <a:noFill/>
                  <a:prstDash val="solid"/>
                  <a:round/>
                  <a:headEnd type="none" w="med" len="med"/>
                  <a:tailEnd type="none" w="med" len="med"/>
                </a:ln>
                <a:solidFill>
                  <a:srgbClr val="940D7F"/>
                </a:solidFill>
                <a:uLnTx/>
                <a:uFillTx/>
                <a:latin typeface="Kulim Park Light"/>
                <a:ea typeface="Kulim Park Light"/>
                <a:cs typeface="Kulim Park Light"/>
                <a:sym typeface="Kulim Park Light"/>
              </a:defRPr>
            </a:pPr>
            <a:r>
              <a:rPr kumimoji="0" lang="en-IN" sz="2000" b="1" i="0" u="none" strike="noStrike" cap="none" spc="0" normalizeH="0" baseline="0" noProof="0" smtClean="0">
                <a:ln w="9525" cap="flat" cmpd="sng" algn="ctr">
                  <a:noFill/>
                  <a:prstDash val="solid"/>
                  <a:round/>
                  <a:headEnd type="none" w="med" len="med"/>
                  <a:tailEnd type="none" w="med" len="med"/>
                </a:ln>
                <a:solidFill>
                  <a:srgbClr val="940D7F"/>
                </a:solidFill>
                <a:uLnTx/>
                <a:uFillTx/>
                <a:latin typeface="Calibri" pitchFamily="34" charset="0"/>
                <a:cs typeface="Calibri" pitchFamily="34" charset="0"/>
              </a:rPr>
              <a:t>Business plans are also important for attracting investors so they can determine if your business in on the right path and worth putting money into</a:t>
            </a:r>
            <a:endParaRPr lang="en-IN" sz="2000" b="1">
              <a:latin typeface="Calibri" pitchFamily="34" charset="0"/>
              <a:cs typeface="Calibri" pitchFamily="34" charset="0"/>
            </a:endParaRPr>
          </a:p>
        </p:txBody>
      </p:sp>
    </p:spTree>
  </p:cSld>
  <p:clrMapOvr>
    <a:masterClrMapping/>
  </p:clrMapOvr>
  <p:transition/>
  <p:timing/>
</p:sld>
</file>

<file path=ppt/slides/slide7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179"/>
        <p:cNvGrpSpPr/>
        <p:nvPr/>
      </p:nvGrpSpPr>
      <p:grpSpPr>
        <a:xfrm>
          <a:off x="0" y="0"/>
          <a:ext cx="0" cy="0"/>
        </a:xfrm>
      </p:grpSpPr>
      <p:grpSp>
        <p:nvGrpSpPr>
          <p:cNvPr id="180" name="Google Shape;180;p19"/>
          <p:cNvGrpSpPr/>
          <p:nvPr/>
        </p:nvGrpSpPr>
        <p:grpSpPr>
          <a:xfrm>
            <a:off x="7711638" y="380961"/>
            <a:ext cx="1051289" cy="1023982"/>
            <a:chOff x="5926225" y="921350"/>
            <a:chExt cx="517800" cy="504350"/>
          </a:xfrm>
        </p:grpSpPr>
        <p:sp>
          <p:nvSpPr>
            <p:cNvPr id="181" name="Google Shape;181;p19"/>
            <p:cNvSpPr/>
            <p:nvPr/>
          </p:nvSpPr>
          <p:spPr>
            <a:xfrm>
              <a:off x="5926225" y="921350"/>
              <a:ext cx="517800" cy="504350"/>
            </a:xfrm>
            <a:custGeom>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solidFill>
              <a:schemeClr val="accent5"/>
            </a:solidFill>
            <a:ln>
              <a:noFill/>
            </a:ln>
            <a:effectLst>
              <a:outerShdw blurRad="200025" dist="66675" dir="5400000" algn="bl" rotWithShape="0">
                <a:schemeClr val="dk1">
                  <a:alpha val="50000"/>
                </a:schemeClr>
              </a:outerShdw>
            </a:effectLst>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marR="0" lvl="0" indent="0" algn="l" rtl="0">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a:solidFill>
                  <a:schemeClr val="dk1"/>
                </a:solidFill>
              </a:endParaRPr>
            </a:p>
          </p:txBody>
        </p:sp>
        <p:sp>
          <p:nvSpPr>
            <p:cNvPr id="182" name="Google Shape;182;p19"/>
            <p:cNvSpPr/>
            <p:nvPr/>
          </p:nvSpPr>
          <p:spPr>
            <a:xfrm>
              <a:off x="6016600" y="1005000"/>
              <a:ext cx="337050" cy="337050"/>
            </a:xfrm>
            <a:custGeom>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chemeClr val="accent5"/>
            </a:solidFill>
            <a:ln>
              <a:noFill/>
            </a:ln>
            <a:effectLst>
              <a:outerShdw blurRad="200025" dist="66675" dir="5400000" algn="bl" rotWithShape="0">
                <a:schemeClr val="dk1">
                  <a:alpha val="50000"/>
                </a:schemeClr>
              </a:outerShdw>
            </a:effectLst>
          </p:spPr>
          <p:txBody>
            <a:bodyPr spcFirstLastPara="1" wrap="square" lIns="91425" tIns="91425" rIns="91425" bIns="91425" anchor="ctr" anchorCtr="0">
              <a:noAutofit/>
            </a:bodyPr>
            <a:lstStyle>
              <a:defPPr marR="0" lvl="0" algn="l" rtl="0">
                <a:lnSpc>
                  <a:spcPct val="100000"/>
                </a:lnSpc>
                <a:spcBef>
                  <a:spcPct val="0"/>
                </a:spcBef>
                <a:spcAft>
                  <a:spcPct val="0"/>
                </a:spcAft>
              </a:defPPr>
            </a:lstStyle>
            <a:p>
              <a:pPr marL="0" marR="0" lvl="0" indent="0" algn="l" rtl="0">
                <a:lnSpc>
                  <a:spcPct val="100000"/>
                </a:lnSpc>
                <a:spcBef>
                  <a:spcPct val="0"/>
                </a:spcBef>
                <a:spcAft>
                  <a:spcPct val="0"/>
                </a:spcAft>
                <a:buNone/>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a:solidFill>
                  <a:schemeClr val="dk1"/>
                </a:solidFill>
              </a:endParaRPr>
            </a:p>
          </p:txBody>
        </p:sp>
      </p:grpSp>
      <p:sp>
        <p:nvSpPr>
          <p:cNvPr id="183" name="Google Shape;183;p19"/>
          <p:cNvSpPr txBox="1">
            <a:spLocks noGrp="1"/>
          </p:cNvSpPr>
          <p:nvPr>
            <p:ph type="title"/>
          </p:nvPr>
        </p:nvSpPr>
        <p:spPr>
          <a:xfrm>
            <a:off x="457200" y="594425"/>
            <a:ext cx="5543560" cy="716400"/>
          </a:xfrm>
          <a:prstGeom prst="rect">
            <a:avLst/>
          </a:prstGeom>
        </p:spPr>
        <p:txBody>
          <a:bodyPr spcFirstLastPara="1" wrap="square" lIns="0" tIns="0" rIns="0" bIns="0" anchor="b" anchorCtr="0">
            <a:noAutofit/>
          </a:bodyPr>
          <a:lstStyle/>
          <a:p>
            <a:pPr marL="0" marR="0" lvl="0" indent="0" algn="l" defTabSz="914400" rtl="0" fontAlgn="auto">
              <a:lnSpc>
                <a:spcPct val="80000"/>
              </a:lnSpc>
              <a:spcBef>
                <a:spcPct val="0"/>
              </a:spcBef>
              <a:spcAft>
                <a:spcPct val="0"/>
              </a:spcAft>
              <a:buSzPts val="2800"/>
              <a:buNone/>
              <a:defRPr kumimoji="0" sz="2800" b="1"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a:ea typeface="Kulim Park"/>
                <a:cs typeface="Kulim Park"/>
                <a:sym typeface="Kulim Park"/>
              </a:defRPr>
            </a:pPr>
            <a:r>
              <a:rPr kumimoji="0" lang="en-IN" sz="28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How to prepare a business plan?</a:t>
            </a:r>
            <a:endParaRPr>
              <a:latin typeface="Calibri" pitchFamily="34" charset="0"/>
              <a:cs typeface="Calibri" pitchFamily="34" charset="0"/>
            </a:endParaRPr>
          </a:p>
        </p:txBody>
      </p:sp>
      <p:sp>
        <p:nvSpPr>
          <p:cNvPr id="184" name="Google Shape;184;p19"/>
          <p:cNvSpPr txBox="1">
            <a:spLocks noGrp="1"/>
          </p:cNvSpPr>
          <p:nvPr>
            <p:ph type="body" idx="1"/>
          </p:nvPr>
        </p:nvSpPr>
        <p:spPr>
          <a:xfrm>
            <a:off x="457200" y="1592600"/>
            <a:ext cx="5215200" cy="3336604"/>
          </a:xfrm>
          <a:prstGeom prst="rect">
            <a:avLst/>
          </a:prstGeom>
        </p:spPr>
        <p:txBody>
          <a:bodyPr spcFirstLastPara="1" wrap="square" lIns="0" tIns="0" rIns="0" bIns="0" anchor="t" anchorCtr="0">
            <a:noAutofit/>
          </a:bodyPr>
          <a:lstStyle/>
          <a:p>
            <a:pPr marL="457200" marR="0" lvl="0" indent="-368300" algn="l" defTabSz="914400" rtl="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Preliminary Investigation</a:t>
            </a:r>
          </a:p>
          <a:p>
            <a:pPr marL="457200" marR="0" lvl="0" indent="-368300" algn="l" defTabSz="914400" rtl="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Idea Generation</a:t>
            </a:r>
          </a:p>
          <a:p>
            <a:pPr marL="457200" marR="0" lvl="0" indent="-368300" algn="l" defTabSz="914400" rtl="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Environment Scanning</a:t>
            </a:r>
          </a:p>
          <a:p>
            <a:pPr marL="457200" marR="0" lvl="0" indent="-368300" algn="l" defTabSz="914400" rtl="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Feasibility analysis</a:t>
            </a:r>
          </a:p>
          <a:p>
            <a:pPr marL="457200" marR="0" lvl="0" indent="-368300" algn="l" defTabSz="914400" rtl="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Drawing functional plans</a:t>
            </a:r>
          </a:p>
          <a:p>
            <a:pPr marL="457200" marR="0" lvl="0" indent="-368300" algn="l" defTabSz="914400" rtl="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Project Report Preparation</a:t>
            </a:r>
          </a:p>
          <a:p>
            <a:pPr marL="457200" marR="0" lvl="0" indent="-368300" algn="l" defTabSz="914400" rtl="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Evaluation, Review and Control</a:t>
            </a:r>
            <a:endParaRPr lang="en-IN" smtClean="0">
              <a:latin typeface="Calibri" pitchFamily="34" charset="0"/>
              <a:cs typeface="Calibri" pitchFamily="34" charset="0"/>
            </a:endParaRPr>
          </a:p>
        </p:txBody>
      </p:sp>
      <p:sp>
        <p:nvSpPr>
          <p:cNvPr id="185" name="Google Shape;185;p1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marR="0" lvl="0" indent="0" algn="r" defTabSz="914400" rtl="0">
              <a:lnSpc>
                <a:spcPct val="100000"/>
              </a:lnSpc>
              <a:spcBef>
                <a:spcPct val="0"/>
              </a:spcBef>
              <a:spcAft>
                <a:spcPct val="0"/>
              </a:spcAft>
              <a:buNone/>
              <a:defRPr kumimoji="0" sz="1300" b="0" i="0" u="none" strike="noStrike" cap="none" normalizeH="0" noProof="0">
                <a:solidFill>
                  <a:srgbClr val="CE0063"/>
                </a:solidFill>
                <a:uLnTx/>
                <a:uFillTx/>
                <a:latin typeface="Kulim Park Light"/>
                <a:ea typeface="Kulim Park Light"/>
                <a:cs typeface="Kulim Park Light"/>
                <a:sym typeface="Kulim Park Light"/>
              </a:defRPr>
            </a:pPr>
            <a:fld id="{00000000-1234-1234-1234-123412341234}" type="slidenum">
              <a:rPr kumimoji="0" lang="en" sz="1300" b="0" i="0" u="none" strike="noStrike" cap="none" normalizeH="0" noProof="0">
                <a:solidFill>
                  <a:srgbClr val="CE0063"/>
                </a:solidFill>
                <a:uLnTx/>
                <a:uFillTx/>
                <a:latin typeface="Kulim Park Light"/>
                <a:ea typeface="Kulim Park Light"/>
                <a:cs typeface="Kulim Park Light"/>
                <a:sym typeface="Kulim Park Light"/>
              </a:rPr>
              <a:pPr marL="0" lvl="0" indent="0" algn="r" rtl="0">
                <a:spcBef>
                  <a:spcPct val="0"/>
                </a:spcBef>
                <a:spcAft>
                  <a:spcPct val="0"/>
                </a:spcAft>
                <a:buNone/>
              </a:pPr>
              <a:t>75</a:t>
            </a:fld>
            <a:endParaRPr/>
          </a:p>
        </p:txBody>
      </p:sp>
    </p:spTree>
  </p:cSld>
  <p:clrMapOvr>
    <a:masterClrMapping/>
  </p:clrMapOvr>
  <p:transition/>
  <p:timing/>
</p:sld>
</file>

<file path=ppt/slides/slide7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a:xfrm>
            <a:off x="457200" y="594425"/>
            <a:ext cx="5900750" cy="716400"/>
          </a:xfrm>
        </p:spPr>
        <p:txBody>
          <a:bodyPr/>
          <a:lstStyle/>
          <a:p>
            <a:pPr marL="0" marR="0" lvl="0" indent="0" algn="l" defTabSz="914400" fontAlgn="auto">
              <a:lnSpc>
                <a:spcPct val="80000"/>
              </a:lnSpc>
              <a:spcBef>
                <a:spcPct val="0"/>
              </a:spcBef>
              <a:spcAft>
                <a:spcPct val="0"/>
              </a:spcAft>
              <a:buSzPts val="2800"/>
              <a:buNone/>
              <a:defRPr kumimoji="0" sz="2800" b="1"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a:ea typeface="Kulim Park"/>
                <a:cs typeface="Kulim Park"/>
                <a:sym typeface="Kulim Park"/>
              </a:defRPr>
            </a:pPr>
            <a:r>
              <a:rPr kumimoji="0" lang="en-IN" sz="28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Kulim Park"/>
                <a:ea typeface="Kulim Park"/>
                <a:cs typeface="Kulim Park"/>
                <a:sym typeface="Kulim Park"/>
              </a:rPr>
              <a:t>What is Production Planning? </a:t>
            </a:r>
            <a:br>
              <a:rPr kumimoji="0" lang="en-IN" sz="28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Kulim Park"/>
                <a:ea typeface="Kulim Park"/>
                <a:cs typeface="Kulim Park"/>
                <a:sym typeface="Kulim Park"/>
              </a:rPr>
            </a:br>
            <a:endParaRPr lang="en-IN"/>
          </a:p>
        </p:txBody>
      </p:sp>
      <p:sp>
        <p:nvSpPr>
          <p:cNvPr id="3" name="Text Placeholder 2"/>
          <p:cNvSpPr>
            <a:spLocks noGrp="1"/>
          </p:cNvSpPr>
          <p:nvPr>
            <p:ph type="body" idx="1"/>
          </p:nvPr>
        </p:nvSpPr>
        <p:spPr>
          <a:xfrm>
            <a:off x="214282" y="1592600"/>
            <a:ext cx="5458118" cy="2944800"/>
          </a:xfrm>
        </p:spPr>
        <p:txBody>
          <a:bodyPr/>
          <a:lstStyle/>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Production planning </a:t>
            </a: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means to fix the production goals and to estimate the resources which are required to achieve these goals. </a:t>
            </a:r>
            <a:endParaRPr lang="en-IN" smtClean="0">
              <a:latin typeface="Calibri" pitchFamily="34" charset="0"/>
              <a:cs typeface="Calibri" pitchFamily="34" charset="0"/>
            </a:endParaRP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It prepares a detailed plan for achieving the production goals economically, efficiently and in time</a:t>
            </a: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rPr>
              <a:t>. </a:t>
            </a: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endParaRPr lang="en-IN"/>
          </a:p>
        </p:txBody>
      </p:sp>
      <p:sp>
        <p:nvSpPr>
          <p:cNvPr id="4" name="Slide Number Placeholder 3"/>
          <p:cNvSpPr>
            <a:spLocks noGrp="1"/>
          </p:cNvSpPr>
          <p:nvPr>
            <p:ph type="sldNum" idx="12"/>
          </p:nvPr>
        </p:nvSpPr>
        <p:spPr/>
        <p:txBody>
          <a:bodyPr/>
          <a:lstStyle/>
          <a:p>
            <a:pPr marL="0" marR="0" lvl="0" indent="0" algn="r" defTabSz="914400" rtl="0">
              <a:lnSpc>
                <a:spcPct val="100000"/>
              </a:lnSpc>
              <a:spcBef>
                <a:spcPct val="0"/>
              </a:spcBef>
              <a:spcAft>
                <a:spcPct val="0"/>
              </a:spcAft>
              <a:buNone/>
              <a:defRPr kumimoji="0" sz="1300" b="0" i="0" u="none" strike="noStrike" cap="none" normalizeH="0" noProof="0">
                <a:solidFill>
                  <a:srgbClr val="CE0063"/>
                </a:solidFill>
                <a:uLnTx/>
                <a:uFillTx/>
                <a:latin typeface="Kulim Park Light"/>
                <a:ea typeface="Kulim Park Light"/>
                <a:cs typeface="Kulim Park Light"/>
                <a:sym typeface="Kulim Park Light"/>
              </a:defRPr>
            </a:pPr>
            <a:fld id="{00000000-1234-1234-1234-123412341234}" type="slidenum">
              <a:rPr kumimoji="0" lang="en" sz="1300" b="0" i="0" u="none" strike="noStrike" cap="none" normalizeH="0" noProof="0" smtClean="0">
                <a:solidFill>
                  <a:srgbClr val="CE0063"/>
                </a:solidFill>
                <a:uLnTx/>
                <a:uFillTx/>
                <a:latin typeface="Kulim Park Light"/>
                <a:ea typeface="Kulim Park Light"/>
                <a:cs typeface="Kulim Park Light"/>
                <a:sym typeface="Kulim Park Light"/>
              </a:rPr>
              <a:pPr marL="0" lvl="0" indent="0" algn="r" rtl="0">
                <a:spcBef>
                  <a:spcPct val="0"/>
                </a:spcBef>
                <a:spcAft>
                  <a:spcPct val="0"/>
                </a:spcAft>
                <a:buNone/>
              </a:pPr>
              <a:t>76</a:t>
            </a:fld>
            <a:endParaRPr lang="en"/>
          </a:p>
        </p:txBody>
      </p:sp>
    </p:spTree>
  </p:cSld>
  <p:clrMapOvr>
    <a:masterClrMapping/>
  </p:clrMapOvr>
  <p:transition/>
  <p:timing/>
</p:sld>
</file>

<file path=ppt/slides/slide7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a:xfrm>
            <a:off x="457200" y="142858"/>
            <a:ext cx="5215200" cy="1167967"/>
          </a:xfrm>
        </p:spPr>
        <p:txBody>
          <a:bodyPr/>
          <a:lstStyle/>
          <a:p>
            <a:pPr marL="0" marR="0" lvl="0" indent="0" algn="l" defTabSz="914400" fontAlgn="auto">
              <a:lnSpc>
                <a:spcPct val="80000"/>
              </a:lnSpc>
              <a:spcBef>
                <a:spcPct val="0"/>
              </a:spcBef>
              <a:spcAft>
                <a:spcPct val="0"/>
              </a:spcAft>
              <a:buSzPts val="2800"/>
              <a:buNone/>
              <a:defRPr kumimoji="0" sz="2800" b="1"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a:ea typeface="Kulim Park"/>
                <a:cs typeface="Kulim Park"/>
                <a:sym typeface="Kulim Park"/>
              </a:defRPr>
            </a:pPr>
            <a:r>
              <a:rPr kumimoji="0" lang="en-IN" sz="28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Objectives of Production Planning</a:t>
            </a:r>
            <a:br>
              <a:rPr kumimoji="0" lang="en-IN" sz="28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br>
            <a:endParaRPr lang="en-IN">
              <a:latin typeface="Calibri" pitchFamily="34" charset="0"/>
              <a:cs typeface="Calibri" pitchFamily="34" charset="0"/>
            </a:endParaRPr>
          </a:p>
        </p:txBody>
      </p:sp>
      <p:sp>
        <p:nvSpPr>
          <p:cNvPr id="3" name="Text Placeholder 2"/>
          <p:cNvSpPr>
            <a:spLocks noGrp="1"/>
          </p:cNvSpPr>
          <p:nvPr>
            <p:ph type="body" idx="1"/>
          </p:nvPr>
        </p:nvSpPr>
        <p:spPr>
          <a:xfrm>
            <a:off x="457200" y="1071552"/>
            <a:ext cx="5215200" cy="3929090"/>
          </a:xfrm>
        </p:spPr>
        <p:txBody>
          <a:bodyPr/>
          <a:lstStyle/>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0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Effective utilization of resources.</a:t>
            </a: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0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Steady flow of production.</a:t>
            </a: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0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Estimate the resources.</a:t>
            </a: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0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Ensures optimum inventory.</a:t>
            </a: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0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Coordinates activities of departments.</a:t>
            </a: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0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Minimize wastage of raw materials.</a:t>
            </a: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0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Improves the labour productivity.</a:t>
            </a: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0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Helps to capture the market.</a:t>
            </a: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0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Provides a better work environment.</a:t>
            </a:r>
            <a:endParaRPr lang="en-IN" sz="2000" smtClean="0">
              <a:latin typeface="Calibri" pitchFamily="34" charset="0"/>
              <a:cs typeface="Calibri" pitchFamily="34" charset="0"/>
            </a:endParaRPr>
          </a:p>
        </p:txBody>
      </p:sp>
      <p:sp>
        <p:nvSpPr>
          <p:cNvPr id="4" name="Slide Number Placeholder 3"/>
          <p:cNvSpPr>
            <a:spLocks noGrp="1"/>
          </p:cNvSpPr>
          <p:nvPr>
            <p:ph type="sldNum" idx="12"/>
          </p:nvPr>
        </p:nvSpPr>
        <p:spPr/>
        <p:txBody>
          <a:bodyPr/>
          <a:lstStyle/>
          <a:p>
            <a:pPr marL="0" marR="0" lvl="0" indent="0" algn="r" defTabSz="914400" rtl="0">
              <a:lnSpc>
                <a:spcPct val="100000"/>
              </a:lnSpc>
              <a:spcBef>
                <a:spcPct val="0"/>
              </a:spcBef>
              <a:spcAft>
                <a:spcPct val="0"/>
              </a:spcAft>
              <a:buNone/>
              <a:defRPr kumimoji="0" sz="1300" b="0" i="0" u="none" strike="noStrike" cap="none" normalizeH="0" noProof="0">
                <a:solidFill>
                  <a:srgbClr val="CE0063"/>
                </a:solidFill>
                <a:uLnTx/>
                <a:uFillTx/>
                <a:latin typeface="Kulim Park Light"/>
                <a:ea typeface="Kulim Park Light"/>
                <a:cs typeface="Kulim Park Light"/>
                <a:sym typeface="Kulim Park Light"/>
              </a:defRPr>
            </a:pPr>
            <a:fld id="{00000000-1234-1234-1234-123412341234}" type="slidenum">
              <a:rPr kumimoji="0" lang="en" sz="1300" b="0" i="0" u="none" strike="noStrike" cap="none" normalizeH="0" noProof="0" smtClean="0">
                <a:solidFill>
                  <a:srgbClr val="CE0063"/>
                </a:solidFill>
                <a:uLnTx/>
                <a:uFillTx/>
                <a:latin typeface="Kulim Park Light"/>
                <a:ea typeface="Kulim Park Light"/>
                <a:cs typeface="Kulim Park Light"/>
                <a:sym typeface="Kulim Park Light"/>
              </a:rPr>
              <a:pPr marL="0" lvl="0" indent="0" algn="r" rtl="0">
                <a:spcBef>
                  <a:spcPct val="0"/>
                </a:spcBef>
                <a:spcAft>
                  <a:spcPct val="0"/>
                </a:spcAft>
                <a:buNone/>
              </a:pPr>
              <a:t>77</a:t>
            </a:fld>
            <a:endParaRPr lang="en"/>
          </a:p>
        </p:txBody>
      </p:sp>
    </p:spTree>
  </p:cSld>
  <p:clrMapOvr>
    <a:masterClrMapping/>
  </p:clrMapOvr>
  <p:transition/>
  <p:timing/>
</p:sld>
</file>

<file path=ppt/slides/slide7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pPr marL="0" marR="0" lvl="0" indent="0" algn="ctr" defTabSz="914400" fontAlgn="auto">
              <a:lnSpc>
                <a:spcPct val="80000"/>
              </a:lnSpc>
              <a:spcBef>
                <a:spcPct val="0"/>
              </a:spcBef>
              <a:spcAft>
                <a:spcPct val="0"/>
              </a:spcAft>
              <a:buSzPts val="2800"/>
              <a:buNone/>
              <a:defRPr kumimoji="0" sz="2800" b="1"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a:ea typeface="Kulim Park"/>
                <a:cs typeface="Kulim Park"/>
                <a:sym typeface="Kulim Park"/>
              </a:defRPr>
            </a:pPr>
            <a:r>
              <a:rPr kumimoji="0" lang="en-IN" sz="28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Working Capital</a:t>
            </a:r>
            <a:br>
              <a:rPr kumimoji="0" lang="en-IN" sz="28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br>
            <a:endParaRPr lang="en-IN">
              <a:latin typeface="Calibri" pitchFamily="34" charset="0"/>
              <a:cs typeface="Calibri" pitchFamily="34" charset="0"/>
            </a:endParaRPr>
          </a:p>
        </p:txBody>
      </p:sp>
      <p:sp>
        <p:nvSpPr>
          <p:cNvPr id="3" name="Text Placeholder 2"/>
          <p:cNvSpPr>
            <a:spLocks noGrp="1"/>
          </p:cNvSpPr>
          <p:nvPr>
            <p:ph type="body" idx="1"/>
          </p:nvPr>
        </p:nvSpPr>
        <p:spPr>
          <a:xfrm>
            <a:off x="214282" y="1285866"/>
            <a:ext cx="5929354" cy="3251534"/>
          </a:xfrm>
        </p:spPr>
        <p:txBody>
          <a:bodyPr/>
          <a:lstStyle/>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Working capital is a measure of a company's liquidity, operational efficiency  and its short-term financial health. </a:t>
            </a:r>
            <a:endParaRPr lang="en-IN" smtClean="0">
              <a:latin typeface="Calibri" pitchFamily="34" charset="0"/>
              <a:cs typeface="Calibri" pitchFamily="34" charset="0"/>
            </a:endParaRP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If a company has substantial positive working capital, then it should have the potential to invest and grow</a:t>
            </a:r>
            <a:endParaRPr lang="en-IN">
              <a:latin typeface="Calibri" pitchFamily="34" charset="0"/>
              <a:cs typeface="Calibri" pitchFamily="34" charset="0"/>
            </a:endParaRPr>
          </a:p>
        </p:txBody>
      </p:sp>
      <p:sp>
        <p:nvSpPr>
          <p:cNvPr id="4" name="Slide Number Placeholder 3"/>
          <p:cNvSpPr>
            <a:spLocks noGrp="1"/>
          </p:cNvSpPr>
          <p:nvPr>
            <p:ph type="sldNum" idx="12"/>
          </p:nvPr>
        </p:nvSpPr>
        <p:spPr/>
        <p:txBody>
          <a:bodyPr/>
          <a:lstStyle/>
          <a:p>
            <a:pPr marL="0" marR="0" lvl="0" indent="0" algn="r" defTabSz="914400" rtl="0">
              <a:lnSpc>
                <a:spcPct val="100000"/>
              </a:lnSpc>
              <a:spcBef>
                <a:spcPct val="0"/>
              </a:spcBef>
              <a:spcAft>
                <a:spcPct val="0"/>
              </a:spcAft>
              <a:buNone/>
              <a:defRPr kumimoji="0" sz="1300" b="0" i="0" u="none" strike="noStrike" cap="none" normalizeH="0" noProof="0">
                <a:solidFill>
                  <a:srgbClr val="CE0063"/>
                </a:solidFill>
                <a:uLnTx/>
                <a:uFillTx/>
                <a:latin typeface="Kulim Park Light"/>
                <a:ea typeface="Kulim Park Light"/>
                <a:cs typeface="Kulim Park Light"/>
                <a:sym typeface="Kulim Park Light"/>
              </a:defRPr>
            </a:pPr>
            <a:fld id="{00000000-1234-1234-1234-123412341234}" type="slidenum">
              <a:rPr kumimoji="0" lang="en" sz="1300" b="0" i="0" u="none" strike="noStrike" cap="none" normalizeH="0" noProof="0" smtClean="0">
                <a:solidFill>
                  <a:srgbClr val="CE0063"/>
                </a:solidFill>
                <a:uLnTx/>
                <a:uFillTx/>
                <a:latin typeface="Kulim Park Light"/>
                <a:ea typeface="Kulim Park Light"/>
                <a:cs typeface="Kulim Park Light"/>
                <a:sym typeface="Kulim Park Light"/>
              </a:rPr>
              <a:pPr marL="0" lvl="0" indent="0" algn="r" rtl="0">
                <a:spcBef>
                  <a:spcPct val="0"/>
                </a:spcBef>
                <a:spcAft>
                  <a:spcPct val="0"/>
                </a:spcAft>
                <a:buNone/>
              </a:pPr>
              <a:t>78</a:t>
            </a:fld>
            <a:endParaRPr lang="en"/>
          </a:p>
        </p:txBody>
      </p:sp>
    </p:spTree>
  </p:cSld>
  <p:clrMapOvr>
    <a:masterClrMapping/>
  </p:clrMapOvr>
  <p:transition/>
  <p:timing/>
</p:sld>
</file>

<file path=ppt/slides/slide7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a:xfrm>
            <a:off x="457200" y="142858"/>
            <a:ext cx="6115064" cy="1167967"/>
          </a:xfrm>
        </p:spPr>
        <p:txBody>
          <a:bodyPr/>
          <a:lstStyle/>
          <a:p>
            <a:pPr marL="0" marR="0" lvl="0" indent="0" algn="l" defTabSz="914400" fontAlgn="auto">
              <a:lnSpc>
                <a:spcPct val="80000"/>
              </a:lnSpc>
              <a:spcBef>
                <a:spcPct val="0"/>
              </a:spcBef>
              <a:spcAft>
                <a:spcPct val="0"/>
              </a:spcAft>
              <a:buSzPts val="2800"/>
              <a:buNone/>
              <a:defRPr kumimoji="0" sz="2800" b="1"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a:ea typeface="Kulim Park"/>
                <a:cs typeface="Kulim Park"/>
                <a:sym typeface="Kulim Park"/>
              </a:defRPr>
            </a:pPr>
            <a:r>
              <a:rPr kumimoji="0" lang="en-GB" sz="2800" b="1" i="0" u="none" strike="noStrike" cap="all"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Assessment of Working Capital</a:t>
            </a:r>
            <a:br>
              <a:rPr kumimoji="0" lang="en-GB" sz="28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Kulim Park"/>
                <a:ea typeface="Kulim Park"/>
                <a:cs typeface="Kulim Park"/>
                <a:sym typeface="Kulim Park"/>
              </a:rPr>
            </a:br>
            <a:endParaRPr lang="en-IN"/>
          </a:p>
        </p:txBody>
      </p:sp>
      <p:sp>
        <p:nvSpPr>
          <p:cNvPr id="3" name="Text Placeholder 2"/>
          <p:cNvSpPr>
            <a:spLocks noGrp="1"/>
          </p:cNvSpPr>
          <p:nvPr>
            <p:ph type="body" idx="1"/>
          </p:nvPr>
        </p:nvSpPr>
        <p:spPr>
          <a:xfrm>
            <a:off x="142844" y="1285866"/>
            <a:ext cx="6786610" cy="3251534"/>
          </a:xfrm>
        </p:spPr>
        <p:txBody>
          <a:bodyPr/>
          <a:lstStyle/>
          <a:p>
            <a:pPr marL="457200" marR="0" lvl="0" indent="-368300" algn="l" defTabSz="914400" fontAlgn="auto">
              <a:lnSpc>
                <a:spcPct val="115000"/>
              </a:lnSpc>
              <a:spcBef>
                <a:spcPts val="600"/>
              </a:spcBef>
              <a:spcAft>
                <a:spcPct val="0"/>
              </a:spcAft>
              <a:buSzPts val="2200"/>
              <a:buNone/>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0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  The total current assets with the firm may be taken as gross working capital whereas the net working capital with the unit may be calculated as under:</a:t>
            </a:r>
          </a:p>
          <a:p>
            <a:pPr marL="457200" marR="0" lvl="0" indent="-368300" algn="l" defTabSz="914400" fontAlgn="auto">
              <a:lnSpc>
                <a:spcPct val="115000"/>
              </a:lnSpc>
              <a:spcBef>
                <a:spcPts val="600"/>
              </a:spcBef>
              <a:spcAft>
                <a:spcPct val="0"/>
              </a:spcAft>
              <a:buSzPts val="2200"/>
              <a:buNone/>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0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 </a:t>
            </a:r>
          </a:p>
          <a:p>
            <a:pPr marL="457200" marR="0" lvl="0" indent="-368300" algn="l" defTabSz="914400" fontAlgn="auto">
              <a:lnSpc>
                <a:spcPct val="115000"/>
              </a:lnSpc>
              <a:spcBef>
                <a:spcPts val="600"/>
              </a:spcBef>
              <a:spcAft>
                <a:spcPct val="0"/>
              </a:spcAft>
              <a:buSzPts val="2200"/>
              <a:buNone/>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000" b="1" i="0" u="none" strike="noStrike" cap="none" spc="0" normalizeH="0" baseline="0" noProof="0" smtClean="0">
                <a:ln w="9525" cap="flat" cmpd="sng" algn="ctr">
                  <a:noFill/>
                  <a:prstDash val="solid"/>
                  <a:round/>
                  <a:headEnd type="none" w="med" len="med"/>
                  <a:tailEnd type="none" w="med" len="med"/>
                </a:ln>
                <a:solidFill>
                  <a:schemeClr val="tx1"/>
                </a:solidFill>
                <a:uLnTx/>
                <a:uFillTx/>
                <a:latin typeface="Calibri" pitchFamily="34" charset="0"/>
                <a:cs typeface="Calibri" pitchFamily="34" charset="0"/>
              </a:rPr>
              <a:t>Net Working Capital =  Current Assets ‑ Current Liabilities</a:t>
            </a:r>
          </a:p>
          <a:p>
            <a:pPr marL="457200" marR="0" lvl="0" indent="-368300" algn="l" defTabSz="914400" fontAlgn="auto">
              <a:lnSpc>
                <a:spcPct val="115000"/>
              </a:lnSpc>
              <a:spcBef>
                <a:spcPts val="600"/>
              </a:spcBef>
              <a:spcAft>
                <a:spcPct val="0"/>
              </a:spcAft>
              <a:buSzPts val="2200"/>
              <a:buNone/>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000" b="1" i="0" u="none" strike="noStrike" cap="none" spc="0" normalizeH="0" baseline="0" noProof="0" smtClean="0">
                <a:ln w="9525" cap="flat" cmpd="sng" algn="ctr">
                  <a:noFill/>
                  <a:prstDash val="solid"/>
                  <a:round/>
                  <a:headEnd type="none" w="med" len="med"/>
                  <a:tailEnd type="none" w="med" len="med"/>
                </a:ln>
                <a:solidFill>
                  <a:schemeClr val="tx1"/>
                </a:solidFill>
                <a:uLnTx/>
                <a:uFillTx/>
                <a:latin typeface="Calibri" pitchFamily="34" charset="0"/>
                <a:cs typeface="Calibri" pitchFamily="34" charset="0"/>
              </a:rPr>
              <a:t> </a:t>
            </a: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endParaRPr lang="en-IN"/>
          </a:p>
        </p:txBody>
      </p:sp>
      <p:sp>
        <p:nvSpPr>
          <p:cNvPr id="4" name="Slide Number Placeholder 3"/>
          <p:cNvSpPr>
            <a:spLocks noGrp="1"/>
          </p:cNvSpPr>
          <p:nvPr>
            <p:ph type="sldNum" idx="12"/>
          </p:nvPr>
        </p:nvSpPr>
        <p:spPr/>
        <p:txBody>
          <a:bodyPr/>
          <a:lstStyle/>
          <a:p>
            <a:pPr marL="0" marR="0" lvl="0" indent="0" algn="r" defTabSz="914400" rtl="0">
              <a:lnSpc>
                <a:spcPct val="100000"/>
              </a:lnSpc>
              <a:spcBef>
                <a:spcPct val="0"/>
              </a:spcBef>
              <a:spcAft>
                <a:spcPct val="0"/>
              </a:spcAft>
              <a:buNone/>
              <a:defRPr kumimoji="0" sz="1300" b="0" i="0" u="none" strike="noStrike" cap="none" normalizeH="0" noProof="0">
                <a:solidFill>
                  <a:srgbClr val="CE0063"/>
                </a:solidFill>
                <a:uLnTx/>
                <a:uFillTx/>
                <a:latin typeface="Kulim Park Light"/>
                <a:ea typeface="Kulim Park Light"/>
                <a:cs typeface="Kulim Park Light"/>
                <a:sym typeface="Kulim Park Light"/>
              </a:defRPr>
            </a:pPr>
            <a:fld id="{00000000-1234-1234-1234-123412341234}" type="slidenum">
              <a:rPr kumimoji="0" lang="en" sz="1300" b="0" i="0" u="none" strike="noStrike" cap="none" normalizeH="0" noProof="0" smtClean="0">
                <a:solidFill>
                  <a:srgbClr val="CE0063"/>
                </a:solidFill>
                <a:uLnTx/>
                <a:uFillTx/>
                <a:latin typeface="Kulim Park Light"/>
                <a:ea typeface="Kulim Park Light"/>
                <a:cs typeface="Kulim Park Light"/>
                <a:sym typeface="Kulim Park Light"/>
              </a:rPr>
              <a:pPr marL="0" lvl="0" indent="0" algn="r" rtl="0">
                <a:spcBef>
                  <a:spcPct val="0"/>
                </a:spcBef>
                <a:spcAft>
                  <a:spcPct val="0"/>
                </a:spcAft>
                <a:buNone/>
              </a:pPr>
              <a:t>79</a:t>
            </a:fld>
            <a:endParaRPr lang="en"/>
          </a:p>
        </p:txBody>
      </p:sp>
    </p:spTree>
  </p:cSld>
  <p:clrMapOvr>
    <a:masterClrMapping/>
  </p:clrMapOvr>
  <p:transition/>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 Placeholder 2"/>
          <p:cNvSpPr>
            <a:spLocks noGrp="1"/>
          </p:cNvSpPr>
          <p:nvPr>
            <p:ph type="body" idx="1"/>
          </p:nvPr>
        </p:nvSpPr>
        <p:spPr/>
        <p:txBody>
          <a:bodyPr/>
          <a:lstStyle/>
          <a:p>
            <a:pPr marL="457200" marR="0" lvl="0" indent="-381000" algn="ctr" defTabSz="914400" fontAlgn="auto">
              <a:lnSpc>
                <a:spcPct val="100000"/>
              </a:lnSpc>
              <a:spcBef>
                <a:spcPts val="600"/>
              </a:spcBef>
              <a:spcAft>
                <a:spcPct val="0"/>
              </a:spcAft>
              <a:buSzPts val="2400"/>
              <a:buNone/>
              <a:defRPr kumimoji="0" sz="2400" b="0" i="0" u="none" strike="noStrike" cap="none" spc="0" normalizeH="0" baseline="0" noProof="0">
                <a:ln w="9525" cap="flat" cmpd="sng" algn="ctr">
                  <a:noFill/>
                  <a:prstDash val="solid"/>
                  <a:round/>
                  <a:headEnd type="none" w="med" len="med"/>
                  <a:tailEnd type="none" w="med" len="med"/>
                </a:ln>
                <a:solidFill>
                  <a:srgbClr val="25516C"/>
                </a:solidFill>
                <a:uLnTx/>
                <a:uFillTx/>
                <a:latin typeface="Source Sans Pro"/>
                <a:ea typeface="Source Sans Pro"/>
                <a:cs typeface="Source Sans Pro"/>
                <a:sym typeface="Source Sans Pro"/>
              </a:defRPr>
            </a:pPr>
            <a:r>
              <a:rPr kumimoji="0" lang="en-IN" sz="4000" b="0" i="0" u="none" strike="noStrike" cap="none" spc="0" normalizeH="0" baseline="0" noProof="0" smtClean="0">
                <a:ln w="9525" cap="flat" cmpd="sng" algn="ctr">
                  <a:noFill/>
                  <a:prstDash val="solid"/>
                  <a:round/>
                  <a:headEnd type="none" w="med" len="med"/>
                  <a:tailEnd type="none" w="med" len="med"/>
                </a:ln>
                <a:solidFill>
                  <a:srgbClr val="25516C"/>
                </a:solidFill>
                <a:uLnTx/>
                <a:uFillTx/>
                <a:latin typeface="Source Sans Pro"/>
                <a:ea typeface="Source Sans Pro"/>
                <a:cs typeface="Source Sans Pro"/>
                <a:sym typeface="Source Sans Pro"/>
              </a:rPr>
              <a:t>Thank you</a:t>
            </a:r>
            <a:endParaRPr lang="en-IN" sz="4000"/>
          </a:p>
        </p:txBody>
      </p:sp>
      <p:sp>
        <p:nvSpPr>
          <p:cNvPr id="4" name="Slide Number Placeholder 3"/>
          <p:cNvSpPr>
            <a:spLocks noGrp="1"/>
          </p:cNvSpPr>
          <p:nvPr>
            <p:ph type="sldNum" idx="12"/>
          </p:nvPr>
        </p:nvSpPr>
        <p:spPr/>
        <p:txBody>
          <a:bodyPr/>
          <a:lstStyle/>
          <a:p>
            <a:pPr marL="0" marR="0" lvl="0" indent="0" algn="r" defTabSz="914400" rtl="0">
              <a:lnSpc>
                <a:spcPct val="100000"/>
              </a:lnSpc>
              <a:spcBef>
                <a:spcPct val="0"/>
              </a:spcBef>
              <a:spcAft>
                <a:spcPct val="0"/>
              </a:spcAft>
              <a:buNone/>
              <a:defRPr kumimoji="0" sz="1200" b="0" i="0" u="none" strike="noStrike" cap="none" normalizeH="0" noProof="0">
                <a:solidFill>
                  <a:srgbClr val="FFFFFF"/>
                </a:solidFill>
                <a:uLnTx/>
                <a:uFillTx/>
                <a:latin typeface="Montserrat"/>
                <a:ea typeface="Montserrat"/>
                <a:cs typeface="Montserrat"/>
                <a:sym typeface="Montserrat"/>
              </a:defRPr>
            </a:pPr>
            <a:fld id="{00000000-1234-1234-1234-123412341234}" type="slidenum">
              <a:rPr kumimoji="0" lang="en" sz="1200" b="0" i="0" u="none" strike="noStrike" cap="none" normalizeH="0" noProof="0" smtClean="0">
                <a:solidFill>
                  <a:srgbClr val="FFFFFF"/>
                </a:solidFill>
                <a:uLnTx/>
                <a:uFillTx/>
                <a:latin typeface="Montserrat"/>
                <a:ea typeface="Montserrat"/>
                <a:cs typeface="Montserrat"/>
                <a:sym typeface="Montserrat"/>
              </a:rPr>
              <a:pPr marL="0" lvl="0" indent="0" algn="r" rtl="0">
                <a:spcBef>
                  <a:spcPct val="0"/>
                </a:spcBef>
                <a:spcAft>
                  <a:spcPct val="0"/>
                </a:spcAft>
                <a:buNone/>
              </a:pPr>
              <a:t>8</a:t>
            </a:fld>
            <a:endParaRPr lang="en"/>
          </a:p>
        </p:txBody>
      </p:sp>
    </p:spTree>
  </p:cSld>
  <p:clrMapOvr>
    <a:masterClrMapping/>
  </p:clrMapOvr>
  <p:transition/>
  <p:timing/>
</p:sld>
</file>

<file path=ppt/slides/slide8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pPr marL="0" marR="0" lvl="0" indent="0" algn="l" defTabSz="914400" fontAlgn="auto">
              <a:lnSpc>
                <a:spcPct val="80000"/>
              </a:lnSpc>
              <a:spcBef>
                <a:spcPct val="0"/>
              </a:spcBef>
              <a:spcAft>
                <a:spcPct val="0"/>
              </a:spcAft>
              <a:buSzPts val="2800"/>
              <a:buNone/>
              <a:defRPr kumimoji="0" sz="2800" b="1"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a:ea typeface="Kulim Park"/>
                <a:cs typeface="Kulim Park"/>
                <a:sym typeface="Kulim Park"/>
              </a:defRPr>
            </a:pPr>
            <a:r>
              <a:rPr kumimoji="0" lang="en-IN" sz="28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Breakeven Point (BEP)</a:t>
            </a:r>
            <a:br>
              <a:rPr kumimoji="0" lang="en-IN" sz="28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br>
            <a:endParaRPr lang="en-IN">
              <a:latin typeface="Calibri" pitchFamily="34" charset="0"/>
              <a:cs typeface="Calibri" pitchFamily="34" charset="0"/>
            </a:endParaRPr>
          </a:p>
        </p:txBody>
      </p:sp>
      <p:sp>
        <p:nvSpPr>
          <p:cNvPr id="3" name="Text Placeholder 2"/>
          <p:cNvSpPr>
            <a:spLocks noGrp="1"/>
          </p:cNvSpPr>
          <p:nvPr>
            <p:ph type="body" idx="1"/>
          </p:nvPr>
        </p:nvSpPr>
        <p:spPr>
          <a:xfrm>
            <a:off x="457200" y="1142990"/>
            <a:ext cx="5215200" cy="3394410"/>
          </a:xfrm>
        </p:spPr>
        <p:txBody>
          <a:bodyPr/>
          <a:lstStyle/>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18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The breakeven point is calculated by dividing the fixed costs of production by the price per unit minus the variable costs of production.</a:t>
            </a: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18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The breakeven point is the level of production at which the costs of production equal the revenues for a product.</a:t>
            </a: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18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In investing, the breakeven point is said to be achieved when the market price of an asset is the same as its original cost.</a:t>
            </a:r>
            <a:endParaRPr lang="en-IN" sz="1800">
              <a:latin typeface="Calibri" pitchFamily="34" charset="0"/>
              <a:cs typeface="Calibri" pitchFamily="34" charset="0"/>
            </a:endParaRPr>
          </a:p>
        </p:txBody>
      </p:sp>
      <p:sp>
        <p:nvSpPr>
          <p:cNvPr id="4" name="Slide Number Placeholder 3"/>
          <p:cNvSpPr>
            <a:spLocks noGrp="1"/>
          </p:cNvSpPr>
          <p:nvPr>
            <p:ph type="sldNum" idx="12"/>
          </p:nvPr>
        </p:nvSpPr>
        <p:spPr/>
        <p:txBody>
          <a:bodyPr/>
          <a:lstStyle/>
          <a:p>
            <a:pPr marL="0" marR="0" lvl="0" indent="0" algn="r" defTabSz="914400" rtl="0">
              <a:lnSpc>
                <a:spcPct val="100000"/>
              </a:lnSpc>
              <a:spcBef>
                <a:spcPct val="0"/>
              </a:spcBef>
              <a:spcAft>
                <a:spcPct val="0"/>
              </a:spcAft>
              <a:buNone/>
              <a:defRPr kumimoji="0" sz="1300" b="0" i="0" u="none" strike="noStrike" cap="none" normalizeH="0" noProof="0">
                <a:solidFill>
                  <a:srgbClr val="CE0063"/>
                </a:solidFill>
                <a:uLnTx/>
                <a:uFillTx/>
                <a:latin typeface="Kulim Park Light"/>
                <a:ea typeface="Kulim Park Light"/>
                <a:cs typeface="Kulim Park Light"/>
                <a:sym typeface="Kulim Park Light"/>
              </a:defRPr>
            </a:pPr>
            <a:fld id="{00000000-1234-1234-1234-123412341234}" type="slidenum">
              <a:rPr kumimoji="0" lang="en" sz="1300" b="0" i="0" u="none" strike="noStrike" cap="none" normalizeH="0" noProof="0" smtClean="0">
                <a:solidFill>
                  <a:srgbClr val="CE0063"/>
                </a:solidFill>
                <a:uLnTx/>
                <a:uFillTx/>
                <a:latin typeface="Kulim Park Light"/>
                <a:ea typeface="Kulim Park Light"/>
                <a:cs typeface="Kulim Park Light"/>
                <a:sym typeface="Kulim Park Light"/>
              </a:rPr>
              <a:pPr marL="0" lvl="0" indent="0" algn="r" rtl="0">
                <a:spcBef>
                  <a:spcPct val="0"/>
                </a:spcBef>
                <a:spcAft>
                  <a:spcPct val="0"/>
                </a:spcAft>
                <a:buNone/>
              </a:pPr>
              <a:t>80</a:t>
            </a:fld>
            <a:endParaRPr lang="en"/>
          </a:p>
        </p:txBody>
      </p:sp>
    </p:spTree>
  </p:cSld>
  <p:clrMapOvr>
    <a:masterClrMapping/>
  </p:clrMapOvr>
  <p:transition/>
  <p:timing/>
</p:sld>
</file>

<file path=ppt/slides/slide8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a:xfrm>
            <a:off x="457200" y="357173"/>
            <a:ext cx="5215200" cy="785818"/>
          </a:xfrm>
        </p:spPr>
        <p:txBody>
          <a:bodyPr/>
          <a:lstStyle/>
          <a:p>
            <a:pPr marL="0" marR="0" lvl="0" indent="0" algn="ctr" defTabSz="914400" fontAlgn="auto">
              <a:lnSpc>
                <a:spcPct val="80000"/>
              </a:lnSpc>
              <a:spcBef>
                <a:spcPct val="0"/>
              </a:spcBef>
              <a:spcAft>
                <a:spcPct val="0"/>
              </a:spcAft>
              <a:buSzPts val="2800"/>
              <a:buNone/>
              <a:defRPr kumimoji="0" sz="2800" b="1"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a:ea typeface="Kulim Park"/>
                <a:cs typeface="Kulim Park"/>
                <a:sym typeface="Kulim Park"/>
              </a:defRPr>
            </a:pPr>
            <a:r>
              <a:rPr kumimoji="0" lang="en-IN" sz="28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Cash Flow</a:t>
            </a:r>
            <a:br>
              <a:rPr kumimoji="0" lang="en-IN" sz="28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Kulim Park"/>
                <a:ea typeface="Kulim Park"/>
                <a:cs typeface="Kulim Park"/>
                <a:sym typeface="Kulim Park"/>
              </a:rPr>
            </a:br>
            <a:endParaRPr lang="en-IN"/>
          </a:p>
        </p:txBody>
      </p:sp>
      <p:sp>
        <p:nvSpPr>
          <p:cNvPr id="3" name="Text Placeholder 2"/>
          <p:cNvSpPr>
            <a:spLocks noGrp="1"/>
          </p:cNvSpPr>
          <p:nvPr>
            <p:ph type="body" idx="1"/>
          </p:nvPr>
        </p:nvSpPr>
        <p:spPr>
          <a:xfrm>
            <a:off x="457200" y="1142990"/>
            <a:ext cx="5757874" cy="3714776"/>
          </a:xfrm>
        </p:spPr>
        <p:txBody>
          <a:bodyPr/>
          <a:lstStyle/>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The amount of cash or cash-equivalent which the company receives or gives out by the way of payment(s) to creditors is known as cash flow. </a:t>
            </a:r>
            <a:endParaRPr lang="en-IN" smtClean="0">
              <a:latin typeface="Calibri" pitchFamily="34" charset="0"/>
              <a:cs typeface="Calibri" pitchFamily="34" charset="0"/>
            </a:endParaRP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Cash flow analysis is often used to analyse the liquidity position of the company. It gives a snapshot of the amount of cash coming into the business, from where, and amount flowing out.</a:t>
            </a:r>
            <a:endParaRPr lang="en-IN">
              <a:latin typeface="Calibri" pitchFamily="34" charset="0"/>
              <a:cs typeface="Calibri" pitchFamily="34" charset="0"/>
            </a:endParaRPr>
          </a:p>
        </p:txBody>
      </p:sp>
      <p:sp>
        <p:nvSpPr>
          <p:cNvPr id="4" name="Slide Number Placeholder 3"/>
          <p:cNvSpPr>
            <a:spLocks noGrp="1"/>
          </p:cNvSpPr>
          <p:nvPr>
            <p:ph type="sldNum" idx="12"/>
          </p:nvPr>
        </p:nvSpPr>
        <p:spPr/>
        <p:txBody>
          <a:bodyPr/>
          <a:lstStyle/>
          <a:p>
            <a:pPr marL="0" marR="0" lvl="0" indent="0" algn="r" defTabSz="914400" rtl="0">
              <a:lnSpc>
                <a:spcPct val="100000"/>
              </a:lnSpc>
              <a:spcBef>
                <a:spcPct val="0"/>
              </a:spcBef>
              <a:spcAft>
                <a:spcPct val="0"/>
              </a:spcAft>
              <a:buNone/>
              <a:defRPr kumimoji="0" sz="1300" b="0" i="0" u="none" strike="noStrike" cap="none" normalizeH="0" noProof="0">
                <a:solidFill>
                  <a:srgbClr val="CE0063"/>
                </a:solidFill>
                <a:uLnTx/>
                <a:uFillTx/>
                <a:latin typeface="Kulim Park Light"/>
                <a:ea typeface="Kulim Park Light"/>
                <a:cs typeface="Kulim Park Light"/>
                <a:sym typeface="Kulim Park Light"/>
              </a:defRPr>
            </a:pPr>
            <a:fld id="{00000000-1234-1234-1234-123412341234}" type="slidenum">
              <a:rPr kumimoji="0" lang="en" sz="1300" b="0" i="0" u="none" strike="noStrike" cap="none" normalizeH="0" noProof="0" smtClean="0">
                <a:solidFill>
                  <a:srgbClr val="CE0063"/>
                </a:solidFill>
                <a:uLnTx/>
                <a:uFillTx/>
                <a:latin typeface="Kulim Park Light"/>
                <a:ea typeface="Kulim Park Light"/>
                <a:cs typeface="Kulim Park Light"/>
                <a:sym typeface="Kulim Park Light"/>
              </a:rPr>
              <a:pPr marL="0" lvl="0" indent="0" algn="r" rtl="0">
                <a:spcBef>
                  <a:spcPct val="0"/>
                </a:spcBef>
                <a:spcAft>
                  <a:spcPct val="0"/>
                </a:spcAft>
                <a:buNone/>
              </a:pPr>
              <a:t>81</a:t>
            </a:fld>
            <a:endParaRPr lang="en"/>
          </a:p>
        </p:txBody>
      </p:sp>
    </p:spTree>
  </p:cSld>
  <p:clrMapOvr>
    <a:masterClrMapping/>
  </p:clrMapOvr>
  <p:transition/>
  <p:timing/>
</p:sld>
</file>

<file path=ppt/slides/slide8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a:xfrm>
            <a:off x="857224" y="1285866"/>
            <a:ext cx="4929222" cy="1071570"/>
          </a:xfrm>
        </p:spPr>
        <p:txBody>
          <a:bodyPr/>
          <a:lstStyle/>
          <a:p>
            <a:pPr marL="0" marR="0" lvl="0" indent="0" algn="ctr" defTabSz="914400" fontAlgn="auto">
              <a:lnSpc>
                <a:spcPct val="80000"/>
              </a:lnSpc>
              <a:spcBef>
                <a:spcPct val="0"/>
              </a:spcBef>
              <a:spcAft>
                <a:spcPct val="0"/>
              </a:spcAft>
              <a:buSzPts val="2800"/>
              <a:buNone/>
              <a:defRPr kumimoji="0" sz="2800" b="1"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a:ea typeface="Kulim Park"/>
                <a:cs typeface="Kulim Park"/>
                <a:sym typeface="Kulim Park"/>
              </a:defRPr>
            </a:pPr>
            <a:r>
              <a:rPr kumimoji="0" lang="en-IN" sz="28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Production planning in MSME</a:t>
            </a:r>
            <a:endParaRPr lang="en-IN">
              <a:latin typeface="Calibri" pitchFamily="34" charset="0"/>
              <a:cs typeface="Calibri" pitchFamily="34" charset="0"/>
            </a:endParaRPr>
          </a:p>
        </p:txBody>
      </p:sp>
      <p:sp>
        <p:nvSpPr>
          <p:cNvPr id="4" name="Slide Number Placeholder 3"/>
          <p:cNvSpPr>
            <a:spLocks noGrp="1"/>
          </p:cNvSpPr>
          <p:nvPr>
            <p:ph type="sldNum" idx="12"/>
          </p:nvPr>
        </p:nvSpPr>
        <p:spPr/>
        <p:txBody>
          <a:bodyPr/>
          <a:lstStyle/>
          <a:p>
            <a:pPr marL="0" marR="0" lvl="0" indent="0" algn="r" defTabSz="914400" rtl="0">
              <a:lnSpc>
                <a:spcPct val="100000"/>
              </a:lnSpc>
              <a:spcBef>
                <a:spcPct val="0"/>
              </a:spcBef>
              <a:spcAft>
                <a:spcPct val="0"/>
              </a:spcAft>
              <a:buNone/>
              <a:defRPr kumimoji="0" sz="1300" b="0" i="0" u="none" strike="noStrike" cap="none" normalizeH="0" noProof="0">
                <a:solidFill>
                  <a:srgbClr val="CE0063"/>
                </a:solidFill>
                <a:uLnTx/>
                <a:uFillTx/>
                <a:latin typeface="Kulim Park Light"/>
                <a:ea typeface="Kulim Park Light"/>
                <a:cs typeface="Kulim Park Light"/>
                <a:sym typeface="Kulim Park Light"/>
              </a:defRPr>
            </a:pPr>
            <a:fld id="{00000000-1234-1234-1234-123412341234}" type="slidenum">
              <a:rPr kumimoji="0" lang="en" sz="1300" b="0" i="0" u="none" strike="noStrike" cap="none" normalizeH="0" noProof="0" smtClean="0">
                <a:solidFill>
                  <a:srgbClr val="CE0063"/>
                </a:solidFill>
                <a:uLnTx/>
                <a:uFillTx/>
                <a:latin typeface="Kulim Park Light"/>
                <a:ea typeface="Kulim Park Light"/>
                <a:cs typeface="Kulim Park Light"/>
                <a:sym typeface="Kulim Park Light"/>
              </a:rPr>
              <a:pPr marL="0" lvl="0" indent="0" algn="r" rtl="0">
                <a:spcBef>
                  <a:spcPct val="0"/>
                </a:spcBef>
                <a:spcAft>
                  <a:spcPct val="0"/>
                </a:spcAft>
                <a:buNone/>
              </a:pPr>
              <a:t>82</a:t>
            </a:fld>
            <a:endParaRPr lang="en"/>
          </a:p>
        </p:txBody>
      </p:sp>
    </p:spTree>
  </p:cSld>
  <p:clrMapOvr>
    <a:masterClrMapping/>
  </p:clrMapOvr>
  <p:transition/>
  <p:timing/>
</p:sld>
</file>

<file path=ppt/slides/slide8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 Placeholder 2"/>
          <p:cNvSpPr>
            <a:spLocks noGrp="1"/>
          </p:cNvSpPr>
          <p:nvPr>
            <p:ph type="body" idx="1"/>
          </p:nvPr>
        </p:nvSpPr>
        <p:spPr>
          <a:xfrm>
            <a:off x="457200" y="214296"/>
            <a:ext cx="5215200" cy="4323104"/>
          </a:xfrm>
        </p:spPr>
        <p:txBody>
          <a:bodyPr/>
          <a:lstStyle/>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Small &amp; medium Enterprises are the back bone of Industrial Development. </a:t>
            </a:r>
            <a:endParaRPr lang="en-IN" smtClean="0">
              <a:latin typeface="Calibri" pitchFamily="34" charset="0"/>
              <a:cs typeface="Calibri" pitchFamily="34" charset="0"/>
            </a:endParaRP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 Ministry of Micro Small &amp; Medium Enterprises Contributes Nearly 8% in GDP, 40% in Manufacturing output &amp; 45% in Exports. </a:t>
            </a:r>
            <a:endParaRPr lang="en-IN" smtClean="0">
              <a:latin typeface="Calibri" pitchFamily="34" charset="0"/>
              <a:cs typeface="Calibri" pitchFamily="34" charset="0"/>
            </a:endParaRP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They provides the largest share of employment after agriculture .</a:t>
            </a: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 They have emerged as a dynamic and vibrant sector of economy.</a:t>
            </a: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endParaRPr lang="en-IN"/>
          </a:p>
        </p:txBody>
      </p:sp>
      <p:sp>
        <p:nvSpPr>
          <p:cNvPr id="4" name="Slide Number Placeholder 3"/>
          <p:cNvSpPr>
            <a:spLocks noGrp="1"/>
          </p:cNvSpPr>
          <p:nvPr>
            <p:ph type="sldNum" idx="12"/>
          </p:nvPr>
        </p:nvSpPr>
        <p:spPr/>
        <p:txBody>
          <a:bodyPr/>
          <a:lstStyle/>
          <a:p>
            <a:pPr marL="0" marR="0" lvl="0" indent="0" algn="r" defTabSz="914400" rtl="0">
              <a:lnSpc>
                <a:spcPct val="100000"/>
              </a:lnSpc>
              <a:spcBef>
                <a:spcPct val="0"/>
              </a:spcBef>
              <a:spcAft>
                <a:spcPct val="0"/>
              </a:spcAft>
              <a:buNone/>
              <a:defRPr kumimoji="0" sz="1300" b="0" i="0" u="none" strike="noStrike" cap="none" normalizeH="0" noProof="0">
                <a:solidFill>
                  <a:srgbClr val="CE0063"/>
                </a:solidFill>
                <a:uLnTx/>
                <a:uFillTx/>
                <a:latin typeface="Kulim Park Light"/>
                <a:ea typeface="Kulim Park Light"/>
                <a:cs typeface="Kulim Park Light"/>
                <a:sym typeface="Kulim Park Light"/>
              </a:defRPr>
            </a:pPr>
            <a:fld id="{00000000-1234-1234-1234-123412341234}" type="slidenum">
              <a:rPr kumimoji="0" lang="en" sz="1300" b="0" i="0" u="none" strike="noStrike" cap="none" normalizeH="0" noProof="0" smtClean="0">
                <a:solidFill>
                  <a:srgbClr val="CE0063"/>
                </a:solidFill>
                <a:uLnTx/>
                <a:uFillTx/>
                <a:latin typeface="Kulim Park Light"/>
                <a:ea typeface="Kulim Park Light"/>
                <a:cs typeface="Kulim Park Light"/>
                <a:sym typeface="Kulim Park Light"/>
              </a:rPr>
              <a:pPr marL="0" lvl="0" indent="0" algn="r" rtl="0">
                <a:spcBef>
                  <a:spcPct val="0"/>
                </a:spcBef>
                <a:spcAft>
                  <a:spcPct val="0"/>
                </a:spcAft>
                <a:buNone/>
              </a:pPr>
              <a:t>83</a:t>
            </a:fld>
            <a:endParaRPr lang="en"/>
          </a:p>
        </p:txBody>
      </p:sp>
    </p:spTree>
  </p:cSld>
  <p:clrMapOvr>
    <a:masterClrMapping/>
  </p:clrMapOvr>
  <p:transition/>
  <p:timing/>
</p:sld>
</file>

<file path=ppt/slides/slide8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a:xfrm>
            <a:off x="457200" y="1"/>
            <a:ext cx="5215200" cy="1000114"/>
          </a:xfrm>
        </p:spPr>
        <p:txBody>
          <a:bodyPr/>
          <a:lstStyle/>
          <a:p>
            <a:pPr marL="0" marR="0" lvl="0" indent="0" algn="ctr" defTabSz="914400" fontAlgn="auto">
              <a:lnSpc>
                <a:spcPct val="80000"/>
              </a:lnSpc>
              <a:spcBef>
                <a:spcPct val="0"/>
              </a:spcBef>
              <a:spcAft>
                <a:spcPct val="0"/>
              </a:spcAft>
              <a:buSzPts val="2800"/>
              <a:buNone/>
              <a:defRPr kumimoji="0" sz="2800" b="1"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a:ea typeface="Kulim Park"/>
                <a:cs typeface="Kulim Park"/>
                <a:sym typeface="Kulim Park"/>
              </a:defRPr>
            </a:pPr>
            <a:r>
              <a:rPr kumimoji="0" lang="en-IN" sz="28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Kulim Park"/>
                <a:ea typeface="Kulim Park"/>
                <a:cs typeface="Kulim Park"/>
                <a:sym typeface="Kulim Park"/>
              </a:rPr>
              <a:t>EMERGENCE OF MSME</a:t>
            </a:r>
            <a:br>
              <a:rPr kumimoji="0" lang="en-IN" sz="28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Kulim Park"/>
                <a:ea typeface="Kulim Park"/>
                <a:cs typeface="Kulim Park"/>
                <a:sym typeface="Kulim Park"/>
              </a:rPr>
            </a:br>
            <a:endParaRPr lang="en-IN"/>
          </a:p>
        </p:txBody>
      </p:sp>
      <p:sp>
        <p:nvSpPr>
          <p:cNvPr id="3" name="Text Placeholder 2"/>
          <p:cNvSpPr>
            <a:spLocks noGrp="1"/>
          </p:cNvSpPr>
          <p:nvPr>
            <p:ph type="body" idx="1"/>
          </p:nvPr>
        </p:nvSpPr>
        <p:spPr>
          <a:xfrm>
            <a:off x="457200" y="714362"/>
            <a:ext cx="5215200" cy="3786214"/>
          </a:xfrm>
        </p:spPr>
        <p:txBody>
          <a:bodyPr/>
          <a:lstStyle/>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0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Based on Gandhi model .</a:t>
            </a: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0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 Encouraged by MSME act 2006 .</a:t>
            </a: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0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 During pre liberalization  before 1991 India adopted Industrial policy resolution 1948 that defined the role of state in industrial development for the first time .</a:t>
            </a: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0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 At that time India accorded high priority to small and medium enterprises .</a:t>
            </a: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0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 Despite numerous protection and policy measures MSME has remained mostly small &amp; technologically backward </a:t>
            </a:r>
            <a:endParaRPr lang="en-IN" sz="2000">
              <a:latin typeface="Calibri" pitchFamily="34" charset="0"/>
              <a:cs typeface="Calibri" pitchFamily="34" charset="0"/>
            </a:endParaRPr>
          </a:p>
        </p:txBody>
      </p:sp>
      <p:sp>
        <p:nvSpPr>
          <p:cNvPr id="4" name="Slide Number Placeholder 3"/>
          <p:cNvSpPr>
            <a:spLocks noGrp="1"/>
          </p:cNvSpPr>
          <p:nvPr>
            <p:ph type="sldNum" idx="12"/>
          </p:nvPr>
        </p:nvSpPr>
        <p:spPr/>
        <p:txBody>
          <a:bodyPr/>
          <a:lstStyle/>
          <a:p>
            <a:pPr marL="0" marR="0" lvl="0" indent="0" algn="r" defTabSz="914400" rtl="0">
              <a:lnSpc>
                <a:spcPct val="100000"/>
              </a:lnSpc>
              <a:spcBef>
                <a:spcPct val="0"/>
              </a:spcBef>
              <a:spcAft>
                <a:spcPct val="0"/>
              </a:spcAft>
              <a:buNone/>
              <a:defRPr kumimoji="0" sz="1300" b="0" i="0" u="none" strike="noStrike" cap="none" normalizeH="0" noProof="0">
                <a:solidFill>
                  <a:srgbClr val="CE0063"/>
                </a:solidFill>
                <a:uLnTx/>
                <a:uFillTx/>
                <a:latin typeface="Kulim Park Light"/>
                <a:ea typeface="Kulim Park Light"/>
                <a:cs typeface="Kulim Park Light"/>
                <a:sym typeface="Kulim Park Light"/>
              </a:defRPr>
            </a:pPr>
            <a:fld id="{00000000-1234-1234-1234-123412341234}" type="slidenum">
              <a:rPr kumimoji="0" lang="en" sz="1300" b="0" i="0" u="none" strike="noStrike" cap="none" normalizeH="0" noProof="0" smtClean="0">
                <a:solidFill>
                  <a:srgbClr val="CE0063"/>
                </a:solidFill>
                <a:uLnTx/>
                <a:uFillTx/>
                <a:latin typeface="Kulim Park Light"/>
                <a:ea typeface="Kulim Park Light"/>
                <a:cs typeface="Kulim Park Light"/>
                <a:sym typeface="Kulim Park Light"/>
              </a:rPr>
              <a:pPr marL="0" lvl="0" indent="0" algn="r" rtl="0">
                <a:spcBef>
                  <a:spcPct val="0"/>
                </a:spcBef>
                <a:spcAft>
                  <a:spcPct val="0"/>
                </a:spcAft>
                <a:buNone/>
              </a:pPr>
              <a:t>84</a:t>
            </a:fld>
            <a:endParaRPr lang="en"/>
          </a:p>
        </p:txBody>
      </p:sp>
    </p:spTree>
  </p:cSld>
  <p:clrMapOvr>
    <a:masterClrMapping/>
  </p:clrMapOvr>
  <p:transition/>
  <p:timing/>
</p:sld>
</file>

<file path=ppt/slides/slide8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a:xfrm>
            <a:off x="457200" y="357173"/>
            <a:ext cx="5215200" cy="714380"/>
          </a:xfrm>
        </p:spPr>
        <p:txBody>
          <a:bodyPr/>
          <a:lstStyle/>
          <a:p>
            <a:pPr marL="0" marR="0" lvl="0" indent="0" algn="l" defTabSz="914400" fontAlgn="auto">
              <a:lnSpc>
                <a:spcPct val="80000"/>
              </a:lnSpc>
              <a:spcBef>
                <a:spcPct val="0"/>
              </a:spcBef>
              <a:spcAft>
                <a:spcPct val="0"/>
              </a:spcAft>
              <a:buSzPts val="2800"/>
              <a:buNone/>
              <a:defRPr kumimoji="0" sz="2800" b="1"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a:ea typeface="Kulim Park"/>
                <a:cs typeface="Kulim Park"/>
                <a:sym typeface="Kulim Park"/>
              </a:defRPr>
            </a:pPr>
            <a:r>
              <a:rPr kumimoji="0" lang="en-IN" sz="28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Kulim Park"/>
                <a:ea typeface="Kulim Park"/>
                <a:cs typeface="Kulim Park"/>
                <a:sym typeface="Kulim Park"/>
              </a:rPr>
              <a:t>MANUFACTURING  ENTERPRISES</a:t>
            </a:r>
            <a:br>
              <a:rPr kumimoji="0" lang="en-IN" sz="28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Kulim Park"/>
                <a:ea typeface="Kulim Park"/>
                <a:cs typeface="Kulim Park"/>
                <a:sym typeface="Kulim Park"/>
              </a:rPr>
            </a:br>
            <a:endParaRPr lang="en-IN"/>
          </a:p>
        </p:txBody>
      </p:sp>
      <p:sp>
        <p:nvSpPr>
          <p:cNvPr id="3" name="Text Placeholder 2"/>
          <p:cNvSpPr>
            <a:spLocks noGrp="1"/>
          </p:cNvSpPr>
          <p:nvPr>
            <p:ph type="body" idx="1"/>
          </p:nvPr>
        </p:nvSpPr>
        <p:spPr>
          <a:xfrm>
            <a:off x="457200" y="1142990"/>
            <a:ext cx="5215200" cy="3394410"/>
          </a:xfrm>
        </p:spPr>
        <p:txBody>
          <a:bodyPr/>
          <a:lstStyle/>
          <a:p>
            <a:pPr marL="457200" marR="0" lvl="0" indent="-368300" algn="l" defTabSz="914400" fontAlgn="auto">
              <a:lnSpc>
                <a:spcPct val="115000"/>
              </a:lnSpc>
              <a:spcBef>
                <a:spcPts val="600"/>
              </a:spcBef>
              <a:spcAft>
                <a:spcPct val="0"/>
              </a:spcAft>
              <a:buSzPts val="2200"/>
              <a:buNone/>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MICRO ENTERPRISE </a:t>
            </a:r>
            <a:endParaRPr lang="en-IN" b="1" smtClean="0">
              <a:latin typeface="Calibri" pitchFamily="34" charset="0"/>
              <a:cs typeface="Calibri" pitchFamily="34" charset="0"/>
            </a:endParaRP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 Micro enterprise generally refers to a small business employing 10 people or less .</a:t>
            </a: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 It is an enterprise in which investments in plant and machinery is between 5lakh to 25 lakh. </a:t>
            </a:r>
            <a:endParaRPr lang="en-IN" smtClean="0">
              <a:latin typeface="Calibri" pitchFamily="34" charset="0"/>
              <a:cs typeface="Calibri" pitchFamily="34" charset="0"/>
            </a:endParaRP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 These enterprises works and operates not by choice but out of necessity. </a:t>
            </a:r>
            <a:endParaRPr lang="en-IN">
              <a:latin typeface="Calibri" pitchFamily="34" charset="0"/>
              <a:cs typeface="Calibri" pitchFamily="34" charset="0"/>
            </a:endParaRPr>
          </a:p>
        </p:txBody>
      </p:sp>
      <p:sp>
        <p:nvSpPr>
          <p:cNvPr id="4" name="Slide Number Placeholder 3"/>
          <p:cNvSpPr>
            <a:spLocks noGrp="1"/>
          </p:cNvSpPr>
          <p:nvPr>
            <p:ph type="sldNum" idx="12"/>
          </p:nvPr>
        </p:nvSpPr>
        <p:spPr/>
        <p:txBody>
          <a:bodyPr/>
          <a:lstStyle/>
          <a:p>
            <a:pPr marL="0" marR="0" lvl="0" indent="0" algn="r" defTabSz="914400" rtl="0">
              <a:lnSpc>
                <a:spcPct val="100000"/>
              </a:lnSpc>
              <a:spcBef>
                <a:spcPct val="0"/>
              </a:spcBef>
              <a:spcAft>
                <a:spcPct val="0"/>
              </a:spcAft>
              <a:buNone/>
              <a:defRPr kumimoji="0" sz="1300" b="0" i="0" u="none" strike="noStrike" cap="none" normalizeH="0" noProof="0">
                <a:solidFill>
                  <a:srgbClr val="CE0063"/>
                </a:solidFill>
                <a:uLnTx/>
                <a:uFillTx/>
                <a:latin typeface="Kulim Park Light"/>
                <a:ea typeface="Kulim Park Light"/>
                <a:cs typeface="Kulim Park Light"/>
                <a:sym typeface="Kulim Park Light"/>
              </a:defRPr>
            </a:pPr>
            <a:fld id="{00000000-1234-1234-1234-123412341234}" type="slidenum">
              <a:rPr kumimoji="0" lang="en" sz="1300" b="0" i="0" u="none" strike="noStrike" cap="none" normalizeH="0" noProof="0" smtClean="0">
                <a:solidFill>
                  <a:srgbClr val="CE0063"/>
                </a:solidFill>
                <a:uLnTx/>
                <a:uFillTx/>
                <a:latin typeface="Kulim Park Light"/>
                <a:ea typeface="Kulim Park Light"/>
                <a:cs typeface="Kulim Park Light"/>
                <a:sym typeface="Kulim Park Light"/>
              </a:rPr>
              <a:pPr marL="0" lvl="0" indent="0" algn="r" rtl="0">
                <a:spcBef>
                  <a:spcPct val="0"/>
                </a:spcBef>
                <a:spcAft>
                  <a:spcPct val="0"/>
                </a:spcAft>
                <a:buNone/>
              </a:pPr>
              <a:t>85</a:t>
            </a:fld>
            <a:endParaRPr lang="en"/>
          </a:p>
        </p:txBody>
      </p:sp>
    </p:spTree>
  </p:cSld>
  <p:clrMapOvr>
    <a:masterClrMapping/>
  </p:clrMapOvr>
  <p:transition/>
  <p:timing/>
</p:sld>
</file>

<file path=ppt/slides/slide8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 Placeholder 2"/>
          <p:cNvSpPr>
            <a:spLocks noGrp="1"/>
          </p:cNvSpPr>
          <p:nvPr>
            <p:ph type="body" idx="1"/>
          </p:nvPr>
        </p:nvSpPr>
        <p:spPr>
          <a:xfrm>
            <a:off x="457200" y="428610"/>
            <a:ext cx="5215200" cy="4108790"/>
          </a:xfrm>
        </p:spPr>
        <p:txBody>
          <a:bodyPr/>
          <a:lstStyle/>
          <a:p>
            <a:pPr marL="457200" marR="0" lvl="0" indent="-368300" algn="l" defTabSz="914400" fontAlgn="auto">
              <a:lnSpc>
                <a:spcPct val="115000"/>
              </a:lnSpc>
              <a:spcBef>
                <a:spcPts val="600"/>
              </a:spcBef>
              <a:spcAft>
                <a:spcPct val="0"/>
              </a:spcAft>
              <a:buSzPts val="2200"/>
              <a:buNone/>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SMALL ENTERPRISE</a:t>
            </a: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Small enterprise generally refers to a business employing 50 persons or less.</a:t>
            </a: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 It is an enterprise in which investments in plant and machinery is between 25 lakh to 5 crores. </a:t>
            </a: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These enterprise works and operates to earn a small amount of profit</a:t>
            </a: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rPr>
              <a:t>. </a:t>
            </a:r>
            <a:endParaRPr lang="en-IN"/>
          </a:p>
        </p:txBody>
      </p:sp>
      <p:sp>
        <p:nvSpPr>
          <p:cNvPr id="4" name="Slide Number Placeholder 3"/>
          <p:cNvSpPr>
            <a:spLocks noGrp="1"/>
          </p:cNvSpPr>
          <p:nvPr>
            <p:ph type="sldNum" idx="12"/>
          </p:nvPr>
        </p:nvSpPr>
        <p:spPr/>
        <p:txBody>
          <a:bodyPr/>
          <a:lstStyle/>
          <a:p>
            <a:pPr marL="0" marR="0" lvl="0" indent="0" algn="r" defTabSz="914400" rtl="0">
              <a:lnSpc>
                <a:spcPct val="100000"/>
              </a:lnSpc>
              <a:spcBef>
                <a:spcPct val="0"/>
              </a:spcBef>
              <a:spcAft>
                <a:spcPct val="0"/>
              </a:spcAft>
              <a:buNone/>
              <a:defRPr kumimoji="0" sz="1300" b="0" i="0" u="none" strike="noStrike" cap="none" normalizeH="0" noProof="0">
                <a:solidFill>
                  <a:srgbClr val="CE0063"/>
                </a:solidFill>
                <a:uLnTx/>
                <a:uFillTx/>
                <a:latin typeface="Kulim Park Light"/>
                <a:ea typeface="Kulim Park Light"/>
                <a:cs typeface="Kulim Park Light"/>
                <a:sym typeface="Kulim Park Light"/>
              </a:defRPr>
            </a:pPr>
            <a:fld id="{00000000-1234-1234-1234-123412341234}" type="slidenum">
              <a:rPr kumimoji="0" lang="en" sz="1300" b="0" i="0" u="none" strike="noStrike" cap="none" normalizeH="0" noProof="0" smtClean="0">
                <a:solidFill>
                  <a:srgbClr val="CE0063"/>
                </a:solidFill>
                <a:uLnTx/>
                <a:uFillTx/>
                <a:latin typeface="Kulim Park Light"/>
                <a:ea typeface="Kulim Park Light"/>
                <a:cs typeface="Kulim Park Light"/>
                <a:sym typeface="Kulim Park Light"/>
              </a:rPr>
              <a:pPr marL="0" lvl="0" indent="0" algn="r" rtl="0">
                <a:spcBef>
                  <a:spcPct val="0"/>
                </a:spcBef>
                <a:spcAft>
                  <a:spcPct val="0"/>
                </a:spcAft>
                <a:buNone/>
              </a:pPr>
              <a:t>86</a:t>
            </a:fld>
            <a:endParaRPr lang="en"/>
          </a:p>
        </p:txBody>
      </p:sp>
    </p:spTree>
  </p:cSld>
  <p:clrMapOvr>
    <a:masterClrMapping/>
  </p:clrMapOvr>
  <p:transition/>
  <p:timing/>
</p:sld>
</file>

<file path=ppt/slides/slide8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 Placeholder 2"/>
          <p:cNvSpPr>
            <a:spLocks noGrp="1"/>
          </p:cNvSpPr>
          <p:nvPr>
            <p:ph type="body" idx="1"/>
          </p:nvPr>
        </p:nvSpPr>
        <p:spPr>
          <a:xfrm>
            <a:off x="457200" y="500048"/>
            <a:ext cx="5215200" cy="4037352"/>
          </a:xfrm>
        </p:spPr>
        <p:txBody>
          <a:bodyPr/>
          <a:lstStyle/>
          <a:p>
            <a:pPr marL="457200" marR="0" lvl="0" indent="-368300" algn="l" defTabSz="914400" fontAlgn="auto">
              <a:lnSpc>
                <a:spcPct val="115000"/>
              </a:lnSpc>
              <a:spcBef>
                <a:spcPts val="600"/>
              </a:spcBef>
              <a:spcAft>
                <a:spcPct val="0"/>
              </a:spcAft>
              <a:buSzPts val="2200"/>
              <a:buNone/>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MEDIUM ENTERPRISE </a:t>
            </a:r>
            <a:endParaRPr lang="en-IN" b="1" smtClean="0">
              <a:latin typeface="Calibri" pitchFamily="34" charset="0"/>
              <a:cs typeface="Calibri" pitchFamily="34" charset="0"/>
            </a:endParaRP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 Medium enterprise refers to a business employing maximum to 250 employees .</a:t>
            </a:r>
            <a:endParaRPr lang="en-IN" smtClean="0">
              <a:latin typeface="Calibri" pitchFamily="34" charset="0"/>
              <a:cs typeface="Calibri" pitchFamily="34" charset="0"/>
            </a:endParaRP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 It is an enterprise in which investment in plant and machinery is between 5 crores to 10 crores </a:t>
            </a: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These enterprises works and operates to earn a fair amount of profits to increase their standard of living.</a:t>
            </a:r>
            <a:endParaRPr lang="en-IN">
              <a:latin typeface="Calibri" pitchFamily="34" charset="0"/>
              <a:cs typeface="Calibri" pitchFamily="34" charset="0"/>
            </a:endParaRPr>
          </a:p>
        </p:txBody>
      </p:sp>
      <p:sp>
        <p:nvSpPr>
          <p:cNvPr id="4" name="Slide Number Placeholder 3"/>
          <p:cNvSpPr>
            <a:spLocks noGrp="1"/>
          </p:cNvSpPr>
          <p:nvPr>
            <p:ph type="sldNum" idx="12"/>
          </p:nvPr>
        </p:nvSpPr>
        <p:spPr/>
        <p:txBody>
          <a:bodyPr/>
          <a:lstStyle/>
          <a:p>
            <a:pPr marL="0" marR="0" lvl="0" indent="0" algn="r" defTabSz="914400" rtl="0">
              <a:lnSpc>
                <a:spcPct val="100000"/>
              </a:lnSpc>
              <a:spcBef>
                <a:spcPct val="0"/>
              </a:spcBef>
              <a:spcAft>
                <a:spcPct val="0"/>
              </a:spcAft>
              <a:buNone/>
              <a:defRPr kumimoji="0" sz="1300" b="0" i="0" u="none" strike="noStrike" cap="none" normalizeH="0" noProof="0">
                <a:solidFill>
                  <a:srgbClr val="CE0063"/>
                </a:solidFill>
                <a:uLnTx/>
                <a:uFillTx/>
                <a:latin typeface="Kulim Park Light"/>
                <a:ea typeface="Kulim Park Light"/>
                <a:cs typeface="Kulim Park Light"/>
                <a:sym typeface="Kulim Park Light"/>
              </a:defRPr>
            </a:pPr>
            <a:fld id="{00000000-1234-1234-1234-123412341234}" type="slidenum">
              <a:rPr kumimoji="0" lang="en" sz="1300" b="0" i="0" u="none" strike="noStrike" cap="none" normalizeH="0" noProof="0" smtClean="0">
                <a:solidFill>
                  <a:srgbClr val="CE0063"/>
                </a:solidFill>
                <a:uLnTx/>
                <a:uFillTx/>
                <a:latin typeface="Kulim Park Light"/>
                <a:ea typeface="Kulim Park Light"/>
                <a:cs typeface="Kulim Park Light"/>
                <a:sym typeface="Kulim Park Light"/>
              </a:rPr>
              <a:pPr marL="0" lvl="0" indent="0" algn="r" rtl="0">
                <a:spcBef>
                  <a:spcPct val="0"/>
                </a:spcBef>
                <a:spcAft>
                  <a:spcPct val="0"/>
                </a:spcAft>
                <a:buNone/>
              </a:pPr>
              <a:t>87</a:t>
            </a:fld>
            <a:endParaRPr lang="en"/>
          </a:p>
        </p:txBody>
      </p:sp>
    </p:spTree>
  </p:cSld>
  <p:clrMapOvr>
    <a:masterClrMapping/>
  </p:clrMapOvr>
  <p:transition/>
  <p:timing/>
</p:sld>
</file>

<file path=ppt/slides/slide8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a:xfrm>
            <a:off x="457200" y="357173"/>
            <a:ext cx="5215200" cy="714380"/>
          </a:xfrm>
        </p:spPr>
        <p:txBody>
          <a:bodyPr/>
          <a:lstStyle/>
          <a:p>
            <a:pPr marL="0" marR="0" lvl="0" indent="0" algn="ctr" defTabSz="914400" fontAlgn="auto">
              <a:lnSpc>
                <a:spcPct val="80000"/>
              </a:lnSpc>
              <a:spcBef>
                <a:spcPct val="0"/>
              </a:spcBef>
              <a:spcAft>
                <a:spcPct val="0"/>
              </a:spcAft>
              <a:buSzPts val="2800"/>
              <a:buNone/>
              <a:defRPr kumimoji="0" sz="2800" b="1"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a:ea typeface="Kulim Park"/>
                <a:cs typeface="Kulim Park"/>
                <a:sym typeface="Kulim Park"/>
              </a:defRPr>
            </a:pPr>
            <a:r>
              <a:rPr kumimoji="0" lang="en-IN" sz="28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SERVICE  ENTERPRISES</a:t>
            </a:r>
            <a:br>
              <a:rPr kumimoji="0" lang="en-IN" sz="28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br>
            <a:endParaRPr lang="en-IN">
              <a:latin typeface="Calibri" pitchFamily="34" charset="0"/>
              <a:cs typeface="Calibri" pitchFamily="34" charset="0"/>
            </a:endParaRPr>
          </a:p>
        </p:txBody>
      </p:sp>
      <p:sp>
        <p:nvSpPr>
          <p:cNvPr id="3" name="Text Placeholder 2"/>
          <p:cNvSpPr>
            <a:spLocks noGrp="1"/>
          </p:cNvSpPr>
          <p:nvPr>
            <p:ph type="body" idx="1"/>
          </p:nvPr>
        </p:nvSpPr>
        <p:spPr>
          <a:xfrm>
            <a:off x="457200" y="785800"/>
            <a:ext cx="5215200" cy="3751600"/>
          </a:xfrm>
        </p:spPr>
        <p:txBody>
          <a:bodyPr/>
          <a:lstStyle/>
          <a:p>
            <a:pPr marL="457200" marR="0" lvl="0" indent="-368300" algn="l" defTabSz="914400" fontAlgn="auto">
              <a:lnSpc>
                <a:spcPct val="115000"/>
              </a:lnSpc>
              <a:spcBef>
                <a:spcPts val="600"/>
              </a:spcBef>
              <a:spcAft>
                <a:spcPct val="0"/>
              </a:spcAft>
              <a:buSzPts val="2200"/>
              <a:buNone/>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MICRO ENTERPRISE </a:t>
            </a:r>
            <a:endParaRPr lang="en-IN" b="1" smtClean="0">
              <a:latin typeface="Calibri" pitchFamily="34" charset="0"/>
              <a:cs typeface="Calibri" pitchFamily="34" charset="0"/>
            </a:endParaRP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 An enterprise in which investment in plant and machinery  is up to 10 lakhs SMALL ENTERPRISE </a:t>
            </a:r>
            <a:endParaRPr lang="en-IN" smtClean="0">
              <a:latin typeface="Calibri" pitchFamily="34" charset="0"/>
              <a:cs typeface="Calibri" pitchFamily="34" charset="0"/>
            </a:endParaRP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 An enterprise in which investment in plant and machinery  is from 10 lakhs to 2 crores MEDIUM ENTERPRISE </a:t>
            </a:r>
            <a:endParaRPr lang="en-IN" smtClean="0">
              <a:latin typeface="Calibri" pitchFamily="34" charset="0"/>
              <a:cs typeface="Calibri" pitchFamily="34" charset="0"/>
            </a:endParaRP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 An enterprise in which investment in plant and machinery is from 2crores to 5 crores</a:t>
            </a:r>
            <a:endParaRPr lang="en-IN">
              <a:latin typeface="Calibri" pitchFamily="34" charset="0"/>
              <a:cs typeface="Calibri" pitchFamily="34" charset="0"/>
            </a:endParaRPr>
          </a:p>
        </p:txBody>
      </p:sp>
      <p:sp>
        <p:nvSpPr>
          <p:cNvPr id="4" name="Slide Number Placeholder 3"/>
          <p:cNvSpPr>
            <a:spLocks noGrp="1"/>
          </p:cNvSpPr>
          <p:nvPr>
            <p:ph type="sldNum" idx="12"/>
          </p:nvPr>
        </p:nvSpPr>
        <p:spPr/>
        <p:txBody>
          <a:bodyPr/>
          <a:lstStyle/>
          <a:p>
            <a:pPr marL="0" marR="0" lvl="0" indent="0" algn="r" defTabSz="914400" rtl="0">
              <a:lnSpc>
                <a:spcPct val="100000"/>
              </a:lnSpc>
              <a:spcBef>
                <a:spcPct val="0"/>
              </a:spcBef>
              <a:spcAft>
                <a:spcPct val="0"/>
              </a:spcAft>
              <a:buNone/>
              <a:defRPr kumimoji="0" sz="1300" b="0" i="0" u="none" strike="noStrike" cap="none" normalizeH="0" noProof="0">
                <a:solidFill>
                  <a:srgbClr val="CE0063"/>
                </a:solidFill>
                <a:uLnTx/>
                <a:uFillTx/>
                <a:latin typeface="Kulim Park Light"/>
                <a:ea typeface="Kulim Park Light"/>
                <a:cs typeface="Kulim Park Light"/>
                <a:sym typeface="Kulim Park Light"/>
              </a:defRPr>
            </a:pPr>
            <a:fld id="{00000000-1234-1234-1234-123412341234}" type="slidenum">
              <a:rPr kumimoji="0" lang="en" sz="1300" b="0" i="0" u="none" strike="noStrike" cap="none" normalizeH="0" noProof="0" smtClean="0">
                <a:solidFill>
                  <a:srgbClr val="CE0063"/>
                </a:solidFill>
                <a:uLnTx/>
                <a:uFillTx/>
                <a:latin typeface="Kulim Park Light"/>
                <a:ea typeface="Kulim Park Light"/>
                <a:cs typeface="Kulim Park Light"/>
                <a:sym typeface="Kulim Park Light"/>
              </a:rPr>
              <a:pPr marL="0" lvl="0" indent="0" algn="r" rtl="0">
                <a:spcBef>
                  <a:spcPct val="0"/>
                </a:spcBef>
                <a:spcAft>
                  <a:spcPct val="0"/>
                </a:spcAft>
                <a:buNone/>
              </a:pPr>
              <a:t>88</a:t>
            </a:fld>
            <a:endParaRPr lang="en"/>
          </a:p>
        </p:txBody>
      </p:sp>
    </p:spTree>
  </p:cSld>
  <p:clrMapOvr>
    <a:masterClrMapping/>
  </p:clrMapOvr>
  <p:transition/>
  <p:timing/>
</p:sld>
</file>

<file path=ppt/slides/slide8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pPr marL="0" marR="0" lvl="0" indent="0" algn="l" defTabSz="914400" fontAlgn="auto">
              <a:lnSpc>
                <a:spcPct val="80000"/>
              </a:lnSpc>
              <a:spcBef>
                <a:spcPct val="0"/>
              </a:spcBef>
              <a:spcAft>
                <a:spcPct val="0"/>
              </a:spcAft>
              <a:buSzPts val="2800"/>
              <a:buNone/>
              <a:defRPr kumimoji="0" sz="2800" b="1"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a:ea typeface="Kulim Park"/>
                <a:cs typeface="Kulim Park"/>
                <a:sym typeface="Kulim Park"/>
              </a:defRPr>
            </a:pPr>
            <a:r>
              <a:rPr kumimoji="0" lang="en-IN" sz="28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CHARACTERISTICS  OF MSME’S</a:t>
            </a:r>
            <a:br>
              <a:rPr kumimoji="0" lang="en-IN" sz="28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br>
            <a:endParaRPr lang="en-IN">
              <a:latin typeface="Calibri" pitchFamily="34" charset="0"/>
              <a:cs typeface="Calibri" pitchFamily="34" charset="0"/>
            </a:endParaRPr>
          </a:p>
        </p:txBody>
      </p:sp>
      <p:sp>
        <p:nvSpPr>
          <p:cNvPr id="3" name="Text Placeholder 2"/>
          <p:cNvSpPr>
            <a:spLocks noGrp="1"/>
          </p:cNvSpPr>
          <p:nvPr>
            <p:ph type="body" idx="1"/>
          </p:nvPr>
        </p:nvSpPr>
        <p:spPr>
          <a:xfrm>
            <a:off x="457200" y="1142990"/>
            <a:ext cx="5215200" cy="3143272"/>
          </a:xfrm>
        </p:spPr>
        <p:txBody>
          <a:bodyPr/>
          <a:lstStyle/>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rPr>
              <a:t>Low cost of production </a:t>
            </a:r>
            <a:endParaRPr lang="en-IN" smtClean="0"/>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rPr>
              <a:t>High capacity to innovate exports </a:t>
            </a:r>
            <a:endParaRPr lang="en-IN" smtClean="0"/>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rPr>
              <a:t> High employment generation </a:t>
            </a:r>
            <a:endParaRPr lang="en-IN" smtClean="0"/>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rPr>
              <a:t> Reduction of regional imbalance </a:t>
            </a:r>
            <a:endParaRPr lang="en-IN" smtClean="0"/>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rPr>
              <a:t>Greater flexibility</a:t>
            </a:r>
            <a:endParaRPr lang="en-IN"/>
          </a:p>
        </p:txBody>
      </p:sp>
      <p:sp>
        <p:nvSpPr>
          <p:cNvPr id="4" name="Slide Number Placeholder 3"/>
          <p:cNvSpPr>
            <a:spLocks noGrp="1"/>
          </p:cNvSpPr>
          <p:nvPr>
            <p:ph type="sldNum" idx="12"/>
          </p:nvPr>
        </p:nvSpPr>
        <p:spPr/>
        <p:txBody>
          <a:bodyPr/>
          <a:lstStyle/>
          <a:p>
            <a:pPr marL="0" marR="0" lvl="0" indent="0" algn="r" defTabSz="914400" rtl="0">
              <a:lnSpc>
                <a:spcPct val="100000"/>
              </a:lnSpc>
              <a:spcBef>
                <a:spcPct val="0"/>
              </a:spcBef>
              <a:spcAft>
                <a:spcPct val="0"/>
              </a:spcAft>
              <a:buNone/>
              <a:defRPr kumimoji="0" sz="1300" b="0" i="0" u="none" strike="noStrike" cap="none" normalizeH="0" noProof="0">
                <a:solidFill>
                  <a:srgbClr val="CE0063"/>
                </a:solidFill>
                <a:uLnTx/>
                <a:uFillTx/>
                <a:latin typeface="Kulim Park Light"/>
                <a:ea typeface="Kulim Park Light"/>
                <a:cs typeface="Kulim Park Light"/>
                <a:sym typeface="Kulim Park Light"/>
              </a:defRPr>
            </a:pPr>
            <a:fld id="{00000000-1234-1234-1234-123412341234}" type="slidenum">
              <a:rPr kumimoji="0" lang="en" sz="1300" b="0" i="0" u="none" strike="noStrike" cap="none" normalizeH="0" noProof="0" smtClean="0">
                <a:solidFill>
                  <a:srgbClr val="CE0063"/>
                </a:solidFill>
                <a:uLnTx/>
                <a:uFillTx/>
                <a:latin typeface="Kulim Park Light"/>
                <a:ea typeface="Kulim Park Light"/>
                <a:cs typeface="Kulim Park Light"/>
                <a:sym typeface="Kulim Park Light"/>
              </a:rPr>
              <a:pPr marL="0" lvl="0" indent="0" algn="r" rtl="0">
                <a:spcBef>
                  <a:spcPct val="0"/>
                </a:spcBef>
                <a:spcAft>
                  <a:spcPct val="0"/>
                </a:spcAft>
                <a:buNone/>
              </a:pPr>
              <a:t>89</a:t>
            </a:fld>
            <a:endParaRPr lang="en"/>
          </a:p>
        </p:txBody>
      </p:sp>
    </p:spTree>
  </p:cSld>
  <p:clrMapOvr>
    <a:masterClrMapping/>
  </p:clrMapOvr>
  <p:transition/>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ctrTitle"/>
          </p:nvPr>
        </p:nvSpPr>
        <p:spPr>
          <a:xfrm>
            <a:off x="0" y="924561"/>
            <a:ext cx="8325464" cy="1361440"/>
          </a:xfrm>
        </p:spPr>
        <p:txBody>
          <a:bodyPr>
            <a:normAutofit/>
          </a:bodyPr>
          <a:lstStyle/>
          <a:p>
            <a:r>
              <a:rPr lang="en-IN" smtClean="0">
                <a:solidFill>
                  <a:schemeClr val="tx1">
                    <a:lumMod val="75000"/>
                  </a:schemeClr>
                </a:solidFill>
                <a:ea typeface="Microsoft JhengHei" pitchFamily="34" charset="-120"/>
              </a:rPr>
              <a:t>Entrepreneurship Development Programme (EDP)</a:t>
            </a:r>
            <a:endParaRPr lang="en-US"/>
          </a:p>
        </p:txBody>
      </p:sp>
      <p:sp>
        <p:nvSpPr>
          <p:cNvPr id="3" name="Subtitle 2"/>
          <p:cNvSpPr>
            <a:spLocks noGrp="1"/>
          </p:cNvSpPr>
          <p:nvPr>
            <p:ph type="subTitle" idx="1"/>
          </p:nvPr>
        </p:nvSpPr>
        <p:spPr>
          <a:xfrm>
            <a:off x="1408472" y="3812459"/>
            <a:ext cx="6916992" cy="730043"/>
          </a:xfrm>
        </p:spPr>
        <p:txBody>
          <a:bodyPr/>
          <a:lstStyle/>
          <a:p>
            <a:r>
              <a:rPr lang="en-IN" b="1" smtClean="0"/>
              <a:t>By: Multipurpose Awareness Society</a:t>
            </a:r>
          </a:p>
          <a:p>
            <a:pPr algn="ctr"/>
            <a:endParaRPr lang="en-IN" sz="2400" b="1" smtClean="0"/>
          </a:p>
          <a:p>
            <a:endParaRPr lang="en-US"/>
          </a:p>
        </p:txBody>
      </p:sp>
    </p:spTree>
    <p:extLst>
      <p:ext uri="{BB962C8B-B14F-4D97-AF65-F5344CB8AC3E}">
        <p14:creationId xmlns:p14="http://schemas.microsoft.com/office/powerpoint/2010/main" xmlns="" val="363920370"/>
      </p:ext>
    </p:extLst>
  </p:cSld>
  <p:clrMapOvr>
    <a:masterClrMapping/>
  </p:clrMapOvr>
  <p:transition>
    <p:wipe dir="d"/>
  </p:transition>
  <p:timing/>
</p:sld>
</file>

<file path=ppt/slides/slide9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pPr marL="0" marR="0" lvl="0" indent="0" algn="l" defTabSz="914400" fontAlgn="auto">
              <a:lnSpc>
                <a:spcPct val="80000"/>
              </a:lnSpc>
              <a:spcBef>
                <a:spcPct val="0"/>
              </a:spcBef>
              <a:spcAft>
                <a:spcPct val="0"/>
              </a:spcAft>
              <a:buSzPts val="2800"/>
              <a:buNone/>
              <a:defRPr kumimoji="0" sz="2800" b="1"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a:ea typeface="Kulim Park"/>
                <a:cs typeface="Kulim Park"/>
                <a:sym typeface="Kulim Park"/>
              </a:defRPr>
            </a:pPr>
            <a:r>
              <a:rPr kumimoji="0" lang="en-IN" sz="28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Kulim Park"/>
                <a:ea typeface="Kulim Park"/>
                <a:cs typeface="Kulim Park"/>
                <a:sym typeface="Kulim Park"/>
              </a:rPr>
              <a:t>ROLE OF MSME’S IN INDIA</a:t>
            </a:r>
            <a:br>
              <a:rPr kumimoji="0" lang="en-IN" sz="28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Kulim Park"/>
                <a:ea typeface="Kulim Park"/>
                <a:cs typeface="Kulim Park"/>
                <a:sym typeface="Kulim Park"/>
              </a:rPr>
            </a:br>
            <a:endParaRPr lang="en-IN"/>
          </a:p>
        </p:txBody>
      </p:sp>
      <p:sp>
        <p:nvSpPr>
          <p:cNvPr id="3" name="Text Placeholder 2"/>
          <p:cNvSpPr>
            <a:spLocks noGrp="1"/>
          </p:cNvSpPr>
          <p:nvPr>
            <p:ph type="body" idx="1"/>
          </p:nvPr>
        </p:nvSpPr>
        <p:spPr>
          <a:xfrm>
            <a:off x="214282" y="1592600"/>
            <a:ext cx="5786478" cy="2479348"/>
          </a:xfrm>
        </p:spPr>
        <p:txBody>
          <a:bodyPr/>
          <a:lstStyle/>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EMPLOYMENT GENERATION</a:t>
            </a: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PRODUCTION </a:t>
            </a: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EXPORT CONTRIBUTION </a:t>
            </a:r>
            <a:endParaRPr lang="en-IN" smtClean="0">
              <a:latin typeface="Calibri" pitchFamily="34" charset="0"/>
              <a:cs typeface="Calibri" pitchFamily="34" charset="0"/>
            </a:endParaRP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 UTILISING RESOURCE OPTIMALLY INCREASE GDP</a:t>
            </a:r>
            <a:endParaRPr lang="en-IN">
              <a:latin typeface="Calibri" pitchFamily="34" charset="0"/>
              <a:cs typeface="Calibri" pitchFamily="34" charset="0"/>
            </a:endParaRPr>
          </a:p>
        </p:txBody>
      </p:sp>
      <p:sp>
        <p:nvSpPr>
          <p:cNvPr id="4" name="Slide Number Placeholder 3"/>
          <p:cNvSpPr>
            <a:spLocks noGrp="1"/>
          </p:cNvSpPr>
          <p:nvPr>
            <p:ph type="sldNum" idx="12"/>
          </p:nvPr>
        </p:nvSpPr>
        <p:spPr/>
        <p:txBody>
          <a:bodyPr/>
          <a:lstStyle/>
          <a:p>
            <a:pPr marL="0" marR="0" lvl="0" indent="0" algn="r" defTabSz="914400" rtl="0">
              <a:lnSpc>
                <a:spcPct val="100000"/>
              </a:lnSpc>
              <a:spcBef>
                <a:spcPct val="0"/>
              </a:spcBef>
              <a:spcAft>
                <a:spcPct val="0"/>
              </a:spcAft>
              <a:buNone/>
              <a:defRPr kumimoji="0" sz="1300" b="0" i="0" u="none" strike="noStrike" cap="none" normalizeH="0" noProof="0">
                <a:solidFill>
                  <a:srgbClr val="CE0063"/>
                </a:solidFill>
                <a:uLnTx/>
                <a:uFillTx/>
                <a:latin typeface="Kulim Park Light"/>
                <a:ea typeface="Kulim Park Light"/>
                <a:cs typeface="Kulim Park Light"/>
                <a:sym typeface="Kulim Park Light"/>
              </a:defRPr>
            </a:pPr>
            <a:fld id="{00000000-1234-1234-1234-123412341234}" type="slidenum">
              <a:rPr kumimoji="0" lang="en" sz="1300" b="0" i="0" u="none" strike="noStrike" cap="none" normalizeH="0" noProof="0" smtClean="0">
                <a:solidFill>
                  <a:srgbClr val="CE0063"/>
                </a:solidFill>
                <a:uLnTx/>
                <a:uFillTx/>
                <a:latin typeface="Kulim Park Light"/>
                <a:ea typeface="Kulim Park Light"/>
                <a:cs typeface="Kulim Park Light"/>
                <a:sym typeface="Kulim Park Light"/>
              </a:rPr>
              <a:pPr marL="0" lvl="0" indent="0" algn="r" rtl="0">
                <a:spcBef>
                  <a:spcPct val="0"/>
                </a:spcBef>
                <a:spcAft>
                  <a:spcPct val="0"/>
                </a:spcAft>
                <a:buNone/>
              </a:pPr>
              <a:t>90</a:t>
            </a:fld>
            <a:endParaRPr lang="en"/>
          </a:p>
        </p:txBody>
      </p:sp>
    </p:spTree>
  </p:cSld>
  <p:clrMapOvr>
    <a:masterClrMapping/>
  </p:clrMapOvr>
  <p:transition/>
  <p:timing/>
</p:sld>
</file>

<file path=ppt/slides/slide9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p:txBody>
          <a:bodyPr/>
          <a:lstStyle/>
          <a:p>
            <a:pPr marL="0" marR="0" lvl="0" indent="0" algn="l" defTabSz="914400" fontAlgn="auto">
              <a:lnSpc>
                <a:spcPct val="80000"/>
              </a:lnSpc>
              <a:spcBef>
                <a:spcPct val="0"/>
              </a:spcBef>
              <a:spcAft>
                <a:spcPct val="0"/>
              </a:spcAft>
              <a:buSzPts val="2800"/>
              <a:buNone/>
              <a:defRPr kumimoji="0" sz="2800" b="1"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a:ea typeface="Kulim Park"/>
                <a:cs typeface="Kulim Park"/>
                <a:sym typeface="Kulim Park"/>
              </a:defRPr>
            </a:pPr>
            <a:r>
              <a:rPr kumimoji="0" lang="en-IN" sz="28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PROBLEMS OF MSME’s</a:t>
            </a:r>
            <a:br>
              <a:rPr kumimoji="0" lang="en-IN" sz="2800" b="1"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br>
            <a:endParaRPr lang="en-IN">
              <a:latin typeface="Calibri" pitchFamily="34" charset="0"/>
              <a:cs typeface="Calibri" pitchFamily="34" charset="0"/>
            </a:endParaRPr>
          </a:p>
        </p:txBody>
      </p:sp>
      <p:sp>
        <p:nvSpPr>
          <p:cNvPr id="3" name="Text Placeholder 2"/>
          <p:cNvSpPr>
            <a:spLocks noGrp="1"/>
          </p:cNvSpPr>
          <p:nvPr>
            <p:ph type="body" idx="1"/>
          </p:nvPr>
        </p:nvSpPr>
        <p:spPr/>
        <p:txBody>
          <a:bodyPr/>
          <a:lstStyle/>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Financial Problem- Credit facility only up to 30% </a:t>
            </a: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 Raw material improper </a:t>
            </a: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Technological problem – Less Advertisement </a:t>
            </a:r>
          </a:p>
          <a:p>
            <a:pPr marL="457200" marR="0" lvl="0" indent="-368300" algn="l" defTabSz="914400" fontAlgn="auto">
              <a:lnSpc>
                <a:spcPct val="115000"/>
              </a:lnSpc>
              <a:spcBef>
                <a:spcPts val="600"/>
              </a:spcBef>
              <a:spcAft>
                <a:spcPct val="0"/>
              </a:spcAft>
              <a:buSzPts val="2200"/>
              <a:buChar char="●"/>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IN" sz="2200" b="0" i="0" u="none" strike="noStrike" cap="none" spc="0" normalizeH="0" baseline="0" noProof="0" smtClean="0">
                <a:ln w="9525" cap="flat" cmpd="sng" algn="ctr">
                  <a:noFill/>
                  <a:prstDash val="solid"/>
                  <a:round/>
                  <a:headEnd type="none" w="med" len="med"/>
                  <a:tailEnd type="none" w="med" len="med"/>
                </a:ln>
                <a:solidFill>
                  <a:srgbClr val="39273F"/>
                </a:solidFill>
                <a:uLnTx/>
                <a:uFillTx/>
                <a:latin typeface="Calibri" pitchFamily="34" charset="0"/>
                <a:cs typeface="Calibri" pitchFamily="34" charset="0"/>
              </a:rPr>
              <a:t> Managerial problem of MSME</a:t>
            </a:r>
            <a:endParaRPr lang="en-IN">
              <a:latin typeface="Calibri" pitchFamily="34" charset="0"/>
              <a:cs typeface="Calibri" pitchFamily="34" charset="0"/>
            </a:endParaRPr>
          </a:p>
        </p:txBody>
      </p:sp>
      <p:sp>
        <p:nvSpPr>
          <p:cNvPr id="4" name="Slide Number Placeholder 3"/>
          <p:cNvSpPr>
            <a:spLocks noGrp="1"/>
          </p:cNvSpPr>
          <p:nvPr>
            <p:ph type="sldNum" idx="12"/>
          </p:nvPr>
        </p:nvSpPr>
        <p:spPr/>
        <p:txBody>
          <a:bodyPr/>
          <a:lstStyle/>
          <a:p>
            <a:pPr marL="0" marR="0" lvl="0" indent="0" algn="r" defTabSz="914400" rtl="0">
              <a:lnSpc>
                <a:spcPct val="100000"/>
              </a:lnSpc>
              <a:spcBef>
                <a:spcPct val="0"/>
              </a:spcBef>
              <a:spcAft>
                <a:spcPct val="0"/>
              </a:spcAft>
              <a:buNone/>
              <a:defRPr kumimoji="0" sz="1300" b="0" i="0" u="none" strike="noStrike" cap="none" normalizeH="0" noProof="0">
                <a:solidFill>
                  <a:srgbClr val="CE0063"/>
                </a:solidFill>
                <a:uLnTx/>
                <a:uFillTx/>
                <a:latin typeface="Kulim Park Light"/>
                <a:ea typeface="Kulim Park Light"/>
                <a:cs typeface="Kulim Park Light"/>
                <a:sym typeface="Kulim Park Light"/>
              </a:defRPr>
            </a:pPr>
            <a:fld id="{00000000-1234-1234-1234-123412341234}" type="slidenum">
              <a:rPr kumimoji="0" lang="en" sz="1300" b="0" i="0" u="none" strike="noStrike" cap="none" normalizeH="0" noProof="0" smtClean="0">
                <a:solidFill>
                  <a:srgbClr val="CE0063"/>
                </a:solidFill>
                <a:uLnTx/>
                <a:uFillTx/>
                <a:latin typeface="Kulim Park Light"/>
                <a:ea typeface="Kulim Park Light"/>
                <a:cs typeface="Kulim Park Light"/>
                <a:sym typeface="Kulim Park Light"/>
              </a:rPr>
              <a:pPr marL="0" lvl="0" indent="0" algn="r" rtl="0">
                <a:spcBef>
                  <a:spcPct val="0"/>
                </a:spcBef>
                <a:spcAft>
                  <a:spcPct val="0"/>
                </a:spcAft>
                <a:buNone/>
              </a:pPr>
              <a:t>91</a:t>
            </a:fld>
            <a:endParaRPr lang="en"/>
          </a:p>
        </p:txBody>
      </p:sp>
    </p:spTree>
  </p:cSld>
  <p:clrMapOvr>
    <a:masterClrMapping/>
  </p:clrMapOvr>
  <p:transition/>
  <p:timing/>
</p:sld>
</file>

<file path=ppt/slides/slide9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Shape 383"/>
        <p:cNvGrpSpPr/>
        <p:nvPr/>
      </p:nvGrpSpPr>
      <p:grpSpPr>
        <a:xfrm>
          <a:off x="0" y="0"/>
          <a:ext cx="0" cy="0"/>
        </a:xfrm>
      </p:grpSpPr>
      <p:sp>
        <p:nvSpPr>
          <p:cNvPr id="384" name="Google Shape;384;p36"/>
          <p:cNvSpPr txBox="1">
            <a:spLocks noGrp="1"/>
          </p:cNvSpPr>
          <p:nvPr>
            <p:ph type="ctrTitle" idx="4294967295"/>
          </p:nvPr>
        </p:nvSpPr>
        <p:spPr>
          <a:xfrm>
            <a:off x="2140050" y="1965325"/>
            <a:ext cx="4863900" cy="768900"/>
          </a:xfrm>
          <a:prstGeom prst="rect">
            <a:avLst/>
          </a:prstGeom>
          <a:effectLst>
            <a:outerShdw blurRad="257175" dist="76200" dir="5400000" algn="bl" rotWithShape="0">
              <a:schemeClr val="dk1">
                <a:alpha val="64000"/>
              </a:schemeClr>
            </a:outerShdw>
          </a:effectLst>
        </p:spPr>
        <p:txBody>
          <a:bodyPr spcFirstLastPara="1" wrap="square" lIns="0" tIns="0" rIns="0" bIns="0" anchor="b" anchorCtr="0">
            <a:noAutofit/>
          </a:bodyPr>
          <a:lstStyle/>
          <a:p>
            <a:pPr marL="0" marR="0" lvl="0" indent="0" algn="ctr" defTabSz="914400" rtl="0" fontAlgn="auto">
              <a:lnSpc>
                <a:spcPct val="80000"/>
              </a:lnSpc>
              <a:spcBef>
                <a:spcPct val="0"/>
              </a:spcBef>
              <a:spcAft>
                <a:spcPct val="0"/>
              </a:spcAft>
              <a:buSzPts val="2800"/>
              <a:buNone/>
              <a:defRPr kumimoji="0" sz="2800" b="1"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a:ea typeface="Kulim Park"/>
                <a:cs typeface="Kulim Park"/>
                <a:sym typeface="Kulim Park"/>
              </a:defRPr>
            </a:pPr>
            <a:r>
              <a:rPr kumimoji="0" lang="en" sz="6000" b="1" i="0" u="none" strike="noStrike" cap="none" spc="0" normalizeH="0" baseline="0" noProof="0">
                <a:ln w="9525" cap="flat" cmpd="sng" algn="ctr">
                  <a:noFill/>
                  <a:prstDash val="solid"/>
                  <a:round/>
                  <a:headEnd type="none" w="med" len="med"/>
                  <a:tailEnd type="none" w="med" len="med"/>
                </a:ln>
                <a:solidFill>
                  <a:schemeClr val="lt1"/>
                </a:solidFill>
                <a:uLnTx/>
                <a:uFillTx/>
                <a:latin typeface="Kulim Park"/>
                <a:ea typeface="Kulim Park"/>
                <a:cs typeface="Kulim Park"/>
                <a:sym typeface="Kulim Park"/>
              </a:rPr>
              <a:t>Thanks!</a:t>
            </a:r>
            <a:endParaRPr sz="6000">
              <a:solidFill>
                <a:schemeClr val="lt1"/>
              </a:solidFill>
            </a:endParaRPr>
          </a:p>
        </p:txBody>
      </p:sp>
      <p:sp>
        <p:nvSpPr>
          <p:cNvPr id="385" name="Google Shape;385;p36"/>
          <p:cNvSpPr txBox="1">
            <a:spLocks noGrp="1"/>
          </p:cNvSpPr>
          <p:nvPr>
            <p:ph type="body" idx="4294967295"/>
          </p:nvPr>
        </p:nvSpPr>
        <p:spPr>
          <a:xfrm>
            <a:off x="2140050" y="2714375"/>
            <a:ext cx="4863900" cy="1073400"/>
          </a:xfrm>
          <a:prstGeom prst="rect">
            <a:avLst/>
          </a:prstGeom>
          <a:effectLst>
            <a:outerShdw blurRad="57150" dist="19050" dir="5400000" algn="bl" rotWithShape="0">
              <a:schemeClr val="dk1">
                <a:alpha val="50000"/>
              </a:schemeClr>
            </a:outerShdw>
          </a:effectLst>
        </p:spPr>
        <p:txBody>
          <a:bodyPr spcFirstLastPara="1" wrap="square" lIns="0" tIns="0" rIns="0" bIns="0" anchor="t" anchorCtr="0">
            <a:noAutofit/>
          </a:bodyPr>
          <a:lstStyle/>
          <a:p>
            <a:pPr marL="0" marR="0" lvl="0" indent="0" algn="ctr" defTabSz="914400" rtl="0" fontAlgn="auto">
              <a:lnSpc>
                <a:spcPct val="100000"/>
              </a:lnSpc>
              <a:spcBef>
                <a:spcPts val="600"/>
              </a:spcBef>
              <a:spcAft>
                <a:spcPct val="0"/>
              </a:spcAft>
              <a:buSzPts val="2200"/>
              <a:buNone/>
              <a:defRPr kumimoji="0" sz="2200" b="0" i="0" u="none" strike="noStrike" cap="none" spc="0" normalizeH="0" baseline="0" noProof="0">
                <a:ln w="9525" cap="flat" cmpd="sng" algn="ctr">
                  <a:noFill/>
                  <a:prstDash val="solid"/>
                  <a:round/>
                  <a:headEnd type="none" w="med" len="med"/>
                  <a:tailEnd type="none" w="med" len="med"/>
                </a:ln>
                <a:solidFill>
                  <a:srgbClr val="39273F"/>
                </a:solidFill>
                <a:uLnTx/>
                <a:uFillTx/>
                <a:latin typeface="Kulim Park Light"/>
                <a:ea typeface="Kulim Park Light"/>
                <a:cs typeface="Kulim Park Light"/>
                <a:sym typeface="Kulim Park Light"/>
              </a:defRPr>
            </a:pPr>
            <a:r>
              <a:rPr kumimoji="0" lang="en" sz="2400" b="1" i="0" u="none" strike="noStrike" cap="none" spc="0" normalizeH="0" baseline="0" noProof="0">
                <a:ln w="9525" cap="flat" cmpd="sng" algn="ctr">
                  <a:noFill/>
                  <a:prstDash val="solid"/>
                  <a:round/>
                  <a:headEnd type="none" w="med" len="med"/>
                  <a:tailEnd type="none" w="med" len="med"/>
                </a:ln>
                <a:solidFill>
                  <a:schemeClr val="accent5"/>
                </a:solidFill>
                <a:uLnTx/>
                <a:uFillTx/>
                <a:latin typeface="Kulim Park"/>
                <a:ea typeface="Kulim Park"/>
                <a:cs typeface="Kulim Park"/>
                <a:sym typeface="Kulim Park"/>
              </a:rPr>
              <a:t>Any questions</a:t>
            </a:r>
            <a:r>
              <a:rPr kumimoji="0" lang="en" sz="2400" b="1" i="0" u="none" strike="noStrike" cap="none" spc="0" normalizeH="0" baseline="0" noProof="0" smtClean="0">
                <a:ln w="9525" cap="flat" cmpd="sng" algn="ctr">
                  <a:noFill/>
                  <a:prstDash val="solid"/>
                  <a:round/>
                  <a:headEnd type="none" w="med" len="med"/>
                  <a:tailEnd type="none" w="med" len="med"/>
                </a:ln>
                <a:solidFill>
                  <a:schemeClr val="accent5"/>
                </a:solidFill>
                <a:uLnTx/>
                <a:uFillTx/>
                <a:latin typeface="Kulim Park"/>
                <a:ea typeface="Kulim Park"/>
                <a:cs typeface="Kulim Park"/>
                <a:sym typeface="Kulim Park"/>
              </a:rPr>
              <a:t>?</a:t>
            </a:r>
            <a:endParaRPr sz="2400" b="1">
              <a:solidFill>
                <a:schemeClr val="accent5"/>
              </a:solidFill>
              <a:latin typeface="Kulim Park"/>
              <a:ea typeface="Kulim Park"/>
              <a:cs typeface="Kulim Park"/>
              <a:sym typeface="Kulim Park"/>
            </a:endParaRPr>
          </a:p>
        </p:txBody>
      </p:sp>
      <p:sp>
        <p:nvSpPr>
          <p:cNvPr id="386" name="Google Shape;386;p3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marR="0" lvl="0" indent="0" algn="r" defTabSz="914400" rtl="0">
              <a:lnSpc>
                <a:spcPct val="100000"/>
              </a:lnSpc>
              <a:spcBef>
                <a:spcPct val="0"/>
              </a:spcBef>
              <a:spcAft>
                <a:spcPct val="0"/>
              </a:spcAft>
              <a:buNone/>
              <a:defRPr kumimoji="0" sz="1300" b="0" i="0" u="none" strike="noStrike" cap="none" normalizeH="0" noProof="0">
                <a:solidFill>
                  <a:srgbClr val="CE0063"/>
                </a:solidFill>
                <a:uLnTx/>
                <a:uFillTx/>
                <a:latin typeface="Kulim Park Light"/>
                <a:ea typeface="Kulim Park Light"/>
                <a:cs typeface="Kulim Park Light"/>
                <a:sym typeface="Kulim Park Light"/>
              </a:defRPr>
            </a:pPr>
            <a:fld id="{00000000-1234-1234-1234-123412341234}" type="slidenum">
              <a:rPr kumimoji="0" lang="en" sz="1300" b="0" i="0" u="none" strike="noStrike" cap="none" normalizeH="0" noProof="0">
                <a:solidFill>
                  <a:srgbClr val="CE0063"/>
                </a:solidFill>
                <a:uLnTx/>
                <a:uFillTx/>
                <a:latin typeface="Kulim Park Light"/>
                <a:ea typeface="Kulim Park Light"/>
                <a:cs typeface="Kulim Park Light"/>
                <a:sym typeface="Kulim Park Light"/>
              </a:rPr>
              <a:pPr marL="0" lvl="0" indent="0" algn="r" rtl="0">
                <a:spcBef>
                  <a:spcPct val="0"/>
                </a:spcBef>
                <a:spcAft>
                  <a:spcPct val="0"/>
                </a:spcAft>
                <a:buNone/>
              </a:pPr>
              <a:t>92</a:t>
            </a:fld>
            <a:endParaRPr/>
          </a:p>
        </p:txBody>
      </p:sp>
    </p:spTree>
  </p:cSld>
  <p:clrMapOvr>
    <a:masterClrMapping/>
  </p:clrMapOvr>
  <p:transition/>
  <p:timing/>
</p:sld>
</file>

<file path=ppt/slides/slide9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7" name="TextBox 6">
            <a:hlinkClick r:id="rId2"/>
          </p:cNvPr>
          <p:cNvSpPr txBox="1"/>
          <p:nvPr/>
        </p:nvSpPr>
        <p:spPr>
          <a:xfrm>
            <a:off x="0" y="6597932"/>
            <a:ext cx="9144000" cy="215444"/>
          </a:xfrm>
          <a:prstGeom prst="rect">
            <a:avLst/>
          </a:prstGeom>
          <a:noFill/>
        </p:spPr>
        <p:txBody>
          <a:bodyPr wrap="square" rtlCol="0">
            <a:spAutoFit/>
          </a:bodyPr>
          <a:lstStyle>
            <a:defPPr>
              <a:defRPr lang="ko-KR"/>
            </a:defPPr>
          </a:lstStyle>
          <a:p>
            <a:pPr marL="0" algn="ctr" defTabSz="914400">
              <a:buNone/>
              <a:defRPr kumimoji="0" sz="1800" b="0" i="0" normalizeH="0" noProof="0">
                <a:solidFill>
                  <a:srgbClr val="000000"/>
                </a:solidFill>
                <a:uLnTx/>
                <a:uFillTx/>
                <a:latin typeface="+mn-lt"/>
                <a:ea typeface="+mn-ea"/>
                <a:cs typeface="+mn-cs"/>
              </a:defRPr>
            </a:pPr>
            <a:r>
              <a:rPr kumimoji="0" lang="en-US" altLang="ko-KR" sz="800" b="0" i="0" normalizeH="0" noProof="0" smtClean="0">
                <a:solidFill>
                  <a:schemeClr val="tx1">
                    <a:lumMod val="75000"/>
                    <a:lumOff val="25000"/>
                  </a:schemeClr>
                </a:solidFill>
                <a:uLnTx/>
                <a:uFillTx/>
                <a:latin typeface="Arial" pitchFamily="34"/>
                <a:cs typeface="Arial" pitchFamily="34"/>
              </a:rPr>
              <a:t>ALLPPT.com _ Free PowerPoint Templates, Diagrams and Charts</a:t>
            </a:r>
            <a:endParaRPr lang="ko-KR" altLang="en-US" sz="800">
              <a:solidFill>
                <a:schemeClr val="tx1">
                  <a:lumMod val="75000"/>
                  <a:lumOff val="25000"/>
                </a:schemeClr>
              </a:solidFill>
              <a:latin typeface="Arial" pitchFamily="34"/>
              <a:cs typeface="Arial" pitchFamily="34"/>
            </a:endParaRPr>
          </a:p>
        </p:txBody>
      </p:sp>
      <p:sp>
        <p:nvSpPr>
          <p:cNvPr id="3" name="TextBox 2"/>
          <p:cNvSpPr txBox="1"/>
          <p:nvPr/>
        </p:nvSpPr>
        <p:spPr>
          <a:xfrm>
            <a:off x="285720" y="857232"/>
            <a:ext cx="7715304" cy="584775"/>
          </a:xfrm>
          <a:prstGeom prst="rect">
            <a:avLst/>
          </a:prstGeom>
          <a:noFill/>
        </p:spPr>
        <p:txBody>
          <a:bodyPr wrap="square" rtlCol="0">
            <a:spAutoFit/>
          </a:bodyPr>
          <a:lstStyle>
            <a:defPPr>
              <a:defRPr lang="ko-KR"/>
            </a:defPPr>
          </a:lstStyle>
          <a:p>
            <a:pPr marL="0" algn="l" defTabSz="914400">
              <a:buNone/>
              <a:defRPr kumimoji="0" sz="1800" b="0" i="0" normalizeH="0" noProof="0">
                <a:solidFill>
                  <a:srgbClr val="000000"/>
                </a:solidFill>
                <a:uLnTx/>
                <a:uFillTx/>
                <a:latin typeface="+mn-lt"/>
                <a:ea typeface="+mn-ea"/>
                <a:cs typeface="+mn-cs"/>
              </a:defRPr>
            </a:pPr>
            <a:r>
              <a:rPr kumimoji="0" lang="en-IN" sz="3200" b="1" i="0" normalizeH="0" noProof="0" smtClean="0">
                <a:solidFill>
                  <a:srgbClr val="000000"/>
                </a:solidFill>
                <a:uLnTx/>
                <a:uFillTx/>
                <a:latin typeface="Calibri" pitchFamily="34" charset="0"/>
                <a:cs typeface="Calibri" pitchFamily="34" charset="0"/>
              </a:rPr>
              <a:t>Entrepreneurship development program </a:t>
            </a:r>
            <a:endParaRPr lang="en-IN" sz="3200" b="1">
              <a:latin typeface="Calibri" pitchFamily="34" charset="0"/>
              <a:cs typeface="Calibri" pitchFamily="34" charset="0"/>
            </a:endParaRPr>
          </a:p>
        </p:txBody>
      </p:sp>
      <p:sp>
        <p:nvSpPr>
          <p:cNvPr id="4" name="TextBox 3"/>
          <p:cNvSpPr txBox="1"/>
          <p:nvPr/>
        </p:nvSpPr>
        <p:spPr>
          <a:xfrm>
            <a:off x="1428728" y="2928934"/>
            <a:ext cx="7286676" cy="461665"/>
          </a:xfrm>
          <a:prstGeom prst="rect">
            <a:avLst/>
          </a:prstGeom>
          <a:noFill/>
        </p:spPr>
        <p:txBody>
          <a:bodyPr wrap="square" rtlCol="0">
            <a:spAutoFit/>
          </a:bodyPr>
          <a:lstStyle>
            <a:defPPr>
              <a:defRPr lang="ko-KR"/>
            </a:defPPr>
          </a:lstStyle>
          <a:p>
            <a:pPr marL="0" algn="r" defTabSz="914400">
              <a:buNone/>
              <a:defRPr kumimoji="0" sz="1800" b="0" i="0" normalizeH="0" noProof="0">
                <a:solidFill>
                  <a:srgbClr val="000000"/>
                </a:solidFill>
                <a:uLnTx/>
                <a:uFillTx/>
                <a:latin typeface="+mn-lt"/>
                <a:ea typeface="+mn-ea"/>
                <a:cs typeface="+mn-cs"/>
              </a:defRPr>
            </a:pPr>
            <a:r>
              <a:rPr kumimoji="0" lang="en-IN" sz="2400" b="1" i="0" normalizeH="0" noProof="0" smtClean="0">
                <a:solidFill>
                  <a:srgbClr val="000000"/>
                </a:solidFill>
                <a:uLnTx/>
                <a:uFillTx/>
                <a:latin typeface="Calibri" pitchFamily="34" charset="0"/>
                <a:cs typeface="Calibri" pitchFamily="34" charset="0"/>
              </a:rPr>
              <a:t>By: Multipurpose Awareness Society</a:t>
            </a:r>
            <a:endParaRPr lang="en-IN" sz="2400" b="1">
              <a:latin typeface="Calibri" pitchFamily="34" charset="0"/>
              <a:cs typeface="Calibri" pitchFamily="34" charset="0"/>
            </a:endParaRPr>
          </a:p>
        </p:txBody>
      </p:sp>
    </p:spTree>
    <p:extLst>
      <p:ext uri="{BB962C8B-B14F-4D97-AF65-F5344CB8AC3E}">
        <p14:creationId xmlns="" xmlns:p14="http://schemas.microsoft.com/office/powerpoint/2010/main" val="1941221791"/>
      </p:ext>
    </p:extLst>
  </p:cSld>
  <p:clrMapOvr>
    <a:masterClrMapping/>
  </p:clrMapOvr>
  <p:transition/>
  <p:timing/>
</p:sld>
</file>

<file path=ppt/slides/slide9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itle 3"/>
          <p:cNvSpPr>
            <a:spLocks noGrp="1"/>
          </p:cNvSpPr>
          <p:nvPr>
            <p:ph type="title"/>
          </p:nvPr>
        </p:nvSpPr>
        <p:spPr/>
        <p:txBody>
          <a:bodyPr/>
          <a:lstStyle/>
          <a:p>
            <a:pPr marL="0" marR="0" lvl="0" indent="0" algn="l" defTabSz="914400" fontAlgn="auto">
              <a:lnSpc>
                <a:spcPct val="100000"/>
              </a:lnSpc>
              <a:spcBef>
                <a:spcPct val="0"/>
              </a:spcBef>
              <a:spcAft>
                <a:spcPct val="0"/>
              </a:spcAft>
              <a:buSzTx/>
              <a:buNone/>
              <a:defRPr kumimoji="0" sz="4000" b="1" i="0" u="none" strike="noStrike" cap="none" spc="0" normalizeH="0" baseline="0" noProof="0">
                <a:ln w="9525" cap="flat" cmpd="sng" algn="ctr">
                  <a:noFill/>
                  <a:prstDash val="solid"/>
                  <a:round/>
                  <a:headEnd type="none" w="med" len="med"/>
                  <a:tailEnd type="none" w="med" len="med"/>
                </a:ln>
                <a:solidFill>
                  <a:srgbClr val="404040"/>
                </a:solidFill>
                <a:uLnTx/>
                <a:uFillTx/>
                <a:latin typeface="Arial" pitchFamily="34"/>
                <a:ea typeface="+mj-ea"/>
                <a:cs typeface="Arial" pitchFamily="34"/>
                <a:sym typeface="Wingdings" charset="2"/>
              </a:defRPr>
            </a:pPr>
            <a:r>
              <a:rPr kumimoji="0" lang="en-US" altLang="ko-KR" sz="4000" b="1"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Arial" pitchFamily="34"/>
                <a:ea typeface="+mj-ea"/>
                <a:cs typeface="Arial" pitchFamily="34"/>
                <a:sym typeface="Wingdings" charset="2"/>
              </a:rPr>
              <a:t> </a:t>
            </a:r>
            <a:endParaRPr lang="ko-KR" altLang="en-US"/>
          </a:p>
        </p:txBody>
      </p:sp>
      <p:sp>
        <p:nvSpPr>
          <p:cNvPr id="7" name="Content Placeholder 6"/>
          <p:cNvSpPr>
            <a:spLocks noGrp="1"/>
          </p:cNvSpPr>
          <p:nvPr>
            <p:ph idx="10"/>
          </p:nvPr>
        </p:nvSpPr>
        <p:spPr>
          <a:xfrm>
            <a:off x="467544" y="2276872"/>
            <a:ext cx="8229600" cy="1223566"/>
          </a:xfrm>
        </p:spPr>
        <p:txBody>
          <a:bodyPr/>
          <a:lstStyle/>
          <a:p>
            <a:pPr marL="0" marR="0" lvl="0" indent="0" algn="l" defTabSz="914400" fontAlgn="auto">
              <a:lnSpc>
                <a:spcPct val="100000"/>
              </a:lnSpc>
              <a:spcBef>
                <a:spcPct val="20000"/>
              </a:spcBef>
              <a:spcAft>
                <a:spcPct val="0"/>
              </a:spcAft>
              <a:buSzTx/>
              <a:buNone/>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Arial" pitchFamily="34"/>
                <a:ea typeface="+mn-ea"/>
                <a:cs typeface="Arial" pitchFamily="34"/>
                <a:sym typeface="Wingdings" charset="2"/>
              </a:defRPr>
            </a:pPr>
            <a:r>
              <a:rPr kumimoji="0" lang="en-IN" altLang="ko-KR" sz="2800" b="1"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Arial" pitchFamily="34"/>
                <a:ea typeface="+mn-ea"/>
                <a:cs typeface="Arial" pitchFamily="34"/>
                <a:sym typeface="Wingdings" charset="2"/>
              </a:rPr>
              <a:t>Seven steps to starting your own business :</a:t>
            </a:r>
            <a:endParaRPr lang="ko-KR" altLang="en-US" sz="2800" b="1">
              <a:latin typeface="Arial" pitchFamily="34"/>
              <a:cs typeface="Arial" pitchFamily="34"/>
            </a:endParaRPr>
          </a:p>
        </p:txBody>
      </p:sp>
    </p:spTree>
    <p:extLst>
      <p:ext uri="{BB962C8B-B14F-4D97-AF65-F5344CB8AC3E}">
        <p14:creationId xmlns="" xmlns:p14="http://schemas.microsoft.com/office/powerpoint/2010/main" val="891763176"/>
      </p:ext>
    </p:extLst>
  </p:cSld>
  <p:clrMapOvr>
    <a:masterClrMapping/>
  </p:clrMapOvr>
  <p:transition/>
  <p:timing/>
</p:sld>
</file>

<file path=ppt/slides/slide9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itle 3"/>
          <p:cNvSpPr>
            <a:spLocks noGrp="1"/>
          </p:cNvSpPr>
          <p:nvPr>
            <p:ph type="title"/>
          </p:nvPr>
        </p:nvSpPr>
        <p:spPr/>
        <p:txBody>
          <a:bodyPr/>
          <a:lstStyle/>
          <a:p>
            <a:pPr marL="0" marR="0" lvl="0" indent="0" algn="l" defTabSz="914400" fontAlgn="auto">
              <a:lnSpc>
                <a:spcPct val="100000"/>
              </a:lnSpc>
              <a:spcBef>
                <a:spcPct val="0"/>
              </a:spcBef>
              <a:spcAft>
                <a:spcPct val="0"/>
              </a:spcAft>
              <a:buSzTx/>
              <a:buNone/>
              <a:defRPr kumimoji="0" sz="4000" b="1" i="0" u="none" strike="noStrike" cap="none" spc="0" normalizeH="0" baseline="0" noProof="0">
                <a:ln w="9525" cap="flat" cmpd="sng" algn="ctr">
                  <a:noFill/>
                  <a:prstDash val="solid"/>
                  <a:round/>
                  <a:headEnd type="none" w="med" len="med"/>
                  <a:tailEnd type="none" w="med" len="med"/>
                </a:ln>
                <a:solidFill>
                  <a:srgbClr val="404040"/>
                </a:solidFill>
                <a:uLnTx/>
                <a:uFillTx/>
                <a:latin typeface="Arial" pitchFamily="34"/>
                <a:ea typeface="+mj-ea"/>
                <a:cs typeface="Arial" pitchFamily="34"/>
                <a:sym typeface="Wingdings" charset="2"/>
              </a:defRPr>
            </a:pPr>
            <a:r>
              <a:rPr kumimoji="0" lang="en-US" altLang="ko-KR" sz="4000" b="1"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Arial" pitchFamily="34"/>
                <a:ea typeface="+mj-ea"/>
                <a:cs typeface="Arial" pitchFamily="34"/>
                <a:sym typeface="Wingdings" charset="2"/>
              </a:rPr>
              <a:t> </a:t>
            </a:r>
            <a:endParaRPr lang="ko-KR" altLang="en-US"/>
          </a:p>
        </p:txBody>
      </p:sp>
      <p:sp>
        <p:nvSpPr>
          <p:cNvPr id="12" name="Content Placeholder 11"/>
          <p:cNvSpPr>
            <a:spLocks noGrp="1"/>
          </p:cNvSpPr>
          <p:nvPr>
            <p:ph idx="1"/>
          </p:nvPr>
        </p:nvSpPr>
        <p:spPr>
          <a:xfrm>
            <a:off x="500034" y="285728"/>
            <a:ext cx="8186766" cy="857256"/>
          </a:xfrm>
        </p:spPr>
        <p:txBody>
          <a:bodyPr/>
          <a:lstStyle/>
          <a:p>
            <a:pPr marL="0" marR="0" lvl="0" indent="0" algn="ctr" defTabSz="914400" fontAlgn="auto">
              <a:lnSpc>
                <a:spcPct val="100000"/>
              </a:lnSpc>
              <a:spcBef>
                <a:spcPct val="20000"/>
              </a:spcBef>
              <a:spcAft>
                <a:spcPct val="0"/>
              </a:spcAft>
              <a:buSzTx/>
              <a:buNone/>
              <a:defRPr kumimoji="0" sz="2000" b="0" i="0" u="none" strike="noStrike" cap="none" spc="0" normalizeH="0" baseline="0" noProof="0">
                <a:ln w="9525" cap="flat" cmpd="sng" algn="ctr">
                  <a:noFill/>
                  <a:prstDash val="solid"/>
                  <a:round/>
                  <a:headEnd type="none" w="med" len="med"/>
                  <a:tailEnd type="none" w="med" len="med"/>
                </a:ln>
                <a:solidFill>
                  <a:srgbClr val="404040"/>
                </a:solidFill>
                <a:uLnTx/>
                <a:uFillTx/>
                <a:latin typeface="Arial" pitchFamily="34"/>
                <a:ea typeface="+mn-ea"/>
                <a:cs typeface="Arial" pitchFamily="34"/>
                <a:sym typeface="Wingdings" charset="2"/>
              </a:defRPr>
            </a:pPr>
            <a:r>
              <a:rPr kumimoji="0" lang="en-IN" sz="2400" b="1"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Arial" pitchFamily="34"/>
                <a:ea typeface="+mn-ea"/>
                <a:cs typeface="Arial" pitchFamily="34"/>
                <a:sym typeface="Wingdings" charset="2"/>
              </a:rPr>
              <a:t>Step 1: Put together a business plan</a:t>
            </a:r>
            <a:endParaRPr lang="en-US" altLang="ko-KR" sz="2400" b="1">
              <a:latin typeface="Arial" pitchFamily="34"/>
              <a:cs typeface="Arial" pitchFamily="34"/>
            </a:endParaRPr>
          </a:p>
        </p:txBody>
      </p:sp>
      <p:sp>
        <p:nvSpPr>
          <p:cNvPr id="13" name="Content Placeholder 12"/>
          <p:cNvSpPr>
            <a:spLocks noGrp="1"/>
          </p:cNvSpPr>
          <p:nvPr>
            <p:ph idx="10"/>
          </p:nvPr>
        </p:nvSpPr>
        <p:spPr>
          <a:xfrm>
            <a:off x="0" y="1285860"/>
            <a:ext cx="8858280" cy="4706829"/>
          </a:xfrm>
        </p:spPr>
        <p:txBody>
          <a:bodyPr/>
          <a:lstStyle/>
          <a:p>
            <a:pPr marL="0" marR="0" lvl="0" indent="0" algn="l" defTabSz="914400" fontAlgn="auto">
              <a:lnSpc>
                <a:spcPct val="100000"/>
              </a:lnSpc>
              <a:spcBef>
                <a:spcPct val="20000"/>
              </a:spcBef>
              <a:spcAft>
                <a:spcPct val="0"/>
              </a:spcAft>
              <a:buSzTx/>
              <a:buFont typeface="Arial" pitchFamily="34"/>
              <a:buChar char="•"/>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24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mn-lt"/>
                <a:ea typeface="+mn-ea"/>
                <a:cs typeface="+mn-cs"/>
                <a:sym typeface="Wingdings" charset="2"/>
              </a:rPr>
              <a:t> </a:t>
            </a:r>
            <a:r>
              <a:rPr kumimoji="0" lang="en-IN" sz="18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There are a lot of resources on the Internet with guides on how to build a business plan. What exactly is a business plan? A business plan is essentially a detailed roadmap on how you plan to achieve defined goals.</a:t>
            </a:r>
          </a:p>
          <a:p>
            <a:pPr marL="0" marR="0" lvl="0" indent="0" algn="l" defTabSz="914400" fontAlgn="auto">
              <a:lnSpc>
                <a:spcPct val="100000"/>
              </a:lnSpc>
              <a:spcBef>
                <a:spcPct val="20000"/>
              </a:spcBef>
              <a:spcAft>
                <a:spcPct val="0"/>
              </a:spcAft>
              <a:buSzTx/>
              <a:buNone/>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endParaRPr lang="en-IN" sz="1800" smtClean="0">
              <a:latin typeface="Calibri" pitchFamily="34" charset="0"/>
              <a:cs typeface="Calibri" pitchFamily="34" charset="0"/>
            </a:endParaRPr>
          </a:p>
          <a:p>
            <a:pPr marL="0" marR="0" lvl="0" indent="0" algn="l" defTabSz="914400" fontAlgn="auto">
              <a:lnSpc>
                <a:spcPct val="100000"/>
              </a:lnSpc>
              <a:spcBef>
                <a:spcPct val="20000"/>
              </a:spcBef>
              <a:spcAft>
                <a:spcPct val="0"/>
              </a:spcAft>
              <a:buSzTx/>
              <a:buFont typeface="Arial" pitchFamily="34"/>
              <a:buChar char="•"/>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18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 The level of detail in the plan varies greatly depending on the entrepreneur. Some plans have very elaborate projections, industry and competitor analyses, and financial forecasts. While other plans simply set some goals </a:t>
            </a:r>
            <a:r>
              <a:rPr kumimoji="0" lang="en-IN" sz="1800" b="0" i="0" u="none" strike="noStrike" cap="none" spc="0" normalizeH="0" baseline="0" noProof="0" smtClean="0">
                <a:ln w="9525" cap="flat" cmpd="sng" algn="ctr">
                  <a:noFill/>
                  <a:prstDash val="solid"/>
                  <a:round/>
                  <a:headEnd type="none" w="med" len="med"/>
                  <a:tailEnd type="none" w="med" len="med"/>
                </a:ln>
                <a:solidFill>
                  <a:schemeClr val="tx1"/>
                </a:solidFill>
                <a:uLnTx/>
                <a:uFillTx/>
                <a:latin typeface="Calibri" pitchFamily="34" charset="0"/>
                <a:cs typeface="Calibri" pitchFamily="34" charset="0"/>
              </a:rPr>
              <a:t>, </a:t>
            </a:r>
            <a:r>
              <a:rPr kumimoji="0" lang="en-IN" sz="18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some steps to take, a location, and a financing </a:t>
            </a:r>
          </a:p>
          <a:p>
            <a:pPr marL="0" marR="0" lvl="0" indent="0" algn="l" defTabSz="914400" fontAlgn="auto">
              <a:lnSpc>
                <a:spcPct val="100000"/>
              </a:lnSpc>
              <a:spcBef>
                <a:spcPct val="20000"/>
              </a:spcBef>
              <a:spcAft>
                <a:spcPct val="0"/>
              </a:spcAft>
              <a:buSzTx/>
              <a:buNone/>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18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strategy.</a:t>
            </a:r>
          </a:p>
          <a:p>
            <a:pPr marL="0" marR="0" lvl="0" indent="0" algn="l" defTabSz="914400" fontAlgn="auto">
              <a:lnSpc>
                <a:spcPct val="100000"/>
              </a:lnSpc>
              <a:spcBef>
                <a:spcPct val="20000"/>
              </a:spcBef>
              <a:spcAft>
                <a:spcPct val="0"/>
              </a:spcAft>
              <a:buSzTx/>
              <a:buNone/>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endParaRPr lang="ko-KR" altLang="en-US" sz="2400">
              <a:latin typeface="Calibri" pitchFamily="34" charset="0"/>
              <a:cs typeface="Calibri" pitchFamily="34" charset="0"/>
            </a:endParaRPr>
          </a:p>
        </p:txBody>
      </p:sp>
    </p:spTree>
    <p:extLst>
      <p:ext uri="{BB962C8B-B14F-4D97-AF65-F5344CB8AC3E}">
        <p14:creationId xmlns="" xmlns:p14="http://schemas.microsoft.com/office/powerpoint/2010/main" val="3659674305"/>
      </p:ext>
    </p:extLst>
  </p:cSld>
  <p:clrMapOvr>
    <a:masterClrMapping/>
  </p:clrMapOvr>
  <p:transition/>
  <p:timing/>
</p:sld>
</file>

<file path=ppt/slides/slide9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Content Placeholder 2"/>
          <p:cNvSpPr>
            <a:spLocks noGrp="1"/>
          </p:cNvSpPr>
          <p:nvPr>
            <p:ph idx="1"/>
          </p:nvPr>
        </p:nvSpPr>
        <p:spPr>
          <a:xfrm>
            <a:off x="1285852" y="571480"/>
            <a:ext cx="7400948" cy="785818"/>
          </a:xfrm>
        </p:spPr>
        <p:txBody>
          <a:bodyPr/>
          <a:lstStyle/>
          <a:p>
            <a:pPr marL="0" marR="0" lvl="0" indent="0" algn="ctr" defTabSz="914400" fontAlgn="auto">
              <a:lnSpc>
                <a:spcPct val="100000"/>
              </a:lnSpc>
              <a:spcBef>
                <a:spcPct val="20000"/>
              </a:spcBef>
              <a:spcAft>
                <a:spcPct val="0"/>
              </a:spcAft>
              <a:buSzTx/>
              <a:buNone/>
              <a:defRPr kumimoji="0" sz="2000" b="0" i="0" u="none" strike="noStrike" cap="none" spc="0" normalizeH="0" baseline="0" noProof="0">
                <a:ln w="9525" cap="flat" cmpd="sng" algn="ctr">
                  <a:noFill/>
                  <a:prstDash val="solid"/>
                  <a:round/>
                  <a:headEnd type="none" w="med" len="med"/>
                  <a:tailEnd type="none" w="med" len="med"/>
                </a:ln>
                <a:solidFill>
                  <a:srgbClr val="404040"/>
                </a:solidFill>
                <a:uLnTx/>
                <a:uFillTx/>
                <a:latin typeface="Arial" pitchFamily="34"/>
                <a:ea typeface="+mn-ea"/>
                <a:cs typeface="Arial" pitchFamily="34"/>
                <a:sym typeface="Wingdings" charset="2"/>
              </a:defRPr>
            </a:pPr>
            <a:r>
              <a:rPr kumimoji="0" lang="en-IN" sz="2400" b="1"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Arial" pitchFamily="34"/>
                <a:ea typeface="+mn-ea"/>
                <a:cs typeface="Arial" pitchFamily="34"/>
                <a:sym typeface="Wingdings" charset="2"/>
              </a:rPr>
              <a:t>Step 2: Reach out to an advisor</a:t>
            </a:r>
            <a:endParaRPr lang="en-IN" sz="2400"/>
          </a:p>
        </p:txBody>
      </p:sp>
      <p:sp>
        <p:nvSpPr>
          <p:cNvPr id="4" name="Content Placeholder 3"/>
          <p:cNvSpPr>
            <a:spLocks noGrp="1"/>
          </p:cNvSpPr>
          <p:nvPr>
            <p:ph idx="10"/>
          </p:nvPr>
        </p:nvSpPr>
        <p:spPr>
          <a:xfrm>
            <a:off x="285720" y="1643050"/>
            <a:ext cx="8411424" cy="4349639"/>
          </a:xfrm>
        </p:spPr>
        <p:txBody>
          <a:bodyPr/>
          <a:lstStyle/>
          <a:p>
            <a:pPr marL="0" marR="0" lvl="0" indent="0" algn="l" defTabSz="914400" fontAlgn="auto">
              <a:lnSpc>
                <a:spcPct val="150000"/>
              </a:lnSpc>
              <a:spcBef>
                <a:spcPct val="20000"/>
              </a:spcBef>
              <a:spcAft>
                <a:spcPct val="0"/>
              </a:spcAft>
              <a:buSzTx/>
              <a:buFont typeface="Arial" pitchFamily="34"/>
              <a:buChar char="•"/>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20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 </a:t>
            </a:r>
            <a:r>
              <a:rPr kumimoji="0" lang="en-IN" sz="18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Many small business owners try to pinch pennies and wait to consult with a certified public accountant (CPAs), attorney, or business coach until there is a legal issue, tax filing requirement, or something else is going unexpectedly wrong. This is a major mistake that happens far too often.</a:t>
            </a:r>
          </a:p>
          <a:p>
            <a:pPr marL="0" marR="0" lvl="0" indent="0" algn="l" defTabSz="914400" fontAlgn="auto">
              <a:lnSpc>
                <a:spcPct val="150000"/>
              </a:lnSpc>
              <a:spcBef>
                <a:spcPct val="20000"/>
              </a:spcBef>
              <a:spcAft>
                <a:spcPct val="0"/>
              </a:spcAft>
              <a:buSzTx/>
              <a:buFont typeface="Arial" pitchFamily="34"/>
              <a:buChar char="•"/>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18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 First off, many CPAs will provide a lot of great ideas and advice in an initial meeting that will help with the rest of the setup process. In fact, it is not unusual for CPAs and other advisors to provide a free or low cost consultation, especially with an agreement to become a client</a:t>
            </a:r>
          </a:p>
          <a:p>
            <a:pPr marL="0" marR="0" lvl="0" indent="0" algn="l" defTabSz="914400" fontAlgn="auto">
              <a:lnSpc>
                <a:spcPct val="150000"/>
              </a:lnSpc>
              <a:spcBef>
                <a:spcPct val="20000"/>
              </a:spcBef>
              <a:spcAft>
                <a:spcPct val="0"/>
              </a:spcAft>
              <a:buSzTx/>
              <a:buFont typeface="Arial" pitchFamily="34"/>
              <a:buChar char="•"/>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18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 Lastly, a CPA, attorney, or business coach is very likely to have other clients or connections in your industry that they will be willing to introduce you to.</a:t>
            </a:r>
          </a:p>
          <a:p>
            <a:pPr marL="0" marR="0" lvl="0" indent="0" algn="l" defTabSz="914400" fontAlgn="auto">
              <a:lnSpc>
                <a:spcPct val="150000"/>
              </a:lnSpc>
              <a:spcBef>
                <a:spcPct val="20000"/>
              </a:spcBef>
              <a:spcAft>
                <a:spcPct val="0"/>
              </a:spcAft>
              <a:buSzTx/>
              <a:buFont typeface="Arial" pitchFamily="34"/>
              <a:buChar char="•"/>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endParaRPr lang="en-IN" sz="1800">
              <a:latin typeface="Calibri" pitchFamily="34" charset="0"/>
              <a:cs typeface="Calibri" pitchFamily="34" charset="0"/>
            </a:endParaRPr>
          </a:p>
        </p:txBody>
      </p:sp>
    </p:spTree>
  </p:cSld>
  <p:clrMapOvr>
    <a:masterClrMapping/>
  </p:clrMapOvr>
  <p:transition/>
  <p:timing/>
</p:sld>
</file>

<file path=ppt/slides/slide9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Content Placeholder 2"/>
          <p:cNvSpPr>
            <a:spLocks noGrp="1"/>
          </p:cNvSpPr>
          <p:nvPr>
            <p:ph idx="1"/>
          </p:nvPr>
        </p:nvSpPr>
        <p:spPr>
          <a:xfrm>
            <a:off x="928662" y="357166"/>
            <a:ext cx="7758138" cy="1214446"/>
          </a:xfrm>
        </p:spPr>
        <p:txBody>
          <a:bodyPr/>
          <a:lstStyle/>
          <a:p>
            <a:pPr marL="0" marR="0" lvl="0" indent="0" algn="l" defTabSz="914400" fontAlgn="auto">
              <a:lnSpc>
                <a:spcPct val="100000"/>
              </a:lnSpc>
              <a:spcBef>
                <a:spcPct val="20000"/>
              </a:spcBef>
              <a:spcAft>
                <a:spcPct val="0"/>
              </a:spcAft>
              <a:buSzTx/>
              <a:buNone/>
              <a:defRPr kumimoji="0" sz="2000" b="0" i="0" u="none" strike="noStrike" cap="none" spc="0" normalizeH="0" baseline="0" noProof="0">
                <a:ln w="9525" cap="flat" cmpd="sng" algn="ctr">
                  <a:noFill/>
                  <a:prstDash val="solid"/>
                  <a:round/>
                  <a:headEnd type="none" w="med" len="med"/>
                  <a:tailEnd type="none" w="med" len="med"/>
                </a:ln>
                <a:solidFill>
                  <a:srgbClr val="404040"/>
                </a:solidFill>
                <a:uLnTx/>
                <a:uFillTx/>
                <a:latin typeface="Arial" pitchFamily="34"/>
                <a:ea typeface="+mn-ea"/>
                <a:cs typeface="Arial" pitchFamily="34"/>
                <a:sym typeface="Wingdings" charset="2"/>
              </a:defRPr>
            </a:pPr>
            <a:r>
              <a:rPr kumimoji="0" lang="en-IN" sz="2000" b="1"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Arial" pitchFamily="34"/>
                <a:ea typeface="+mn-ea"/>
                <a:cs typeface="Arial" pitchFamily="34"/>
                <a:sym typeface="Wingdings" charset="2"/>
              </a:rPr>
              <a:t>Step 3: Determine the legal structure and register the business</a:t>
            </a:r>
            <a:endParaRPr lang="en-IN"/>
          </a:p>
        </p:txBody>
      </p:sp>
      <p:sp>
        <p:nvSpPr>
          <p:cNvPr id="4" name="Content Placeholder 3"/>
          <p:cNvSpPr>
            <a:spLocks noGrp="1"/>
          </p:cNvSpPr>
          <p:nvPr>
            <p:ph idx="10"/>
          </p:nvPr>
        </p:nvSpPr>
        <p:spPr>
          <a:xfrm>
            <a:off x="357158" y="1928802"/>
            <a:ext cx="8501122" cy="2857519"/>
          </a:xfrm>
        </p:spPr>
        <p:txBody>
          <a:bodyPr/>
          <a:lstStyle/>
          <a:p>
            <a:pPr marL="0" marR="0" lvl="0" indent="0" algn="l" defTabSz="914400" fontAlgn="auto">
              <a:lnSpc>
                <a:spcPct val="100000"/>
              </a:lnSpc>
              <a:spcBef>
                <a:spcPct val="20000"/>
              </a:spcBef>
              <a:spcAft>
                <a:spcPct val="0"/>
              </a:spcAft>
              <a:buSzTx/>
              <a:buNone/>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18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There are many different business structures available, and they all </a:t>
            </a:r>
          </a:p>
          <a:p>
            <a:pPr marL="0" marR="0" lvl="0" indent="0" algn="l" defTabSz="914400" fontAlgn="auto">
              <a:lnSpc>
                <a:spcPct val="100000"/>
              </a:lnSpc>
              <a:spcBef>
                <a:spcPct val="20000"/>
              </a:spcBef>
              <a:spcAft>
                <a:spcPct val="0"/>
              </a:spcAft>
              <a:buSzTx/>
              <a:buNone/>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18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have pros and cons. The most popular entity for a small business of the last few years has been a limited liability company (LLC), but it isn’t </a:t>
            </a:r>
          </a:p>
          <a:p>
            <a:pPr marL="0" marR="0" lvl="0" indent="0" algn="l" defTabSz="914400" fontAlgn="auto">
              <a:lnSpc>
                <a:spcPct val="100000"/>
              </a:lnSpc>
              <a:spcBef>
                <a:spcPct val="20000"/>
              </a:spcBef>
              <a:spcAft>
                <a:spcPct val="0"/>
              </a:spcAft>
              <a:buSzTx/>
              <a:buNone/>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18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always the best choice. There are a lot of considerations when choosing a business entity, especially from a taxation perspective. This decision should be something you discuss with a CPA or attorney.</a:t>
            </a:r>
          </a:p>
        </p:txBody>
      </p:sp>
    </p:spTree>
  </p:cSld>
  <p:clrMapOvr>
    <a:masterClrMapping/>
  </p:clrMapOvr>
  <p:transition/>
  <p:timing/>
</p:sld>
</file>

<file path=ppt/slides/slide9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Content Placeholder 2"/>
          <p:cNvSpPr>
            <a:spLocks noGrp="1"/>
          </p:cNvSpPr>
          <p:nvPr>
            <p:ph idx="1"/>
          </p:nvPr>
        </p:nvSpPr>
        <p:spPr>
          <a:xfrm>
            <a:off x="500034" y="1268760"/>
            <a:ext cx="8186766" cy="460648"/>
          </a:xfrm>
        </p:spPr>
        <p:txBody>
          <a:bodyPr/>
          <a:lstStyle/>
          <a:p>
            <a:pPr marL="0" marR="0" lvl="0" indent="0" algn="ctr" defTabSz="914400" fontAlgn="auto">
              <a:lnSpc>
                <a:spcPct val="100000"/>
              </a:lnSpc>
              <a:spcBef>
                <a:spcPct val="20000"/>
              </a:spcBef>
              <a:spcAft>
                <a:spcPct val="0"/>
              </a:spcAft>
              <a:buSzTx/>
              <a:buNone/>
              <a:defRPr kumimoji="0" sz="2000" b="0" i="0" u="none" strike="noStrike" cap="none" spc="0" normalizeH="0" baseline="0" noProof="0">
                <a:ln w="9525" cap="flat" cmpd="sng" algn="ctr">
                  <a:noFill/>
                  <a:prstDash val="solid"/>
                  <a:round/>
                  <a:headEnd type="none" w="med" len="med"/>
                  <a:tailEnd type="none" w="med" len="med"/>
                </a:ln>
                <a:solidFill>
                  <a:srgbClr val="404040"/>
                </a:solidFill>
                <a:uLnTx/>
                <a:uFillTx/>
                <a:latin typeface="Arial" pitchFamily="34"/>
                <a:ea typeface="+mn-ea"/>
                <a:cs typeface="Arial" pitchFamily="34"/>
                <a:sym typeface="Wingdings" charset="2"/>
              </a:defRPr>
            </a:pPr>
            <a:r>
              <a:rPr kumimoji="0" lang="en-IN" sz="2000" b="1"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Arial" pitchFamily="34"/>
                <a:ea typeface="+mn-ea"/>
                <a:cs typeface="Arial" pitchFamily="34"/>
                <a:sym typeface="Wingdings" charset="2"/>
              </a:rPr>
              <a:t>Step 4: Get a tax identification number from the IRS</a:t>
            </a:r>
            <a:endParaRPr lang="en-IN"/>
          </a:p>
        </p:txBody>
      </p:sp>
      <p:sp>
        <p:nvSpPr>
          <p:cNvPr id="4" name="Content Placeholder 3"/>
          <p:cNvSpPr>
            <a:spLocks noGrp="1"/>
          </p:cNvSpPr>
          <p:nvPr>
            <p:ph idx="10"/>
          </p:nvPr>
        </p:nvSpPr>
        <p:spPr>
          <a:xfrm>
            <a:off x="285720" y="2500306"/>
            <a:ext cx="8501122" cy="1643073"/>
          </a:xfrm>
        </p:spPr>
        <p:txBody>
          <a:bodyPr/>
          <a:lstStyle/>
          <a:p>
            <a:pPr marL="0" marR="0" lvl="0" indent="0" algn="l" defTabSz="914400" fontAlgn="auto">
              <a:lnSpc>
                <a:spcPct val="100000"/>
              </a:lnSpc>
              <a:spcBef>
                <a:spcPct val="20000"/>
              </a:spcBef>
              <a:spcAft>
                <a:spcPct val="0"/>
              </a:spcAft>
              <a:buSzTx/>
              <a:buNone/>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18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Once your business entity is set, you can easily get a tax identification number from the IRS website. If you are having a service or attorney setup your business entity, they will often offer this step as part of the package.</a:t>
            </a:r>
            <a:endParaRPr lang="en-IN" sz="1800">
              <a:latin typeface="Calibri" pitchFamily="34" charset="0"/>
              <a:cs typeface="Calibri" pitchFamily="34" charset="0"/>
            </a:endParaRPr>
          </a:p>
        </p:txBody>
      </p:sp>
    </p:spTree>
  </p:cSld>
  <p:clrMapOvr>
    <a:masterClrMapping/>
  </p:clrMapOvr>
  <p:transition/>
  <p:timing/>
</p:sld>
</file>

<file path=ppt/slides/slide9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Content Placeholder 2"/>
          <p:cNvSpPr>
            <a:spLocks noGrp="1"/>
          </p:cNvSpPr>
          <p:nvPr>
            <p:ph idx="1"/>
          </p:nvPr>
        </p:nvSpPr>
        <p:spPr>
          <a:xfrm>
            <a:off x="1071538" y="571480"/>
            <a:ext cx="7615262" cy="1143008"/>
          </a:xfrm>
        </p:spPr>
        <p:txBody>
          <a:bodyPr/>
          <a:lstStyle/>
          <a:p>
            <a:pPr marL="0" marR="0" lvl="0" indent="0" algn="l" defTabSz="914400" fontAlgn="auto">
              <a:lnSpc>
                <a:spcPct val="100000"/>
              </a:lnSpc>
              <a:spcBef>
                <a:spcPct val="20000"/>
              </a:spcBef>
              <a:spcAft>
                <a:spcPct val="0"/>
              </a:spcAft>
              <a:buSzTx/>
              <a:buNone/>
              <a:defRPr kumimoji="0" sz="2000" b="0" i="0" u="none" strike="noStrike" cap="none" spc="0" normalizeH="0" baseline="0" noProof="0">
                <a:ln w="9525" cap="flat" cmpd="sng" algn="ctr">
                  <a:noFill/>
                  <a:prstDash val="solid"/>
                  <a:round/>
                  <a:headEnd type="none" w="med" len="med"/>
                  <a:tailEnd type="none" w="med" len="med"/>
                </a:ln>
                <a:solidFill>
                  <a:srgbClr val="404040"/>
                </a:solidFill>
                <a:uLnTx/>
                <a:uFillTx/>
                <a:latin typeface="Arial" pitchFamily="34"/>
                <a:ea typeface="+mn-ea"/>
                <a:cs typeface="Arial" pitchFamily="34"/>
                <a:sym typeface="Wingdings" charset="2"/>
              </a:defRPr>
            </a:pPr>
            <a:r>
              <a:rPr kumimoji="0" lang="en-IN" sz="2000" b="1"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Step 5: Register with state and local tax, business license, and permit departments</a:t>
            </a:r>
            <a:endParaRPr lang="en-IN">
              <a:latin typeface="Calibri" pitchFamily="34" charset="0"/>
              <a:cs typeface="Calibri" pitchFamily="34" charset="0"/>
            </a:endParaRPr>
          </a:p>
        </p:txBody>
      </p:sp>
      <p:sp>
        <p:nvSpPr>
          <p:cNvPr id="4" name="Content Placeholder 3"/>
          <p:cNvSpPr>
            <a:spLocks noGrp="1"/>
          </p:cNvSpPr>
          <p:nvPr>
            <p:ph idx="10"/>
          </p:nvPr>
        </p:nvSpPr>
        <p:spPr>
          <a:xfrm>
            <a:off x="428596" y="2214555"/>
            <a:ext cx="8268548" cy="3000396"/>
          </a:xfrm>
        </p:spPr>
        <p:txBody>
          <a:bodyPr/>
          <a:lstStyle/>
          <a:p>
            <a:pPr marL="0" marR="0" lvl="0" indent="0" algn="l" defTabSz="914400" fontAlgn="auto">
              <a:lnSpc>
                <a:spcPct val="100000"/>
              </a:lnSpc>
              <a:spcBef>
                <a:spcPct val="20000"/>
              </a:spcBef>
              <a:spcAft>
                <a:spcPct val="0"/>
              </a:spcAft>
              <a:buSzTx/>
              <a:buNone/>
              <a:defRPr kumimoji="0" sz="1400" b="0" i="0" u="none" strike="noStrike"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charset="2"/>
              </a:defRPr>
            </a:pPr>
            <a:r>
              <a:rPr kumimoji="0" lang="en-IN" sz="1800" b="0" i="0" u="none" strike="noStrike" cap="none" spc="0" normalizeH="0" baseline="0" noProof="0" smtClean="0">
                <a:ln w="9525" cap="flat" cmpd="sng" algn="ctr">
                  <a:noFill/>
                  <a:prstDash val="solid"/>
                  <a:round/>
                  <a:headEnd type="none" w="med" len="med"/>
                  <a:tailEnd type="none" w="med" len="med"/>
                </a:ln>
                <a:solidFill>
                  <a:srgbClr val="404040"/>
                </a:solidFill>
                <a:uLnTx/>
                <a:uFillTx/>
                <a:latin typeface="Calibri" pitchFamily="34" charset="0"/>
                <a:cs typeface="Calibri" pitchFamily="34" charset="0"/>
              </a:rPr>
              <a:t>Speak to your CPA and/or attorney about registering for state and local taxes, a business license, and any applicable business permits. Depending on your industry and location, you will have different requirements.</a:t>
            </a:r>
            <a:endParaRPr lang="en-IN" sz="1800">
              <a:latin typeface="Calibri" pitchFamily="34" charset="0"/>
              <a:cs typeface="Calibri" pitchFamily="34" charset="0"/>
            </a:endParaRPr>
          </a:p>
        </p:txBody>
      </p:sp>
    </p:spTree>
  </p:cSld>
  <p:clrMapOvr>
    <a:masterClrMapping/>
  </p:clrMapOvr>
  <p:transition/>
  <p:timing/>
</p:sld>
</file>

<file path=ppt/tags/tag1.xml><?xml version="1.0" encoding="utf-8"?>
<p:tagLst xmlns:p="http://schemas.openxmlformats.org/presentationml/2006/main">
  <p:tag name="AS_NET" val="4.0.30319.42000"/>
  <p:tag name="AS_OS" val="Microsoft Windows NT 10.0.17763.0"/>
  <p:tag name="AS_RELEASE_DATE" val="2020.09.14"/>
  <p:tag name="AS_TITLE" val="Aspose.Slides for .NET 4.0 Client Profile"/>
  <p:tag name="AS_VERSION" val="20.9"/>
</p:tagLst>
</file>

<file path=ppt/theme/theme1.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pitchFamily="34" charset="0"/>
        <a:cs typeface="Arial" pitchFamily="34" charset="0"/>
        <a:font script="Jpan" typeface="ＭＳ%20Ｐゴシック"/>
        <a:font script="Hang" typeface="맑은%20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pitchFamily="34" charset="0"/>
        <a:cs typeface="Arial" pitchFamily="34" charset="0"/>
        <a:font script="Jpan" typeface="ＭＳ%20Ｐゴシック"/>
        <a:font script="Hang" typeface="맑은%20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r="http://schemas.openxmlformats.org/officeDocument/2006/relationships"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pitchFamily="34" charset="0"/>
        <a:ea typeface="Arial" pitchFamily="34" charset="0"/>
        <a:cs typeface="Arial" pitchFamily="34" charset="0"/>
      </a:majorFont>
      <a:minorFont>
        <a:latin typeface="Arial" pitchFamily="34" charset="0"/>
        <a:ea typeface="Arial" pitchFamily="34" charset="0"/>
        <a:cs typeface="Arial" pitchFamily="34" charset="0"/>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r="http://schemas.openxmlformats.org/officeDocument/2006/relationships"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pitchFamily="34" charset="0"/>
        <a:ea typeface="Arial" pitchFamily="34" charset="0"/>
        <a:cs typeface="Arial" pitchFamily="34" charset="0"/>
      </a:majorFont>
      <a:minorFont>
        <a:latin typeface="Arial" pitchFamily="34" charset="0"/>
        <a:ea typeface="Arial" pitchFamily="34" charset="0"/>
        <a:cs typeface="Arial" pitchFamily="34" charset="0"/>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pitchFamily="34" charset="0"/>
        <a:cs typeface="Arial"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pitchFamily="34" charset="0"/>
        <a:cs typeface="Arial"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13.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pitchFamily="34" charset="0"/>
        <a:cs typeface="Arial"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pitchFamily="34" charset="0"/>
        <a:cs typeface="Arial"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14.xml><?xml version="1.0" encoding="utf-8"?>
<a:theme xmlns:r="http://schemas.openxmlformats.org/officeDocument/2006/relationships" xmlns:a="http://schemas.openxmlformats.org/drawingml/2006/main" name="Volumnia template">
  <a:themeElements>
    <a:clrScheme name="Custom 347">
      <a:dk1>
        <a:srgbClr val="39273F"/>
      </a:dk1>
      <a:lt1>
        <a:srgbClr val="FFFFFF"/>
      </a:lt1>
      <a:dk2>
        <a:srgbClr val="5E1B53"/>
      </a:dk2>
      <a:lt2>
        <a:srgbClr val="F1EEF1"/>
      </a:lt2>
      <a:accent1>
        <a:srgbClr val="940D7F"/>
      </a:accent1>
      <a:accent2>
        <a:srgbClr val="CE0063"/>
      </a:accent2>
      <a:accent3>
        <a:srgbClr val="ED2B2B"/>
      </a:accent3>
      <a:accent4>
        <a:srgbClr val="F97830"/>
      </a:accent4>
      <a:accent5>
        <a:srgbClr val="FFBF31"/>
      </a:accent5>
      <a:accent6>
        <a:srgbClr val="FEFDCA"/>
      </a:accent6>
      <a:hlink>
        <a:srgbClr val="5E1B53"/>
      </a:hlink>
      <a:folHlink>
        <a:srgbClr val="6611CC"/>
      </a:folHlink>
    </a:clrScheme>
    <a:fontScheme name="Office">
      <a:majorFont>
        <a:latin typeface="Arial" pitchFamily="34" charset="0"/>
        <a:ea typeface="Arial" pitchFamily="34" charset="0"/>
        <a:cs typeface="Arial"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itchFamily="34" charset="0"/>
        <a:ea typeface="Arial" pitchFamily="34" charset="0"/>
        <a:cs typeface="Arial"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15.xml><?xml version="1.0" encoding="utf-8"?>
<a:theme xmlns:r="http://schemas.openxmlformats.org/officeDocument/2006/relationships" xmlns:a="http://schemas.openxmlformats.org/drawingml/2006/main" name="Volumnia template">
  <a:themeElements>
    <a:clrScheme name="Custom 347">
      <a:dk1>
        <a:srgbClr val="39273F"/>
      </a:dk1>
      <a:lt1>
        <a:srgbClr val="FFFFFF"/>
      </a:lt1>
      <a:dk2>
        <a:srgbClr val="5E1B53"/>
      </a:dk2>
      <a:lt2>
        <a:srgbClr val="F1EEF1"/>
      </a:lt2>
      <a:accent1>
        <a:srgbClr val="940D7F"/>
      </a:accent1>
      <a:accent2>
        <a:srgbClr val="CE0063"/>
      </a:accent2>
      <a:accent3>
        <a:srgbClr val="ED2B2B"/>
      </a:accent3>
      <a:accent4>
        <a:srgbClr val="F97830"/>
      </a:accent4>
      <a:accent5>
        <a:srgbClr val="FFBF31"/>
      </a:accent5>
      <a:accent6>
        <a:srgbClr val="FEFDCA"/>
      </a:accent6>
      <a:hlink>
        <a:srgbClr val="5E1B53"/>
      </a:hlink>
      <a:folHlink>
        <a:srgbClr val="6611CC"/>
      </a:folHlink>
    </a:clrScheme>
    <a:fontScheme name="Office">
      <a:majorFont>
        <a:latin typeface="Arial" pitchFamily="34" charset="0"/>
        <a:ea typeface="Arial" pitchFamily="34" charset="0"/>
        <a:cs typeface="Arial"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itchFamily="34" charset="0"/>
        <a:ea typeface="Arial" pitchFamily="34" charset="0"/>
        <a:cs typeface="Arial"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16.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Arial" pitchFamily="34" charset="0"/>
        <a:cs typeface="Arial"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Arial" pitchFamily="34" charset="0"/>
        <a:cs typeface="Arial"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17.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Arial" pitchFamily="34" charset="0"/>
        <a:cs typeface="Arial"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Arial" pitchFamily="34" charset="0"/>
        <a:cs typeface="Arial"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18.xml><?xml version="1.0" encoding="utf-8"?>
<a:theme xmlns:r="http://schemas.openxmlformats.org/officeDocument/2006/relationships" xmlns:a="http://schemas.openxmlformats.org/drawingml/2006/main" name="Lodovico template">
  <a:themeElements>
    <a:clrScheme name="Custom 347">
      <a:dk1>
        <a:srgbClr val="272A36"/>
      </a:dk1>
      <a:lt1>
        <a:srgbClr val="FFFFFF"/>
      </a:lt1>
      <a:dk2>
        <a:srgbClr val="808392"/>
      </a:dk2>
      <a:lt2>
        <a:srgbClr val="E0E0E7"/>
      </a:lt2>
      <a:accent1>
        <a:srgbClr val="FFAD1D"/>
      </a:accent1>
      <a:accent2>
        <a:srgbClr val="EB7700"/>
      </a:accent2>
      <a:accent3>
        <a:srgbClr val="FD7E6B"/>
      </a:accent3>
      <a:accent4>
        <a:srgbClr val="F03131"/>
      </a:accent4>
      <a:accent5>
        <a:srgbClr val="41B5FF"/>
      </a:accent5>
      <a:accent6>
        <a:srgbClr val="1E87CA"/>
      </a:accent6>
      <a:hlink>
        <a:srgbClr val="272A36"/>
      </a:hlink>
      <a:folHlink>
        <a:srgbClr val="6611CC"/>
      </a:folHlink>
    </a:clrScheme>
    <a:fontScheme name="Office">
      <a:majorFont>
        <a:latin typeface="Arial" pitchFamily="34" charset="0"/>
        <a:ea typeface="Arial" pitchFamily="34" charset="0"/>
        <a:cs typeface="Arial"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itchFamily="34" charset="0"/>
        <a:ea typeface="Arial" pitchFamily="34" charset="0"/>
        <a:cs typeface="Arial"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19.xml><?xml version="1.0" encoding="utf-8"?>
<a:theme xmlns:r="http://schemas.openxmlformats.org/officeDocument/2006/relationships" xmlns:a="http://schemas.openxmlformats.org/drawingml/2006/main" name="Lodovico template">
  <a:themeElements>
    <a:clrScheme name="Custom 347">
      <a:dk1>
        <a:srgbClr val="272A36"/>
      </a:dk1>
      <a:lt1>
        <a:srgbClr val="FFFFFF"/>
      </a:lt1>
      <a:dk2>
        <a:srgbClr val="808392"/>
      </a:dk2>
      <a:lt2>
        <a:srgbClr val="E0E0E7"/>
      </a:lt2>
      <a:accent1>
        <a:srgbClr val="FFAD1D"/>
      </a:accent1>
      <a:accent2>
        <a:srgbClr val="EB7700"/>
      </a:accent2>
      <a:accent3>
        <a:srgbClr val="FD7E6B"/>
      </a:accent3>
      <a:accent4>
        <a:srgbClr val="F03131"/>
      </a:accent4>
      <a:accent5>
        <a:srgbClr val="41B5FF"/>
      </a:accent5>
      <a:accent6>
        <a:srgbClr val="1E87CA"/>
      </a:accent6>
      <a:hlink>
        <a:srgbClr val="272A36"/>
      </a:hlink>
      <a:folHlink>
        <a:srgbClr val="6611CC"/>
      </a:folHlink>
    </a:clrScheme>
    <a:fontScheme name="Office">
      <a:majorFont>
        <a:latin typeface="Arial" pitchFamily="34" charset="0"/>
        <a:ea typeface="Arial" pitchFamily="34" charset="0"/>
        <a:cs typeface="Arial"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itchFamily="34" charset="0"/>
        <a:ea typeface="Arial" pitchFamily="34" charset="0"/>
        <a:cs typeface="Arial"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2.xml><?xml version="1.0" encoding="utf-8"?>
<a:theme xmlns:r="http://schemas.openxmlformats.org/officeDocument/2006/relationships" xmlns:a="http://schemas.openxmlformats.org/drawingml/2006/main" name="Gremio template">
  <a:themeElements>
    <a:clrScheme name="Custom 347">
      <a:dk1>
        <a:srgbClr val="25516C"/>
      </a:dk1>
      <a:lt1>
        <a:srgbClr val="FFFFFF"/>
      </a:lt1>
      <a:dk2>
        <a:srgbClr val="666666"/>
      </a:dk2>
      <a:lt2>
        <a:srgbClr val="CCCCCC"/>
      </a:lt2>
      <a:accent1>
        <a:srgbClr val="00BEF2"/>
      </a:accent1>
      <a:accent2>
        <a:srgbClr val="2D82B0"/>
      </a:accent2>
      <a:accent3>
        <a:srgbClr val="25516C"/>
      </a:accent3>
      <a:accent4>
        <a:srgbClr val="67D6E9"/>
      </a:accent4>
      <a:accent5>
        <a:srgbClr val="41A2B3"/>
      </a:accent5>
      <a:accent6>
        <a:srgbClr val="0C8196"/>
      </a:accent6>
      <a:hlink>
        <a:srgbClr val="2D82B0"/>
      </a:hlink>
      <a:folHlink>
        <a:srgbClr val="6611CC"/>
      </a:folHlink>
    </a:clrScheme>
    <a:fontScheme name="Office">
      <a:majorFont>
        <a:latin typeface="Arial" pitchFamily="34" charset="0"/>
        <a:ea typeface="Arial" pitchFamily="34" charset="0"/>
        <a:cs typeface="Arial"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itchFamily="34" charset="0"/>
        <a:ea typeface="Arial" pitchFamily="34" charset="0"/>
        <a:cs typeface="Arial"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20.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pitchFamily="34" charset="0"/>
        <a:cs typeface="Arial"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pitchFamily="34" charset="0"/>
        <a:cs typeface="Arial"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21.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pitchFamily="34" charset="0"/>
        <a:cs typeface="Arial"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pitchFamily="34" charset="0"/>
        <a:cs typeface="Arial"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22.xml><?xml version="1.0" encoding="utf-8"?>
<a:theme xmlns:r="http://schemas.openxmlformats.org/officeDocument/2006/relationships" xmlns:a="http://schemas.openxmlformats.org/drawingml/2006/main" name="Gremio template override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pitchFamily="34" charset="0"/>
        <a:ea typeface="Arial" pitchFamily="34" charset="0"/>
        <a:cs typeface="Arial"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itchFamily="34" charset="0"/>
        <a:ea typeface="Arial" pitchFamily="34" charset="0"/>
        <a:cs typeface="Arial"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3.xml><?xml version="1.0" encoding="utf-8"?>
<a:theme xmlns:r="http://schemas.openxmlformats.org/officeDocument/2006/relationships" xmlns:a="http://schemas.openxmlformats.org/drawingml/2006/main" name="Gremio template">
  <a:themeElements>
    <a:clrScheme name="Custom 347">
      <a:dk1>
        <a:srgbClr val="25516C"/>
      </a:dk1>
      <a:lt1>
        <a:srgbClr val="FFFFFF"/>
      </a:lt1>
      <a:dk2>
        <a:srgbClr val="666666"/>
      </a:dk2>
      <a:lt2>
        <a:srgbClr val="CCCCCC"/>
      </a:lt2>
      <a:accent1>
        <a:srgbClr val="00BEF2"/>
      </a:accent1>
      <a:accent2>
        <a:srgbClr val="2D82B0"/>
      </a:accent2>
      <a:accent3>
        <a:srgbClr val="25516C"/>
      </a:accent3>
      <a:accent4>
        <a:srgbClr val="67D6E9"/>
      </a:accent4>
      <a:accent5>
        <a:srgbClr val="41A2B3"/>
      </a:accent5>
      <a:accent6>
        <a:srgbClr val="0C8196"/>
      </a:accent6>
      <a:hlink>
        <a:srgbClr val="2D82B0"/>
      </a:hlink>
      <a:folHlink>
        <a:srgbClr val="6611CC"/>
      </a:folHlink>
    </a:clrScheme>
    <a:fontScheme name="Office">
      <a:majorFont>
        <a:latin typeface="Arial" pitchFamily="34" charset="0"/>
        <a:ea typeface="Arial" pitchFamily="34" charset="0"/>
        <a:cs typeface="Arial"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itchFamily="34" charset="0"/>
        <a:ea typeface="Arial" pitchFamily="34" charset="0"/>
        <a:cs typeface="Arial"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4.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pitchFamily="34" charset="0"/>
        <a:cs typeface="Arial"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pitchFamily="34" charset="0"/>
        <a:cs typeface="Arial"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5.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pitchFamily="34" charset="0"/>
        <a:cs typeface="Arial"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pitchFamily="34" charset="0"/>
        <a:cs typeface="Arial"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6.xml><?xml version="1.0" encoding="utf-8"?>
<a:theme xmlns:r="http://schemas.openxmlformats.org/officeDocument/2006/relationships" xmlns:a="http://schemas.openxmlformats.org/drawingml/2006/main" name="Exeter template">
  <a:themeElements>
    <a:clrScheme name="Custom 347">
      <a:dk1>
        <a:srgbClr val="3E4655"/>
      </a:dk1>
      <a:lt1>
        <a:srgbClr val="FFFFFF"/>
      </a:lt1>
      <a:dk2>
        <a:srgbClr val="746F7E"/>
      </a:dk2>
      <a:lt2>
        <a:srgbClr val="EAECF0"/>
      </a:lt2>
      <a:accent1>
        <a:srgbClr val="FFB900"/>
      </a:accent1>
      <a:accent2>
        <a:srgbClr val="F78300"/>
      </a:accent2>
      <a:accent3>
        <a:srgbClr val="D6516E"/>
      </a:accent3>
      <a:accent4>
        <a:srgbClr val="807DAF"/>
      </a:accent4>
      <a:accent5>
        <a:srgbClr val="93AECF"/>
      </a:accent5>
      <a:accent6>
        <a:srgbClr val="7E0808"/>
      </a:accent6>
      <a:hlink>
        <a:srgbClr val="383344"/>
      </a:hlink>
      <a:folHlink>
        <a:srgbClr val="6611CC"/>
      </a:folHlink>
    </a:clrScheme>
    <a:fontScheme name="Office">
      <a:majorFont>
        <a:latin typeface="Arial" pitchFamily="34" charset="0"/>
        <a:ea typeface="Arial" pitchFamily="34" charset="0"/>
        <a:cs typeface="Arial"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itchFamily="34" charset="0"/>
        <a:ea typeface="Arial" pitchFamily="34" charset="0"/>
        <a:cs typeface="Arial"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7.xml><?xml version="1.0" encoding="utf-8"?>
<a:theme xmlns:r="http://schemas.openxmlformats.org/officeDocument/2006/relationships" xmlns:a="http://schemas.openxmlformats.org/drawingml/2006/main" name="Exeter template">
  <a:themeElements>
    <a:clrScheme name="Custom 347">
      <a:dk1>
        <a:srgbClr val="3E4655"/>
      </a:dk1>
      <a:lt1>
        <a:srgbClr val="FFFFFF"/>
      </a:lt1>
      <a:dk2>
        <a:srgbClr val="746F7E"/>
      </a:dk2>
      <a:lt2>
        <a:srgbClr val="EAECF0"/>
      </a:lt2>
      <a:accent1>
        <a:srgbClr val="FFB900"/>
      </a:accent1>
      <a:accent2>
        <a:srgbClr val="F78300"/>
      </a:accent2>
      <a:accent3>
        <a:srgbClr val="D6516E"/>
      </a:accent3>
      <a:accent4>
        <a:srgbClr val="807DAF"/>
      </a:accent4>
      <a:accent5>
        <a:srgbClr val="93AECF"/>
      </a:accent5>
      <a:accent6>
        <a:srgbClr val="7E0808"/>
      </a:accent6>
      <a:hlink>
        <a:srgbClr val="383344"/>
      </a:hlink>
      <a:folHlink>
        <a:srgbClr val="6611CC"/>
      </a:folHlink>
    </a:clrScheme>
    <a:fontScheme name="Office">
      <a:majorFont>
        <a:latin typeface="Arial" pitchFamily="34" charset="0"/>
        <a:ea typeface="Arial" pitchFamily="34" charset="0"/>
        <a:cs typeface="Arial"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itchFamily="34" charset="0"/>
        <a:ea typeface="Arial" pitchFamily="34" charset="0"/>
        <a:cs typeface="Arial"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8.xml><?xml version="1.0" encoding="utf-8"?>
<a:theme xmlns:r="http://schemas.openxmlformats.org/officeDocument/2006/relationships" xmlns:a="http://schemas.openxmlformats.org/drawingml/2006/main" name="Jacquenetta template">
  <a:themeElements>
    <a:clrScheme name="Custom 347">
      <a:dk1>
        <a:srgbClr val="000000"/>
      </a:dk1>
      <a:lt1>
        <a:srgbClr val="FFFFFF"/>
      </a:lt1>
      <a:dk2>
        <a:srgbClr val="666666"/>
      </a:dk2>
      <a:lt2>
        <a:srgbClr val="F3F3F3"/>
      </a:lt2>
      <a:accent1>
        <a:srgbClr val="000000"/>
      </a:accent1>
      <a:accent2>
        <a:srgbClr val="666666"/>
      </a:accent2>
      <a:accent3>
        <a:srgbClr val="999999"/>
      </a:accent3>
      <a:accent4>
        <a:srgbClr val="CCCCCC"/>
      </a:accent4>
      <a:accent5>
        <a:srgbClr val="EFEFEF"/>
      </a:accent5>
      <a:accent6>
        <a:srgbClr val="F6B26B"/>
      </a:accent6>
      <a:hlink>
        <a:srgbClr val="000000"/>
      </a:hlink>
      <a:folHlink>
        <a:srgbClr val="6611CC"/>
      </a:folHlink>
    </a:clrScheme>
    <a:fontScheme name="Office">
      <a:majorFont>
        <a:latin typeface="Arial" pitchFamily="34" charset="0"/>
        <a:ea typeface="Arial" pitchFamily="34" charset="0"/>
        <a:cs typeface="Arial"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itchFamily="34" charset="0"/>
        <a:ea typeface="Arial" pitchFamily="34" charset="0"/>
        <a:cs typeface="Arial"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9.xml><?xml version="1.0" encoding="utf-8"?>
<a:theme xmlns:r="http://schemas.openxmlformats.org/officeDocument/2006/relationships" xmlns:a="http://schemas.openxmlformats.org/drawingml/2006/main" name="Jacquenetta template">
  <a:themeElements>
    <a:clrScheme name="Custom 347">
      <a:dk1>
        <a:srgbClr val="000000"/>
      </a:dk1>
      <a:lt1>
        <a:srgbClr val="FFFFFF"/>
      </a:lt1>
      <a:dk2>
        <a:srgbClr val="666666"/>
      </a:dk2>
      <a:lt2>
        <a:srgbClr val="F3F3F3"/>
      </a:lt2>
      <a:accent1>
        <a:srgbClr val="000000"/>
      </a:accent1>
      <a:accent2>
        <a:srgbClr val="666666"/>
      </a:accent2>
      <a:accent3>
        <a:srgbClr val="999999"/>
      </a:accent3>
      <a:accent4>
        <a:srgbClr val="CCCCCC"/>
      </a:accent4>
      <a:accent5>
        <a:srgbClr val="EFEFEF"/>
      </a:accent5>
      <a:accent6>
        <a:srgbClr val="F6B26B"/>
      </a:accent6>
      <a:hlink>
        <a:srgbClr val="000000"/>
      </a:hlink>
      <a:folHlink>
        <a:srgbClr val="6611CC"/>
      </a:folHlink>
    </a:clrScheme>
    <a:fontScheme name="Office">
      <a:majorFont>
        <a:latin typeface="Arial" pitchFamily="34" charset="0"/>
        <a:ea typeface="Arial" pitchFamily="34" charset="0"/>
        <a:cs typeface="Arial"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itchFamily="34" charset="0"/>
        <a:ea typeface="Arial" pitchFamily="34" charset="0"/>
        <a:cs typeface="Arial"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docProps/app.xml><?xml version="1.0" encoding="utf-8"?>
<Properties xmlns:vt="http://schemas.openxmlformats.org/officeDocument/2006/docPropsVTypes" xmlns="http://schemas.openxmlformats.org/officeDocument/2006/extended-properties">
  <Company/>
  <PresentationFormat>On-screen Show (4:3)</PresentationFormat>
  <Paragraphs>829</Paragraphs>
  <Slides>167</Slides>
  <Notes>35</Notes>
  <TotalTime>1</TotalTime>
  <HiddenSlides>0</HiddenSlides>
  <MMClips>0</MMClips>
  <ScaleCrop>0</ScaleCrop>
  <HeadingPairs>
    <vt:vector baseType="variant" size="6">
      <vt:variant>
        <vt:lpstr>Fonts used</vt:lpstr>
      </vt:variant>
      <vt:variant>
        <vt:i4>18</vt:i4>
      </vt:variant>
      <vt:variant>
        <vt:lpstr>Theme</vt:lpstr>
      </vt:variant>
      <vt:variant>
        <vt:i4>1</vt:i4>
      </vt:variant>
      <vt:variant>
        <vt:lpstr>Slide Titles</vt:lpstr>
      </vt:variant>
      <vt:variant>
        <vt:i4>167</vt:i4>
      </vt:variant>
    </vt:vector>
  </HeadingPairs>
  <TitlesOfParts>
    <vt:vector baseType="lpstr" size="186">
      <vt:lpstr>Arial</vt:lpstr>
      <vt:lpstr>Calibri</vt:lpstr>
      <vt:lpstr>Montserrat</vt:lpstr>
      <vt:lpstr>Source Sans Pro</vt:lpstr>
      <vt:lpstr>Microsoft JhengHei</vt:lpstr>
      <vt:lpstr>Wingdings</vt:lpstr>
      <vt:lpstr>IBM Plex Serif</vt:lpstr>
      <vt:lpstr>IBM Plex Sans Light</vt:lpstr>
      <vt:lpstr>IBM Plex Serif SemiBold</vt:lpstr>
      <vt:lpstr>IBM Plex Sans</vt:lpstr>
      <vt:lpstr>Work Sans</vt:lpstr>
      <vt:lpstr>Work Sans Regular</vt:lpstr>
      <vt:lpstr>Kulim Park</vt:lpstr>
      <vt:lpstr>Kulim Park Light</vt:lpstr>
      <vt:lpstr>맑은 고딕</vt:lpstr>
      <vt:lpstr>Barlow SemiBold</vt:lpstr>
      <vt:lpstr>Barlow Light</vt:lpstr>
      <vt:lpstr>Mangal</vt:lpstr>
      <vt:lpstr>Office Theme</vt:lpstr>
      <vt:lpstr>Entrepreneurship Development Programme (EDP)</vt:lpstr>
      <vt:lpstr>Table of Content</vt:lpstr>
      <vt:lpstr>Entrepreneurship</vt:lpstr>
      <vt:lpstr>PowerPoint Presentation</vt:lpstr>
      <vt:lpstr>PowerPoint Presentation</vt:lpstr>
      <vt:lpstr>Why entrepreneurship is important ?</vt:lpstr>
      <vt:lpstr>Characteristics of Successful Entrepreneurs</vt:lpstr>
      <vt:lpstr>PowerPoint Presentation</vt:lpstr>
      <vt:lpstr>Entrepreneurship Development Programme (EDP)</vt:lpstr>
      <vt:lpstr>Institutions in Aid of Entrepreneurship Development</vt:lpstr>
      <vt:lpstr> National Institute for entrepreneurship and Small Business Development (NIESBUD),New Delhi </vt:lpstr>
      <vt:lpstr>Small Industries Service Institutes (SISI)</vt:lpstr>
      <vt:lpstr>Small Industries Development Organisation (SIDO)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Entrepreneurship Development Programme (EDP)By: Multipurpose Awareness Society</vt:lpstr>
      <vt:lpstr>Table of Content</vt:lpstr>
      <vt:lpstr>What is EDP aka Entrepreneurship Development Programme?</vt:lpstr>
      <vt:lpstr>PowerPoint Presentation</vt:lpstr>
      <vt:lpstr>PowerPoint Presentation</vt:lpstr>
      <vt:lpstr>PowerPoint Presentation</vt:lpstr>
      <vt:lpstr>Benefits of EDP</vt:lpstr>
      <vt:lpstr>PowerPoint Presentation</vt:lpstr>
      <vt:lpstr>Thanks!</vt:lpstr>
      <vt:lpstr>PowerPoint Presentation</vt:lpstr>
      <vt:lpstr>PowerPoint Presentation</vt:lpstr>
      <vt:lpstr>‘Opportunity implies a good chance or a favourable situation to do something offered by circumstances’</vt:lpstr>
      <vt:lpstr>Business opportunity</vt:lpstr>
      <vt:lpstr>PowerPoint Presentation</vt:lpstr>
      <vt:lpstr>PowerPoint Presentation</vt:lpstr>
      <vt:lpstr>APPROACH TO OPPORTUNITY IDENTIFICATION</vt:lpstr>
      <vt:lpstr>OBSERVING CHANGES IN THE ENVIRONMENT</vt:lpstr>
      <vt:lpstr>OPPORTUNITY IDENTIFICATION PROCESS</vt:lpstr>
      <vt:lpstr>Thank You</vt:lpstr>
      <vt:lpstr>Entrepreneurship development program </vt:lpstr>
      <vt:lpstr>PowerPoint Presentation</vt:lpstr>
      <vt:lpstr>Soft Skills </vt:lpstr>
      <vt:lpstr>Types of soft skills </vt:lpstr>
      <vt:lpstr>Interpersonal Skills</vt:lpstr>
      <vt:lpstr>Leadership and management skills</vt:lpstr>
      <vt:lpstr>Advanced communication and negotiation skills</vt:lpstr>
      <vt:lpstr>Adaptability and continuous learning skills</vt:lpstr>
      <vt:lpstr>Benefits of soft skills</vt:lpstr>
      <vt:lpstr>Soft skills need to develop as an entrepreneur</vt:lpstr>
      <vt:lpstr>PowerPoint Presentation</vt:lpstr>
      <vt:lpstr>PowerPoint Presentation</vt:lpstr>
      <vt:lpstr>Content of preliminary  project report :</vt:lpstr>
      <vt:lpstr>Factors influence the project</vt:lpstr>
      <vt:lpstr>Market structure</vt:lpstr>
      <vt:lpstr>Management Plan</vt:lpstr>
      <vt:lpstr>PowerPoint Presentation</vt:lpstr>
      <vt:lpstr>Entrepreneurship development program </vt:lpstr>
      <vt:lpstr>PowerPoint Presentation</vt:lpstr>
      <vt:lpstr>Entrepreneurial Motivation</vt:lpstr>
      <vt:lpstr>Nature of Motivation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Entrepreneurship development programme (EDP)</vt:lpstr>
      <vt:lpstr>Business Plan :</vt:lpstr>
      <vt:lpstr>A business plan has the following components:</vt:lpstr>
      <vt:lpstr>Why is business plan important?</vt:lpstr>
      <vt:lpstr>How to prepare a business plan?</vt:lpstr>
      <vt:lpstr>What is Production Planning? </vt:lpstr>
      <vt:lpstr>Objectives of Production Planning</vt:lpstr>
      <vt:lpstr>Working Capital</vt:lpstr>
      <vt:lpstr>Assessment of Working Capital</vt:lpstr>
      <vt:lpstr>Breakeven Point (BEP)</vt:lpstr>
      <vt:lpstr>Cash Flow</vt:lpstr>
      <vt:lpstr>Production planning in MSME</vt:lpstr>
      <vt:lpstr>PowerPoint Presentation</vt:lpstr>
      <vt:lpstr>EMERGENCE OF MSME</vt:lpstr>
      <vt:lpstr>MANUFACTURING  ENTERPRISES</vt:lpstr>
      <vt:lpstr>PowerPoint Presentation</vt:lpstr>
      <vt:lpstr>PowerPoint Presentation</vt:lpstr>
      <vt:lpstr>SERVICE  ENTERPRISES</vt:lpstr>
      <vt:lpstr>CHARACTERISTICS  OF MSME’S</vt:lpstr>
      <vt:lpstr>ROLE OF MSME’S IN INDIA</vt:lpstr>
      <vt:lpstr>PROBLEMS OF MSME’s</vt:lpstr>
      <vt:lpstr>Thanks!</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Entrepreneurship development programme (EDP)</vt:lpstr>
      <vt:lpstr>Marketing Management</vt:lpstr>
      <vt:lpstr>What Is Marketing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By: Multipurpose Awareness Society</vt:lpstr>
      <vt:lpstr>Training vs. Development  </vt:lpstr>
      <vt:lpstr>Importance of Training</vt:lpstr>
      <vt:lpstr>Types of Training</vt:lpstr>
      <vt:lpstr>1. Skills Training</vt:lpstr>
      <vt:lpstr>2. Retraining</vt:lpstr>
      <vt:lpstr>3. Cross-Functional Training</vt:lpstr>
      <vt:lpstr>4. Team Training</vt:lpstr>
      <vt:lpstr>5. Creativity Training</vt:lpstr>
      <vt:lpstr>6. Literacy Training</vt:lpstr>
      <vt:lpstr>7. Customer Service Training</vt:lpstr>
      <vt:lpstr>8.  Diversity Training</vt:lpstr>
      <vt:lpstr> Training Process Model</vt:lpstr>
      <vt:lpstr>1. Organizational Level</vt:lpstr>
      <vt:lpstr>2. Job Level</vt:lpstr>
      <vt:lpstr>3. Individual Level</vt:lpstr>
      <vt:lpstr>Training and Development process </vt:lpstr>
      <vt:lpstr>Methods of training and development</vt:lpstr>
      <vt:lpstr>Role of training and development</vt:lpstr>
      <vt:lpstr>PowerPoint Presentation</vt:lpstr>
    </vt:vector>
  </TitlesOfParts>
  <LinksUpToDate>0</LinksUpToDate>
  <SharedDoc>0</SharedDoc>
  <HyperlinksChanged>0</HyperlinksChanged>
  <Application>Aspose.Slides for .NET</Application>
  <AppVersion>20.0900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cp:revision>1</cp:revision>
  <cp:lastPrinted>2020-10-21T16:12:41.787</cp:lastPrinted>
  <dcterms:created xsi:type="dcterms:W3CDTF">2020-10-21T16:12:41Z</dcterms:created>
  <dcterms:modified xsi:type="dcterms:W3CDTF">2020-10-21T16:15:02Z</dcterms:modified>
</cp:coreProperties>
</file>